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sldIdLst>
    <p:sldId id="257" r:id="rId2"/>
    <p:sldId id="299" r:id="rId3"/>
    <p:sldId id="296" r:id="rId4"/>
    <p:sldId id="297" r:id="rId5"/>
    <p:sldId id="298" r:id="rId6"/>
    <p:sldId id="301" r:id="rId7"/>
    <p:sldId id="306" r:id="rId8"/>
    <p:sldId id="294" r:id="rId9"/>
    <p:sldId id="295" r:id="rId10"/>
    <p:sldId id="305" r:id="rId11"/>
    <p:sldId id="302" r:id="rId12"/>
    <p:sldId id="303" r:id="rId13"/>
    <p:sldId id="304" r:id="rId14"/>
    <p:sldId id="320" r:id="rId15"/>
    <p:sldId id="328" r:id="rId16"/>
    <p:sldId id="321" r:id="rId17"/>
    <p:sldId id="325" r:id="rId18"/>
    <p:sldId id="329" r:id="rId19"/>
    <p:sldId id="323" r:id="rId20"/>
    <p:sldId id="326" r:id="rId21"/>
    <p:sldId id="327" r:id="rId22"/>
    <p:sldId id="307" r:id="rId23"/>
    <p:sldId id="322" r:id="rId24"/>
    <p:sldId id="330" r:id="rId25"/>
    <p:sldId id="331" r:id="rId26"/>
    <p:sldId id="289" r:id="rId27"/>
    <p:sldId id="290" r:id="rId28"/>
    <p:sldId id="332" r:id="rId29"/>
    <p:sldId id="333" r:id="rId30"/>
    <p:sldId id="33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1506D-FD71-442C-8AC8-FF09CA279380}" type="datetimeFigureOut">
              <a:rPr lang="en-US" smtClean="0"/>
              <a:t>9/20/2011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000B1-731E-4D4D-974B-1ABFE33E5334}" type="slidenum">
              <a:rPr lang="en-US" smtClean="0"/>
              <a:t>‹#›</a:t>
            </a:fld>
            <a:endParaRPr lang="en-US"/>
          </a:p>
        </p:txBody>
      </p:sp>
    </p:spTree>
    <p:extLst>
      <p:ext uri="{BB962C8B-B14F-4D97-AF65-F5344CB8AC3E}">
        <p14:creationId xmlns:p14="http://schemas.microsoft.com/office/powerpoint/2010/main" val="172924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rossbooks.com/verse.asp?ref=Rev+20:1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rossbooks.com/verse.asp?ref=Rev+20:1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rossbooks.com/verse.asp?ref=Rev+20:1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crossbooks.com/verse.asp?ref=Rev+20:1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 5:22 (KJV) </a:t>
            </a:r>
          </a:p>
          <a:p>
            <a:r>
              <a:rPr lang="en-US" dirty="0" smtClean="0"/>
              <a:t>22 But I say unto you, That whosoever is angry with his brother without a cause shall be in danger of the judgment: and whosoever shall say to his brother, </a:t>
            </a:r>
            <a:r>
              <a:rPr lang="en-US" dirty="0" err="1" smtClean="0"/>
              <a:t>Raca</a:t>
            </a:r>
            <a:r>
              <a:rPr lang="en-US" dirty="0" smtClean="0"/>
              <a:t>, shall be in danger of the council: but whosoever shall say, Thou fool, shall be in danger of hell fire. </a:t>
            </a:r>
          </a:p>
          <a:p>
            <a:endParaRPr lang="en-US" dirty="0" smtClean="0"/>
          </a:p>
          <a:p>
            <a:endParaRPr lang="en-US" dirty="0" smtClean="0"/>
          </a:p>
          <a:p>
            <a:endParaRPr lang="en-US" dirty="0" smtClean="0"/>
          </a:p>
          <a:p>
            <a:r>
              <a:rPr lang="en-US" dirty="0" smtClean="0"/>
              <a:t>Matthew 5:29 (KJV) </a:t>
            </a:r>
          </a:p>
          <a:p>
            <a:r>
              <a:rPr lang="en-US" dirty="0" smtClean="0"/>
              <a:t>29 And if thy right eye offend thee, pluck it out, and cast it from thee: for it is profitable for thee that one of thy members should perish, and not that thy whole body should be cast into hell. </a:t>
            </a:r>
          </a:p>
          <a:p>
            <a:endParaRPr lang="en-US" dirty="0" smtClean="0"/>
          </a:p>
          <a:p>
            <a:endParaRPr lang="en-US" dirty="0" smtClean="0"/>
          </a:p>
          <a:p>
            <a:endParaRPr lang="en-US" dirty="0" smtClean="0"/>
          </a:p>
          <a:p>
            <a:r>
              <a:rPr lang="en-US" dirty="0" smtClean="0"/>
              <a:t>Matthew 5:30 (KJV) </a:t>
            </a:r>
          </a:p>
          <a:p>
            <a:r>
              <a:rPr lang="en-US" dirty="0" smtClean="0"/>
              <a:t>30 And if thy right hand offend thee, cut it off, and cast it from thee: for it is profitable for thee that one of thy members should perish, and not that thy whole body should be cast into hell. </a:t>
            </a:r>
          </a:p>
          <a:p>
            <a:endParaRPr lang="en-US" dirty="0" smtClean="0"/>
          </a:p>
          <a:p>
            <a:endParaRPr lang="en-US" dirty="0" smtClean="0"/>
          </a:p>
          <a:p>
            <a:endParaRPr lang="en-US" dirty="0" smtClean="0"/>
          </a:p>
          <a:p>
            <a:r>
              <a:rPr lang="en-US" dirty="0" smtClean="0"/>
              <a:t>Matthew 10:28 (KJV) </a:t>
            </a:r>
          </a:p>
          <a:p>
            <a:r>
              <a:rPr lang="en-US" dirty="0" smtClean="0"/>
              <a:t>28 And fear not them which kill the body, but are not able to kill the soul: but rather fear him which is able to destroy both soul and body in hell. </a:t>
            </a:r>
          </a:p>
          <a:p>
            <a:endParaRPr lang="en-US" dirty="0" smtClean="0"/>
          </a:p>
          <a:p>
            <a:endParaRPr lang="en-US" dirty="0" smtClean="0"/>
          </a:p>
          <a:p>
            <a:endParaRPr lang="en-US" dirty="0" smtClean="0"/>
          </a:p>
          <a:p>
            <a:r>
              <a:rPr lang="en-US" dirty="0" smtClean="0"/>
              <a:t>Matthew 18:9 (KJV) </a:t>
            </a:r>
          </a:p>
          <a:p>
            <a:r>
              <a:rPr lang="en-US" dirty="0" smtClean="0"/>
              <a:t>9 And if </a:t>
            </a:r>
            <a:r>
              <a:rPr lang="en-US" dirty="0" err="1" smtClean="0"/>
              <a:t>thine</a:t>
            </a:r>
            <a:r>
              <a:rPr lang="en-US" dirty="0" smtClean="0"/>
              <a:t> eye offend thee, pluck it out, and cast it from thee: it is better for thee to enter into life with one eye, rather than having two eyes to be cast into hell fire. </a:t>
            </a:r>
          </a:p>
          <a:p>
            <a:endParaRPr lang="en-US" dirty="0" smtClean="0"/>
          </a:p>
          <a:p>
            <a:endParaRPr lang="en-US" dirty="0" smtClean="0"/>
          </a:p>
          <a:p>
            <a:endParaRPr lang="en-US" dirty="0" smtClean="0"/>
          </a:p>
          <a:p>
            <a:r>
              <a:rPr lang="en-US" dirty="0" smtClean="0"/>
              <a:t>Matthew 23:15 (KJV) </a:t>
            </a:r>
          </a:p>
          <a:p>
            <a:r>
              <a:rPr lang="en-US" dirty="0" smtClean="0"/>
              <a:t>15 Woe unto you, scribes and Pharisees, hypocrites! for ye compass sea and land to make one proselyte, and when he is made, ye make him twofold more the child of hell than yourselves. </a:t>
            </a:r>
          </a:p>
          <a:p>
            <a:endParaRPr lang="en-US" dirty="0" smtClean="0"/>
          </a:p>
          <a:p>
            <a:endParaRPr lang="en-US" dirty="0" smtClean="0"/>
          </a:p>
          <a:p>
            <a:endParaRPr lang="en-US" dirty="0" smtClean="0"/>
          </a:p>
          <a:p>
            <a:r>
              <a:rPr lang="en-US" dirty="0" smtClean="0"/>
              <a:t>Matthew 23:33 (KJV) </a:t>
            </a:r>
          </a:p>
          <a:p>
            <a:r>
              <a:rPr lang="en-US" dirty="0" smtClean="0"/>
              <a:t>33 Ye serpents, ye generation of vipers, how can ye escape the damnation of hell? </a:t>
            </a:r>
          </a:p>
          <a:p>
            <a:endParaRPr lang="en-US" dirty="0" smtClean="0"/>
          </a:p>
          <a:p>
            <a:endParaRPr lang="en-US" dirty="0" smtClean="0"/>
          </a:p>
          <a:p>
            <a:endParaRPr lang="en-US" dirty="0" smtClean="0"/>
          </a:p>
          <a:p>
            <a:r>
              <a:rPr lang="en-US" dirty="0" smtClean="0"/>
              <a:t>Mark 9:43 (KJV) </a:t>
            </a:r>
          </a:p>
          <a:p>
            <a:r>
              <a:rPr lang="en-US" dirty="0" smtClean="0"/>
              <a:t>43 And if thy hand offend thee, cut it off: it is better for thee to enter into life maimed, than having two hands to go into hell, into the fire that never shall be quenched: </a:t>
            </a:r>
          </a:p>
          <a:p>
            <a:endParaRPr lang="en-US" dirty="0" smtClean="0"/>
          </a:p>
          <a:p>
            <a:endParaRPr lang="en-US" dirty="0" smtClean="0"/>
          </a:p>
          <a:p>
            <a:endParaRPr lang="en-US" dirty="0" smtClean="0"/>
          </a:p>
          <a:p>
            <a:r>
              <a:rPr lang="en-US" dirty="0" smtClean="0"/>
              <a:t>Mark 9:45 (KJV) </a:t>
            </a:r>
          </a:p>
          <a:p>
            <a:r>
              <a:rPr lang="en-US" dirty="0" smtClean="0"/>
              <a:t>45 And if thy foot offend thee, cut it off: it is better for thee to enter halt into life, than having two feet to be cast into hell, into the fire that never shall be quenched: </a:t>
            </a:r>
          </a:p>
          <a:p>
            <a:endParaRPr lang="en-US" dirty="0" smtClean="0"/>
          </a:p>
          <a:p>
            <a:endParaRPr lang="en-US" dirty="0" smtClean="0"/>
          </a:p>
          <a:p>
            <a:endParaRPr lang="en-US" dirty="0" smtClean="0"/>
          </a:p>
          <a:p>
            <a:r>
              <a:rPr lang="en-US" dirty="0" smtClean="0"/>
              <a:t>Mark 9:47 (KJV) </a:t>
            </a:r>
          </a:p>
          <a:p>
            <a:r>
              <a:rPr lang="en-US" dirty="0" smtClean="0"/>
              <a:t>47 And if </a:t>
            </a:r>
            <a:r>
              <a:rPr lang="en-US" dirty="0" err="1" smtClean="0"/>
              <a:t>thine</a:t>
            </a:r>
            <a:r>
              <a:rPr lang="en-US" dirty="0" smtClean="0"/>
              <a:t> eye offend thee, pluck it out: it is better for thee to enter into the kingdom of God with one eye, than having two eyes to be cast into hell fire: </a:t>
            </a:r>
          </a:p>
          <a:p>
            <a:endParaRPr lang="en-US" dirty="0" smtClean="0"/>
          </a:p>
          <a:p>
            <a:endParaRPr lang="en-US" dirty="0" smtClean="0"/>
          </a:p>
          <a:p>
            <a:endParaRPr lang="en-US" dirty="0" smtClean="0"/>
          </a:p>
          <a:p>
            <a:r>
              <a:rPr lang="en-US" dirty="0" smtClean="0"/>
              <a:t>Luke 12:5 (KJV) </a:t>
            </a:r>
          </a:p>
          <a:p>
            <a:r>
              <a:rPr lang="en-US" dirty="0" smtClean="0"/>
              <a:t>5 But I will forewarn you whom ye shall fear: Fear him, which after he hath killed hath power to cast into hell; yea, I say unto you, Fear him. </a:t>
            </a:r>
          </a:p>
          <a:p>
            <a:endParaRPr lang="en-US" dirty="0" smtClean="0"/>
          </a:p>
          <a:p>
            <a:endParaRPr lang="en-US" dirty="0" smtClean="0"/>
          </a:p>
          <a:p>
            <a:endParaRPr lang="en-US" dirty="0" smtClean="0"/>
          </a:p>
          <a:p>
            <a:r>
              <a:rPr lang="en-US" dirty="0" smtClean="0"/>
              <a:t>James 3:6 (KJV) </a:t>
            </a:r>
          </a:p>
          <a:p>
            <a:r>
              <a:rPr lang="en-US" dirty="0" smtClean="0"/>
              <a:t>6 And the tongue is a fire, a world of iniquity: so is the tongue among our members, that it </a:t>
            </a:r>
            <a:r>
              <a:rPr lang="en-US" dirty="0" err="1" smtClean="0"/>
              <a:t>defileth</a:t>
            </a:r>
            <a:r>
              <a:rPr lang="en-US" dirty="0" smtClean="0"/>
              <a:t> the whole body, and </a:t>
            </a:r>
            <a:r>
              <a:rPr lang="en-US" dirty="0" err="1" smtClean="0"/>
              <a:t>setteth</a:t>
            </a:r>
            <a:r>
              <a:rPr lang="en-US" dirty="0" smtClean="0"/>
              <a:t> on fire the course of nature; and it is set on fire of hell. </a:t>
            </a:r>
            <a:endParaRPr lang="en-US" dirty="0"/>
          </a:p>
        </p:txBody>
      </p:sp>
      <p:sp>
        <p:nvSpPr>
          <p:cNvPr id="4" name="Slide Number Placeholder 3"/>
          <p:cNvSpPr>
            <a:spLocks noGrp="1"/>
          </p:cNvSpPr>
          <p:nvPr>
            <p:ph type="sldNum" sz="quarter" idx="10"/>
          </p:nvPr>
        </p:nvSpPr>
        <p:spPr/>
        <p:txBody>
          <a:bodyPr/>
          <a:lstStyle/>
          <a:p>
            <a:fld id="{65A359E6-D13F-4F4B-AE53-A5E939134F71}" type="slidenum">
              <a:rPr lang="en-US" smtClean="0"/>
              <a:t>6</a:t>
            </a:fld>
            <a:endParaRPr lang="en-US"/>
          </a:p>
        </p:txBody>
      </p:sp>
    </p:spTree>
    <p:extLst>
      <p:ext uri="{BB962C8B-B14F-4D97-AF65-F5344CB8AC3E}">
        <p14:creationId xmlns:p14="http://schemas.microsoft.com/office/powerpoint/2010/main" val="199533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 5:22 (KJV) </a:t>
            </a:r>
          </a:p>
          <a:p>
            <a:r>
              <a:rPr lang="en-US" dirty="0" smtClean="0"/>
              <a:t>22 But I say unto you, That whosoever is angry with his brother without a cause shall be in danger of the judgment: and whosoever shall say to his brother, </a:t>
            </a:r>
            <a:r>
              <a:rPr lang="en-US" dirty="0" err="1" smtClean="0"/>
              <a:t>Raca</a:t>
            </a:r>
            <a:r>
              <a:rPr lang="en-US" dirty="0" smtClean="0"/>
              <a:t>, shall be in danger of the council: but whosoever shall say, Thou fool, shall be in danger of hell fire. </a:t>
            </a:r>
          </a:p>
          <a:p>
            <a:endParaRPr lang="en-US" dirty="0" smtClean="0"/>
          </a:p>
          <a:p>
            <a:endParaRPr lang="en-US" dirty="0" smtClean="0"/>
          </a:p>
          <a:p>
            <a:endParaRPr lang="en-US" dirty="0" smtClean="0"/>
          </a:p>
          <a:p>
            <a:r>
              <a:rPr lang="en-US" dirty="0" smtClean="0"/>
              <a:t>Matthew 5:29 (KJV) </a:t>
            </a:r>
          </a:p>
          <a:p>
            <a:r>
              <a:rPr lang="en-US" dirty="0" smtClean="0"/>
              <a:t>29 And if thy right eye offend thee, pluck it out, and cast it from thee: for it is profitable for thee that one of thy members should perish, and not that thy whole body should be cast into hell. </a:t>
            </a:r>
          </a:p>
          <a:p>
            <a:endParaRPr lang="en-US" dirty="0" smtClean="0"/>
          </a:p>
          <a:p>
            <a:endParaRPr lang="en-US" dirty="0" smtClean="0"/>
          </a:p>
          <a:p>
            <a:endParaRPr lang="en-US" dirty="0" smtClean="0"/>
          </a:p>
          <a:p>
            <a:r>
              <a:rPr lang="en-US" dirty="0" smtClean="0"/>
              <a:t>Matthew 5:30 (KJV) </a:t>
            </a:r>
          </a:p>
          <a:p>
            <a:r>
              <a:rPr lang="en-US" dirty="0" smtClean="0"/>
              <a:t>30 And if thy right hand offend thee, cut it off, and cast it from thee: for it is profitable for thee that one of thy members should perish, and not that thy whole body should be cast into hell. </a:t>
            </a:r>
          </a:p>
          <a:p>
            <a:endParaRPr lang="en-US" dirty="0" smtClean="0"/>
          </a:p>
          <a:p>
            <a:endParaRPr lang="en-US" dirty="0" smtClean="0"/>
          </a:p>
          <a:p>
            <a:endParaRPr lang="en-US" dirty="0" smtClean="0"/>
          </a:p>
          <a:p>
            <a:r>
              <a:rPr lang="en-US" dirty="0" smtClean="0"/>
              <a:t>Matthew 10:28 (KJV) </a:t>
            </a:r>
          </a:p>
          <a:p>
            <a:r>
              <a:rPr lang="en-US" dirty="0" smtClean="0"/>
              <a:t>28 And fear not them which kill the body, but are not able to kill the soul: but rather fear him which is able to destroy both soul and body in hell. </a:t>
            </a:r>
          </a:p>
          <a:p>
            <a:endParaRPr lang="en-US" dirty="0" smtClean="0"/>
          </a:p>
          <a:p>
            <a:endParaRPr lang="en-US" dirty="0" smtClean="0"/>
          </a:p>
          <a:p>
            <a:endParaRPr lang="en-US" dirty="0" smtClean="0"/>
          </a:p>
          <a:p>
            <a:r>
              <a:rPr lang="en-US" dirty="0" smtClean="0"/>
              <a:t>Matthew 18:9 (KJV) </a:t>
            </a:r>
          </a:p>
          <a:p>
            <a:r>
              <a:rPr lang="en-US" dirty="0" smtClean="0"/>
              <a:t>9 And if </a:t>
            </a:r>
            <a:r>
              <a:rPr lang="en-US" dirty="0" err="1" smtClean="0"/>
              <a:t>thine</a:t>
            </a:r>
            <a:r>
              <a:rPr lang="en-US" dirty="0" smtClean="0"/>
              <a:t> eye offend thee, pluck it out, and cast it from thee: it is better for thee to enter into life with one eye, rather than having two eyes to be cast into hell fire. </a:t>
            </a:r>
          </a:p>
          <a:p>
            <a:endParaRPr lang="en-US" dirty="0" smtClean="0"/>
          </a:p>
          <a:p>
            <a:endParaRPr lang="en-US" dirty="0" smtClean="0"/>
          </a:p>
          <a:p>
            <a:endParaRPr lang="en-US" dirty="0" smtClean="0"/>
          </a:p>
          <a:p>
            <a:r>
              <a:rPr lang="en-US" dirty="0" smtClean="0"/>
              <a:t>Matthew 23:15 (KJV) </a:t>
            </a:r>
          </a:p>
          <a:p>
            <a:r>
              <a:rPr lang="en-US" dirty="0" smtClean="0"/>
              <a:t>15 Woe unto you, scribes and Pharisees, hypocrites! for ye compass sea and land to make one proselyte, and when he is made, ye make him twofold more the child of hell than yourselves. </a:t>
            </a:r>
          </a:p>
          <a:p>
            <a:endParaRPr lang="en-US" dirty="0" smtClean="0"/>
          </a:p>
          <a:p>
            <a:endParaRPr lang="en-US" dirty="0" smtClean="0"/>
          </a:p>
          <a:p>
            <a:endParaRPr lang="en-US" dirty="0" smtClean="0"/>
          </a:p>
          <a:p>
            <a:r>
              <a:rPr lang="en-US" dirty="0" smtClean="0"/>
              <a:t>Matthew 23:33 (KJV) </a:t>
            </a:r>
          </a:p>
          <a:p>
            <a:r>
              <a:rPr lang="en-US" dirty="0" smtClean="0"/>
              <a:t>33 Ye serpents, ye generation of vipers, how can ye escape the damnation of hell? </a:t>
            </a:r>
          </a:p>
          <a:p>
            <a:endParaRPr lang="en-US" dirty="0" smtClean="0"/>
          </a:p>
          <a:p>
            <a:endParaRPr lang="en-US" dirty="0" smtClean="0"/>
          </a:p>
          <a:p>
            <a:endParaRPr lang="en-US" dirty="0" smtClean="0"/>
          </a:p>
          <a:p>
            <a:r>
              <a:rPr lang="en-US" dirty="0" smtClean="0"/>
              <a:t>Mark 9:43 (KJV) </a:t>
            </a:r>
          </a:p>
          <a:p>
            <a:r>
              <a:rPr lang="en-US" dirty="0" smtClean="0"/>
              <a:t>43 And if thy hand offend thee, cut it off: it is better for thee to enter into life maimed, than having two hands to go into hell, into the fire that never shall be quenched: </a:t>
            </a:r>
          </a:p>
          <a:p>
            <a:endParaRPr lang="en-US" dirty="0" smtClean="0"/>
          </a:p>
          <a:p>
            <a:endParaRPr lang="en-US" dirty="0" smtClean="0"/>
          </a:p>
          <a:p>
            <a:endParaRPr lang="en-US" dirty="0" smtClean="0"/>
          </a:p>
          <a:p>
            <a:r>
              <a:rPr lang="en-US" dirty="0" smtClean="0"/>
              <a:t>Mark 9:45 (KJV) </a:t>
            </a:r>
          </a:p>
          <a:p>
            <a:r>
              <a:rPr lang="en-US" dirty="0" smtClean="0"/>
              <a:t>45 And if thy foot offend thee, cut it off: it is better for thee to enter halt into life, than having two feet to be cast into hell, into the fire that never shall be quenched: </a:t>
            </a:r>
          </a:p>
          <a:p>
            <a:endParaRPr lang="en-US" dirty="0" smtClean="0"/>
          </a:p>
          <a:p>
            <a:endParaRPr lang="en-US" dirty="0" smtClean="0"/>
          </a:p>
          <a:p>
            <a:endParaRPr lang="en-US" dirty="0" smtClean="0"/>
          </a:p>
          <a:p>
            <a:r>
              <a:rPr lang="en-US" dirty="0" smtClean="0"/>
              <a:t>Mark 9:47 (KJV) </a:t>
            </a:r>
          </a:p>
          <a:p>
            <a:r>
              <a:rPr lang="en-US" dirty="0" smtClean="0"/>
              <a:t>47 And if </a:t>
            </a:r>
            <a:r>
              <a:rPr lang="en-US" dirty="0" err="1" smtClean="0"/>
              <a:t>thine</a:t>
            </a:r>
            <a:r>
              <a:rPr lang="en-US" dirty="0" smtClean="0"/>
              <a:t> eye offend thee, pluck it out: it is better for thee to enter into the kingdom of God with one eye, than having two eyes to be cast into hell fire: </a:t>
            </a:r>
          </a:p>
          <a:p>
            <a:endParaRPr lang="en-US" dirty="0" smtClean="0"/>
          </a:p>
          <a:p>
            <a:endParaRPr lang="en-US" dirty="0" smtClean="0"/>
          </a:p>
          <a:p>
            <a:endParaRPr lang="en-US" dirty="0" smtClean="0"/>
          </a:p>
          <a:p>
            <a:r>
              <a:rPr lang="en-US" dirty="0" smtClean="0"/>
              <a:t>Luke 12:5 (KJV) </a:t>
            </a:r>
          </a:p>
          <a:p>
            <a:r>
              <a:rPr lang="en-US" dirty="0" smtClean="0"/>
              <a:t>5 But I will forewarn you whom ye shall fear: Fear him, which after he hath killed hath power to cast into hell; yea, I say unto you, Fear him. </a:t>
            </a:r>
          </a:p>
          <a:p>
            <a:endParaRPr lang="en-US" dirty="0" smtClean="0"/>
          </a:p>
          <a:p>
            <a:endParaRPr lang="en-US" dirty="0" smtClean="0"/>
          </a:p>
          <a:p>
            <a:endParaRPr lang="en-US" dirty="0" smtClean="0"/>
          </a:p>
          <a:p>
            <a:r>
              <a:rPr lang="en-US" dirty="0" smtClean="0"/>
              <a:t>James 3:6 (KJV) </a:t>
            </a:r>
          </a:p>
          <a:p>
            <a:r>
              <a:rPr lang="en-US" dirty="0" smtClean="0"/>
              <a:t>6 And the tongue is a fire, a world of iniquity: so is the tongue among our members, that it </a:t>
            </a:r>
            <a:r>
              <a:rPr lang="en-US" dirty="0" err="1" smtClean="0"/>
              <a:t>defileth</a:t>
            </a:r>
            <a:r>
              <a:rPr lang="en-US" dirty="0" smtClean="0"/>
              <a:t> the whole body, and </a:t>
            </a:r>
            <a:r>
              <a:rPr lang="en-US" dirty="0" err="1" smtClean="0"/>
              <a:t>setteth</a:t>
            </a:r>
            <a:r>
              <a:rPr lang="en-US" dirty="0" smtClean="0"/>
              <a:t> on fire the course of nature; and it is set on fire of hell. </a:t>
            </a:r>
            <a:endParaRPr lang="en-US" dirty="0"/>
          </a:p>
        </p:txBody>
      </p:sp>
      <p:sp>
        <p:nvSpPr>
          <p:cNvPr id="4" name="Slide Number Placeholder 3"/>
          <p:cNvSpPr>
            <a:spLocks noGrp="1"/>
          </p:cNvSpPr>
          <p:nvPr>
            <p:ph type="sldNum" sz="quarter" idx="10"/>
          </p:nvPr>
        </p:nvSpPr>
        <p:spPr/>
        <p:txBody>
          <a:bodyPr/>
          <a:lstStyle/>
          <a:p>
            <a:fld id="{65A359E6-D13F-4F4B-AE53-A5E939134F71}" type="slidenum">
              <a:rPr lang="en-US" smtClean="0"/>
              <a:t>7</a:t>
            </a:fld>
            <a:endParaRPr lang="en-US"/>
          </a:p>
        </p:txBody>
      </p:sp>
    </p:spTree>
    <p:extLst>
      <p:ext uri="{BB962C8B-B14F-4D97-AF65-F5344CB8AC3E}">
        <p14:creationId xmlns:p14="http://schemas.microsoft.com/office/powerpoint/2010/main" val="199533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hlinkClick r:id="rId3"/>
              </a:rPr>
              <a:t>Revelation 20:13</a:t>
            </a:r>
            <a:endParaRPr lang="en-US" b="1" dirty="0" smtClean="0"/>
          </a:p>
          <a:p>
            <a:r>
              <a:rPr lang="en-US" b="1" dirty="0" smtClean="0"/>
              <a:t>The sea gave up the dead—</a:t>
            </a:r>
            <a:r>
              <a:rPr lang="en-US" dirty="0" smtClean="0"/>
              <a:t>Those who had been drowned in it, and those millions slain in naval contests, who had no other grave.</a:t>
            </a:r>
          </a:p>
          <a:p>
            <a:r>
              <a:rPr lang="en-US" b="1" dirty="0" smtClean="0"/>
              <a:t>And death—</a:t>
            </a:r>
            <a:r>
              <a:rPr lang="en-US" dirty="0" smtClean="0"/>
              <a:t>All who died by any kind of disease. Death is here personified, and represented as a keeper of defunct human beings; probably no more than earth or the grave is meant, as properly belonging to the empire of death.</a:t>
            </a:r>
          </a:p>
          <a:p>
            <a:r>
              <a:rPr lang="en-US" b="1" dirty="0" smtClean="0"/>
              <a:t>And hell—</a:t>
            </a:r>
            <a:r>
              <a:rPr lang="en-US" dirty="0" err="1" smtClean="0"/>
              <a:t>Ἁιδης</a:t>
            </a:r>
            <a:r>
              <a:rPr lang="en-US" dirty="0" smtClean="0"/>
              <a:t>, Hades, the place of separate spirits. The sea and death have the bodies of all human beings; </a:t>
            </a:r>
            <a:r>
              <a:rPr lang="en-US" dirty="0" err="1" smtClean="0"/>
              <a:t>hades</a:t>
            </a:r>
            <a:r>
              <a:rPr lang="en-US" dirty="0" smtClean="0"/>
              <a:t> has their spirits. That they may be judged, and punished or rewarded according to their works, their bodies and souls must be reunited; </a:t>
            </a:r>
            <a:r>
              <a:rPr lang="en-US" dirty="0" err="1" smtClean="0"/>
              <a:t>hades</a:t>
            </a:r>
            <a:r>
              <a:rPr lang="en-US" dirty="0" smtClean="0"/>
              <a:t>, therefore, gives up the spirits; and the sea and the earth give up the bodies.</a:t>
            </a:r>
          </a:p>
          <a:p>
            <a:r>
              <a:rPr lang="en-US" b="1" dirty="0" smtClean="0">
                <a:hlinkClick r:id="rId4"/>
              </a:rPr>
              <a:t>Revelation 20:14</a:t>
            </a:r>
            <a:endParaRPr lang="en-US" b="1" dirty="0" smtClean="0"/>
          </a:p>
          <a:p>
            <a:r>
              <a:rPr lang="en-US" b="1" dirty="0" smtClean="0"/>
              <a:t>And death and hell were cast into the lake—</a:t>
            </a:r>
            <a:r>
              <a:rPr lang="en-US" dirty="0" smtClean="0"/>
              <a:t>Death himself is now abolished, and the place for separate spirits no longer needful. All dead bodies and separated souls being rejoined, and no more separation of bodies and souls by death to take place, consequently the existence of these things is no farther necessary.</a:t>
            </a:r>
          </a:p>
          <a:p>
            <a:r>
              <a:rPr lang="en-US" dirty="0" smtClean="0"/>
              <a:t>—Adam Clarke's Commentary</a:t>
            </a:r>
            <a:endParaRPr lang="en-US" dirty="0"/>
          </a:p>
        </p:txBody>
      </p:sp>
      <p:sp>
        <p:nvSpPr>
          <p:cNvPr id="4" name="Slide Number Placeholder 3"/>
          <p:cNvSpPr>
            <a:spLocks noGrp="1"/>
          </p:cNvSpPr>
          <p:nvPr>
            <p:ph type="sldNum" sz="quarter" idx="10"/>
          </p:nvPr>
        </p:nvSpPr>
        <p:spPr/>
        <p:txBody>
          <a:bodyPr/>
          <a:lstStyle/>
          <a:p>
            <a:fld id="{2F4531D6-E597-4C32-A395-0FB2BD3D62B1}"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hlinkClick r:id="rId3"/>
              </a:rPr>
              <a:t>Revelation 20:13</a:t>
            </a:r>
            <a:endParaRPr lang="en-US" b="1" dirty="0" smtClean="0"/>
          </a:p>
          <a:p>
            <a:r>
              <a:rPr lang="en-US" b="1" dirty="0" smtClean="0"/>
              <a:t>The sea gave up the dead—</a:t>
            </a:r>
            <a:r>
              <a:rPr lang="en-US" dirty="0" smtClean="0"/>
              <a:t>Those who had been drowned in it, and those millions slain in naval contests, who had no other grave.</a:t>
            </a:r>
          </a:p>
          <a:p>
            <a:r>
              <a:rPr lang="en-US" b="1" dirty="0" smtClean="0"/>
              <a:t>And death—</a:t>
            </a:r>
            <a:r>
              <a:rPr lang="en-US" dirty="0" smtClean="0"/>
              <a:t>All who died by any kind of disease. Death is here personified, and represented as a keeper of defunct human beings; probably no more than earth or the grave is meant, as properly belonging to the empire of death.</a:t>
            </a:r>
          </a:p>
          <a:p>
            <a:r>
              <a:rPr lang="en-US" b="1" dirty="0" smtClean="0"/>
              <a:t>And hell—</a:t>
            </a:r>
            <a:r>
              <a:rPr lang="en-US" dirty="0" err="1" smtClean="0"/>
              <a:t>Ἁιδης</a:t>
            </a:r>
            <a:r>
              <a:rPr lang="en-US" dirty="0" smtClean="0"/>
              <a:t>, Hades, the place of separate spirits. The sea and death have the bodies of all human beings; </a:t>
            </a:r>
            <a:r>
              <a:rPr lang="en-US" dirty="0" err="1" smtClean="0"/>
              <a:t>hades</a:t>
            </a:r>
            <a:r>
              <a:rPr lang="en-US" dirty="0" smtClean="0"/>
              <a:t> has their spirits. That they may be judged, and punished or rewarded according to their works, their bodies and souls must be reunited; </a:t>
            </a:r>
            <a:r>
              <a:rPr lang="en-US" dirty="0" err="1" smtClean="0"/>
              <a:t>hades</a:t>
            </a:r>
            <a:r>
              <a:rPr lang="en-US" dirty="0" smtClean="0"/>
              <a:t>, therefore, gives up the spirits; and the sea and the earth give up the bodies.</a:t>
            </a:r>
          </a:p>
          <a:p>
            <a:r>
              <a:rPr lang="en-US" b="1" dirty="0" smtClean="0">
                <a:hlinkClick r:id="rId4"/>
              </a:rPr>
              <a:t>Revelation 20:14</a:t>
            </a:r>
            <a:endParaRPr lang="en-US" b="1" dirty="0" smtClean="0"/>
          </a:p>
          <a:p>
            <a:r>
              <a:rPr lang="en-US" b="1" dirty="0" smtClean="0"/>
              <a:t>And death and hell were cast into the lake—</a:t>
            </a:r>
            <a:r>
              <a:rPr lang="en-US" dirty="0" smtClean="0"/>
              <a:t>Death himself is now abolished, and the place for separate spirits no longer needful. All dead bodies and separated souls being rejoined, and no more separation of bodies and souls by death to take place, consequently the existence of these things is no farther necessary.</a:t>
            </a:r>
          </a:p>
          <a:p>
            <a:r>
              <a:rPr lang="en-US" dirty="0" smtClean="0"/>
              <a:t>—Adam Clarke's Commentary</a:t>
            </a:r>
            <a:endParaRPr lang="en-US" dirty="0"/>
          </a:p>
        </p:txBody>
      </p:sp>
      <p:sp>
        <p:nvSpPr>
          <p:cNvPr id="4" name="Slide Number Placeholder 3"/>
          <p:cNvSpPr>
            <a:spLocks noGrp="1"/>
          </p:cNvSpPr>
          <p:nvPr>
            <p:ph type="sldNum" sz="quarter" idx="10"/>
          </p:nvPr>
        </p:nvSpPr>
        <p:spPr/>
        <p:txBody>
          <a:bodyPr/>
          <a:lstStyle/>
          <a:p>
            <a:fld id="{2F4531D6-E597-4C32-A395-0FB2BD3D62B1}"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E1808-6870-4711-8C6E-9DFC8F9950A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874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731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230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EFAC9"/>
                </a:solidFill>
              </a:rPr>
              <a:t>Don McClain</a:t>
            </a:r>
            <a:endParaRPr lang="en-US">
              <a:solidFill>
                <a:srgbClr val="FEFAC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EFAC9"/>
                </a:solidFill>
              </a:rPr>
              <a:t>W. 65th St church of Christ / November 11, 2007</a:t>
            </a:r>
            <a:endParaRPr lang="en-US">
              <a:solidFill>
                <a:srgbClr val="FEFAC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F6B6C-7C0E-402D-8048-CA9F9278697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7958176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648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50598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317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88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52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7564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379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167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6928"/>
            <a:ext cx="9137842" cy="686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3BC9D69-4CAE-401D-9A48-FD63193EA788}" type="datetimeFigureOut">
              <a:rPr lang="en-US" smtClean="0">
                <a:solidFill>
                  <a:prstClr val="white">
                    <a:shade val="50000"/>
                  </a:prstClr>
                </a:solidFill>
              </a:rPr>
              <a:pPr/>
              <a:t>9/20/2011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1B6C70C-9BB0-4AFB-831B-478C96DD3734}"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976844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flipH="1">
            <a:off x="-4" y="1475590"/>
            <a:ext cx="5791204" cy="5382409"/>
          </a:xfrm>
          <a:prstGeom prst="rect">
            <a:avLst/>
          </a:prstGeom>
          <a:noFill/>
          <a:ln w="9525">
            <a:noFill/>
            <a:miter lim="800000"/>
            <a:headEnd/>
            <a:tailEnd/>
          </a:ln>
          <a:effectLst/>
        </p:spPr>
      </p:pic>
      <p:sp>
        <p:nvSpPr>
          <p:cNvPr id="2" name="TextBox 1"/>
          <p:cNvSpPr txBox="1"/>
          <p:nvPr/>
        </p:nvSpPr>
        <p:spPr>
          <a:xfrm>
            <a:off x="0" y="0"/>
            <a:ext cx="91440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Who Go To Hell</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5" name="Rectangle 4"/>
          <p:cNvSpPr/>
          <p:nvPr/>
        </p:nvSpPr>
        <p:spPr>
          <a:xfrm>
            <a:off x="4343400" y="1272600"/>
            <a:ext cx="4800600" cy="5509200"/>
          </a:xfrm>
          <a:prstGeom prst="rect">
            <a:avLst/>
          </a:prstGeom>
        </p:spPr>
        <p:txBody>
          <a:bodyPr wrap="square">
            <a:spAutoFit/>
          </a:bodyPr>
          <a:lstStyle/>
          <a:p>
            <a:pPr lvl="0" algn="ctr"/>
            <a:r>
              <a:rPr lang="en-US" sz="8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a:t>
            </a:r>
          </a:p>
        </p:txBody>
      </p:sp>
    </p:spTree>
    <p:extLst>
      <p:ext uri="{BB962C8B-B14F-4D97-AF65-F5344CB8AC3E}">
        <p14:creationId xmlns:p14="http://schemas.microsoft.com/office/powerpoint/2010/main" val="179471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7870"/>
            <a:ext cx="9144000" cy="923330"/>
          </a:xfrm>
          <a:prstGeom prst="rect">
            <a:avLst/>
          </a:prstGeom>
        </p:spPr>
        <p:txBody>
          <a:bodyPr wrap="square">
            <a:spAutoFit/>
          </a:bodyPr>
          <a:lstStyle/>
          <a:p>
            <a:pPr lvl="0" algn="ctr"/>
            <a:r>
              <a:rPr lang="en-US" sz="54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Many Will Go There</a:t>
            </a:r>
            <a:endParaRPr lang="en-US" sz="5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10" name="TextBox 9"/>
          <p:cNvSpPr txBox="1"/>
          <p:nvPr/>
        </p:nvSpPr>
        <p:spPr>
          <a:xfrm>
            <a:off x="0" y="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The Bible Teaches That Hell Is A Real Place</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8" name="Freeform 7"/>
          <p:cNvSpPr/>
          <p:nvPr/>
        </p:nvSpPr>
        <p:spPr>
          <a:xfrm>
            <a:off x="3223691" y="1821597"/>
            <a:ext cx="5767909" cy="4960203"/>
          </a:xfrm>
          <a:custGeom>
            <a:avLst/>
            <a:gdLst>
              <a:gd name="connsiteX0" fmla="*/ 308956 w 5580787"/>
              <a:gd name="connsiteY0" fmla="*/ 155888 h 4759607"/>
              <a:gd name="connsiteX1" fmla="*/ 215649 w 5580787"/>
              <a:gd name="connsiteY1" fmla="*/ 249194 h 4759607"/>
              <a:gd name="connsiteX2" fmla="*/ 178327 w 5580787"/>
              <a:gd name="connsiteY2" fmla="*/ 305178 h 4759607"/>
              <a:gd name="connsiteX3" fmla="*/ 122343 w 5580787"/>
              <a:gd name="connsiteY3" fmla="*/ 342500 h 4759607"/>
              <a:gd name="connsiteX4" fmla="*/ 103682 w 5580787"/>
              <a:gd name="connsiteY4" fmla="*/ 473129 h 4759607"/>
              <a:gd name="connsiteX5" fmla="*/ 85021 w 5580787"/>
              <a:gd name="connsiteY5" fmla="*/ 529112 h 4759607"/>
              <a:gd name="connsiteX6" fmla="*/ 103682 w 5580787"/>
              <a:gd name="connsiteY6" fmla="*/ 697063 h 4759607"/>
              <a:gd name="connsiteX7" fmla="*/ 141005 w 5580787"/>
              <a:gd name="connsiteY7" fmla="*/ 734386 h 4759607"/>
              <a:gd name="connsiteX8" fmla="*/ 178327 w 5580787"/>
              <a:gd name="connsiteY8" fmla="*/ 790369 h 4759607"/>
              <a:gd name="connsiteX9" fmla="*/ 196988 w 5580787"/>
              <a:gd name="connsiteY9" fmla="*/ 1312884 h 4759607"/>
              <a:gd name="connsiteX10" fmla="*/ 178327 w 5580787"/>
              <a:gd name="connsiteY10" fmla="*/ 1368867 h 4759607"/>
              <a:gd name="connsiteX11" fmla="*/ 234311 w 5580787"/>
              <a:gd name="connsiteY11" fmla="*/ 1462174 h 4759607"/>
              <a:gd name="connsiteX12" fmla="*/ 308956 w 5580787"/>
              <a:gd name="connsiteY12" fmla="*/ 1480835 h 4759607"/>
              <a:gd name="connsiteX13" fmla="*/ 178327 w 5580787"/>
              <a:gd name="connsiteY13" fmla="*/ 1592802 h 4759607"/>
              <a:gd name="connsiteX14" fmla="*/ 122343 w 5580787"/>
              <a:gd name="connsiteY14" fmla="*/ 1611463 h 4759607"/>
              <a:gd name="connsiteX15" fmla="*/ 103682 w 5580787"/>
              <a:gd name="connsiteY15" fmla="*/ 1667447 h 4759607"/>
              <a:gd name="connsiteX16" fmla="*/ 66360 w 5580787"/>
              <a:gd name="connsiteY16" fmla="*/ 2022010 h 4759607"/>
              <a:gd name="connsiteX17" fmla="*/ 85021 w 5580787"/>
              <a:gd name="connsiteY17" fmla="*/ 2245945 h 4759607"/>
              <a:gd name="connsiteX18" fmla="*/ 47698 w 5580787"/>
              <a:gd name="connsiteY18" fmla="*/ 2712476 h 4759607"/>
              <a:gd name="connsiteX19" fmla="*/ 122343 w 5580787"/>
              <a:gd name="connsiteY19" fmla="*/ 2824443 h 4759607"/>
              <a:gd name="connsiteX20" fmla="*/ 141005 w 5580787"/>
              <a:gd name="connsiteY20" fmla="*/ 2880427 h 4759607"/>
              <a:gd name="connsiteX21" fmla="*/ 159666 w 5580787"/>
              <a:gd name="connsiteY21" fmla="*/ 2973733 h 4759607"/>
              <a:gd name="connsiteX22" fmla="*/ 103682 w 5580787"/>
              <a:gd name="connsiteY22" fmla="*/ 3123022 h 4759607"/>
              <a:gd name="connsiteX23" fmla="*/ 66360 w 5580787"/>
              <a:gd name="connsiteY23" fmla="*/ 3179006 h 4759607"/>
              <a:gd name="connsiteX24" fmla="*/ 29037 w 5580787"/>
              <a:gd name="connsiteY24" fmla="*/ 3290974 h 4759607"/>
              <a:gd name="connsiteX25" fmla="*/ 141005 w 5580787"/>
              <a:gd name="connsiteY25" fmla="*/ 3514908 h 4759607"/>
              <a:gd name="connsiteX26" fmla="*/ 122343 w 5580787"/>
              <a:gd name="connsiteY26" fmla="*/ 3626876 h 4759607"/>
              <a:gd name="connsiteX27" fmla="*/ 103682 w 5580787"/>
              <a:gd name="connsiteY27" fmla="*/ 3682859 h 4759607"/>
              <a:gd name="connsiteX28" fmla="*/ 47698 w 5580787"/>
              <a:gd name="connsiteY28" fmla="*/ 4000100 h 4759607"/>
              <a:gd name="connsiteX29" fmla="*/ 47698 w 5580787"/>
              <a:gd name="connsiteY29" fmla="*/ 4261357 h 4759607"/>
              <a:gd name="connsiteX30" fmla="*/ 103682 w 5580787"/>
              <a:gd name="connsiteY30" fmla="*/ 4280018 h 4759607"/>
              <a:gd name="connsiteX31" fmla="*/ 271633 w 5580787"/>
              <a:gd name="connsiteY31" fmla="*/ 4336002 h 4759607"/>
              <a:gd name="connsiteX32" fmla="*/ 308956 w 5580787"/>
              <a:gd name="connsiteY32" fmla="*/ 4447969 h 4759607"/>
              <a:gd name="connsiteX33" fmla="*/ 327617 w 5580787"/>
              <a:gd name="connsiteY33" fmla="*/ 4578598 h 4759607"/>
              <a:gd name="connsiteX34" fmla="*/ 439584 w 5580787"/>
              <a:gd name="connsiteY34" fmla="*/ 4634582 h 4759607"/>
              <a:gd name="connsiteX35" fmla="*/ 1727209 w 5580787"/>
              <a:gd name="connsiteY35" fmla="*/ 4634582 h 4759607"/>
              <a:gd name="connsiteX36" fmla="*/ 1801854 w 5580787"/>
              <a:gd name="connsiteY36" fmla="*/ 4653243 h 4759607"/>
              <a:gd name="connsiteX37" fmla="*/ 2548302 w 5580787"/>
              <a:gd name="connsiteY37" fmla="*/ 4690565 h 4759607"/>
              <a:gd name="connsiteX38" fmla="*/ 2772237 w 5580787"/>
              <a:gd name="connsiteY38" fmla="*/ 4671904 h 4759607"/>
              <a:gd name="connsiteX39" fmla="*/ 2790898 w 5580787"/>
              <a:gd name="connsiteY39" fmla="*/ 4615920 h 4759607"/>
              <a:gd name="connsiteX40" fmla="*/ 2734915 w 5580787"/>
              <a:gd name="connsiteY40" fmla="*/ 4597259 h 4759607"/>
              <a:gd name="connsiteX41" fmla="*/ 2753576 w 5580787"/>
              <a:gd name="connsiteY41" fmla="*/ 4447969 h 4759607"/>
              <a:gd name="connsiteX42" fmla="*/ 2884205 w 5580787"/>
              <a:gd name="connsiteY42" fmla="*/ 4522614 h 4759607"/>
              <a:gd name="connsiteX43" fmla="*/ 2996172 w 5580787"/>
              <a:gd name="connsiteY43" fmla="*/ 4559937 h 4759607"/>
              <a:gd name="connsiteX44" fmla="*/ 3033494 w 5580787"/>
              <a:gd name="connsiteY44" fmla="*/ 4615920 h 4759607"/>
              <a:gd name="connsiteX45" fmla="*/ 3257429 w 5580787"/>
              <a:gd name="connsiteY45" fmla="*/ 4709227 h 4759607"/>
              <a:gd name="connsiteX46" fmla="*/ 3350735 w 5580787"/>
              <a:gd name="connsiteY46" fmla="*/ 4727888 h 4759607"/>
              <a:gd name="connsiteX47" fmla="*/ 3425380 w 5580787"/>
              <a:gd name="connsiteY47" fmla="*/ 4746549 h 4759607"/>
              <a:gd name="connsiteX48" fmla="*/ 3593331 w 5580787"/>
              <a:gd name="connsiteY48" fmla="*/ 4727888 h 4759607"/>
              <a:gd name="connsiteX49" fmla="*/ 4190490 w 5580787"/>
              <a:gd name="connsiteY49" fmla="*/ 4709227 h 4759607"/>
              <a:gd name="connsiteX50" fmla="*/ 4339780 w 5580787"/>
              <a:gd name="connsiteY50" fmla="*/ 4671904 h 4759607"/>
              <a:gd name="connsiteX51" fmla="*/ 4526392 w 5580787"/>
              <a:gd name="connsiteY51" fmla="*/ 4653243 h 4759607"/>
              <a:gd name="connsiteX52" fmla="*/ 5179535 w 5580787"/>
              <a:gd name="connsiteY52" fmla="*/ 4615920 h 4759607"/>
              <a:gd name="connsiteX53" fmla="*/ 5160874 w 5580787"/>
              <a:gd name="connsiteY53" fmla="*/ 4522614 h 4759607"/>
              <a:gd name="connsiteX54" fmla="*/ 5216858 w 5580787"/>
              <a:gd name="connsiteY54" fmla="*/ 4503953 h 4759607"/>
              <a:gd name="connsiteX55" fmla="*/ 5291502 w 5580787"/>
              <a:gd name="connsiteY55" fmla="*/ 4485292 h 4759607"/>
              <a:gd name="connsiteX56" fmla="*/ 5310164 w 5580787"/>
              <a:gd name="connsiteY56" fmla="*/ 4429308 h 4759607"/>
              <a:gd name="connsiteX57" fmla="*/ 5216858 w 5580787"/>
              <a:gd name="connsiteY57" fmla="*/ 4373325 h 4759607"/>
              <a:gd name="connsiteX58" fmla="*/ 5179535 w 5580787"/>
              <a:gd name="connsiteY58" fmla="*/ 4336002 h 4759607"/>
              <a:gd name="connsiteX59" fmla="*/ 5160874 w 5580787"/>
              <a:gd name="connsiteY59" fmla="*/ 4280018 h 4759607"/>
              <a:gd name="connsiteX60" fmla="*/ 5291502 w 5580787"/>
              <a:gd name="connsiteY60" fmla="*/ 4298680 h 4759607"/>
              <a:gd name="connsiteX61" fmla="*/ 5440792 w 5580787"/>
              <a:gd name="connsiteY61" fmla="*/ 4317341 h 4759607"/>
              <a:gd name="connsiteX62" fmla="*/ 5459454 w 5580787"/>
              <a:gd name="connsiteY62" fmla="*/ 4410647 h 4759607"/>
              <a:gd name="connsiteX63" fmla="*/ 5552760 w 5580787"/>
              <a:gd name="connsiteY63" fmla="*/ 4354663 h 4759607"/>
              <a:gd name="connsiteX64" fmla="*/ 5534098 w 5580787"/>
              <a:gd name="connsiteY64" fmla="*/ 4168051 h 4759607"/>
              <a:gd name="connsiteX65" fmla="*/ 5496776 w 5580787"/>
              <a:gd name="connsiteY65" fmla="*/ 4112067 h 4759607"/>
              <a:gd name="connsiteX66" fmla="*/ 5534098 w 5580787"/>
              <a:gd name="connsiteY66" fmla="*/ 3421602 h 4759607"/>
              <a:gd name="connsiteX67" fmla="*/ 5515437 w 5580787"/>
              <a:gd name="connsiteY67" fmla="*/ 3234990 h 4759607"/>
              <a:gd name="connsiteX68" fmla="*/ 5459454 w 5580787"/>
              <a:gd name="connsiteY68" fmla="*/ 3216329 h 4759607"/>
              <a:gd name="connsiteX69" fmla="*/ 5440792 w 5580787"/>
              <a:gd name="connsiteY69" fmla="*/ 3160345 h 4759607"/>
              <a:gd name="connsiteX70" fmla="*/ 5403470 w 5580787"/>
              <a:gd name="connsiteY70" fmla="*/ 3123022 h 4759607"/>
              <a:gd name="connsiteX71" fmla="*/ 5496776 w 5580787"/>
              <a:gd name="connsiteY71" fmla="*/ 3029716 h 4759607"/>
              <a:gd name="connsiteX72" fmla="*/ 5534098 w 5580787"/>
              <a:gd name="connsiteY72" fmla="*/ 2917749 h 4759607"/>
              <a:gd name="connsiteX73" fmla="*/ 5552760 w 5580787"/>
              <a:gd name="connsiteY73" fmla="*/ 2544525 h 4759607"/>
              <a:gd name="connsiteX74" fmla="*/ 5534098 w 5580787"/>
              <a:gd name="connsiteY74" fmla="*/ 2413896 h 4759607"/>
              <a:gd name="connsiteX75" fmla="*/ 5496776 w 5580787"/>
              <a:gd name="connsiteY75" fmla="*/ 2283267 h 4759607"/>
              <a:gd name="connsiteX76" fmla="*/ 5478115 w 5580787"/>
              <a:gd name="connsiteY76" fmla="*/ 2059333 h 4759607"/>
              <a:gd name="connsiteX77" fmla="*/ 5459454 w 5580787"/>
              <a:gd name="connsiteY77" fmla="*/ 1984688 h 4759607"/>
              <a:gd name="connsiteX78" fmla="*/ 5496776 w 5580787"/>
              <a:gd name="connsiteY78" fmla="*/ 1518157 h 4759607"/>
              <a:gd name="connsiteX79" fmla="*/ 5478115 w 5580787"/>
              <a:gd name="connsiteY79" fmla="*/ 1275561 h 4759607"/>
              <a:gd name="connsiteX80" fmla="*/ 5422131 w 5580787"/>
              <a:gd name="connsiteY80" fmla="*/ 1294222 h 4759607"/>
              <a:gd name="connsiteX81" fmla="*/ 5366147 w 5580787"/>
              <a:gd name="connsiteY81" fmla="*/ 1238239 h 4759607"/>
              <a:gd name="connsiteX82" fmla="*/ 5403470 w 5580787"/>
              <a:gd name="connsiteY82" fmla="*/ 1200916 h 4759607"/>
              <a:gd name="connsiteX83" fmla="*/ 5478115 w 5580787"/>
              <a:gd name="connsiteY83" fmla="*/ 1088949 h 4759607"/>
              <a:gd name="connsiteX84" fmla="*/ 5496776 w 5580787"/>
              <a:gd name="connsiteY84" fmla="*/ 342500 h 4759607"/>
              <a:gd name="connsiteX85" fmla="*/ 5478115 w 5580787"/>
              <a:gd name="connsiteY85" fmla="*/ 118565 h 4759607"/>
              <a:gd name="connsiteX86" fmla="*/ 5459454 w 5580787"/>
              <a:gd name="connsiteY86" fmla="*/ 62582 h 4759607"/>
              <a:gd name="connsiteX87" fmla="*/ 5291502 w 5580787"/>
              <a:gd name="connsiteY87" fmla="*/ 43920 h 4759607"/>
              <a:gd name="connsiteX88" fmla="*/ 5235519 w 5580787"/>
              <a:gd name="connsiteY88" fmla="*/ 6598 h 4759607"/>
              <a:gd name="connsiteX89" fmla="*/ 5048907 w 5580787"/>
              <a:gd name="connsiteY89" fmla="*/ 43920 h 4759607"/>
              <a:gd name="connsiteX90" fmla="*/ 4787649 w 5580787"/>
              <a:gd name="connsiteY90" fmla="*/ 43920 h 4759607"/>
              <a:gd name="connsiteX91" fmla="*/ 4675682 w 5580787"/>
              <a:gd name="connsiteY91" fmla="*/ 81243 h 4759607"/>
              <a:gd name="connsiteX92" fmla="*/ 3891911 w 5580787"/>
              <a:gd name="connsiteY92" fmla="*/ 99904 h 4759607"/>
              <a:gd name="connsiteX93" fmla="*/ 3873249 w 5580787"/>
              <a:gd name="connsiteY93" fmla="*/ 211871 h 4759607"/>
              <a:gd name="connsiteX94" fmla="*/ 3761282 w 5580787"/>
              <a:gd name="connsiteY94" fmla="*/ 249194 h 4759607"/>
              <a:gd name="connsiteX95" fmla="*/ 3705298 w 5580787"/>
              <a:gd name="connsiteY95" fmla="*/ 230533 h 4759607"/>
              <a:gd name="connsiteX96" fmla="*/ 3686637 w 5580787"/>
              <a:gd name="connsiteY96" fmla="*/ 174549 h 4759607"/>
              <a:gd name="connsiteX97" fmla="*/ 3593331 w 5580787"/>
              <a:gd name="connsiteY97" fmla="*/ 99904 h 4759607"/>
              <a:gd name="connsiteX98" fmla="*/ 3313413 w 5580787"/>
              <a:gd name="connsiteY98" fmla="*/ 118565 h 4759607"/>
              <a:gd name="connsiteX99" fmla="*/ 3238768 w 5580787"/>
              <a:gd name="connsiteY99" fmla="*/ 137227 h 4759607"/>
              <a:gd name="connsiteX100" fmla="*/ 3126800 w 5580787"/>
              <a:gd name="connsiteY100" fmla="*/ 155888 h 4759607"/>
              <a:gd name="connsiteX101" fmla="*/ 1820515 w 5580787"/>
              <a:gd name="connsiteY101" fmla="*/ 118565 h 4759607"/>
              <a:gd name="connsiteX102" fmla="*/ 1615241 w 5580787"/>
              <a:gd name="connsiteY102" fmla="*/ 99904 h 4759607"/>
              <a:gd name="connsiteX103" fmla="*/ 1111388 w 5580787"/>
              <a:gd name="connsiteY103" fmla="*/ 118565 h 4759607"/>
              <a:gd name="connsiteX104" fmla="*/ 1036743 w 5580787"/>
              <a:gd name="connsiteY104" fmla="*/ 137227 h 4759607"/>
              <a:gd name="connsiteX105" fmla="*/ 514229 w 5580787"/>
              <a:gd name="connsiteY105" fmla="*/ 155888 h 4759607"/>
              <a:gd name="connsiteX106" fmla="*/ 402262 w 5580787"/>
              <a:gd name="connsiteY106" fmla="*/ 174549 h 4759607"/>
              <a:gd name="connsiteX107" fmla="*/ 252972 w 5580787"/>
              <a:gd name="connsiteY107" fmla="*/ 230533 h 47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80787" h="4759607">
                <a:moveTo>
                  <a:pt x="308956" y="155888"/>
                </a:moveTo>
                <a:cubicBezTo>
                  <a:pt x="277854" y="186990"/>
                  <a:pt x="240047" y="212596"/>
                  <a:pt x="215649" y="249194"/>
                </a:cubicBezTo>
                <a:cubicBezTo>
                  <a:pt x="203208" y="267855"/>
                  <a:pt x="194186" y="289319"/>
                  <a:pt x="178327" y="305178"/>
                </a:cubicBezTo>
                <a:cubicBezTo>
                  <a:pt x="162468" y="321037"/>
                  <a:pt x="141004" y="330059"/>
                  <a:pt x="122343" y="342500"/>
                </a:cubicBezTo>
                <a:cubicBezTo>
                  <a:pt x="116123" y="386043"/>
                  <a:pt x="112308" y="429998"/>
                  <a:pt x="103682" y="473129"/>
                </a:cubicBezTo>
                <a:cubicBezTo>
                  <a:pt x="99824" y="492417"/>
                  <a:pt x="85021" y="509442"/>
                  <a:pt x="85021" y="529112"/>
                </a:cubicBezTo>
                <a:cubicBezTo>
                  <a:pt x="85021" y="585440"/>
                  <a:pt x="88861" y="642720"/>
                  <a:pt x="103682" y="697063"/>
                </a:cubicBezTo>
                <a:cubicBezTo>
                  <a:pt x="108311" y="714037"/>
                  <a:pt x="130014" y="720647"/>
                  <a:pt x="141005" y="734386"/>
                </a:cubicBezTo>
                <a:cubicBezTo>
                  <a:pt x="155016" y="751899"/>
                  <a:pt x="165886" y="771708"/>
                  <a:pt x="178327" y="790369"/>
                </a:cubicBezTo>
                <a:cubicBezTo>
                  <a:pt x="184547" y="964541"/>
                  <a:pt x="196988" y="1138601"/>
                  <a:pt x="196988" y="1312884"/>
                </a:cubicBezTo>
                <a:cubicBezTo>
                  <a:pt x="196988" y="1332554"/>
                  <a:pt x="178327" y="1349197"/>
                  <a:pt x="178327" y="1368867"/>
                </a:cubicBezTo>
                <a:cubicBezTo>
                  <a:pt x="178327" y="1400791"/>
                  <a:pt x="204746" y="1447392"/>
                  <a:pt x="234311" y="1462174"/>
                </a:cubicBezTo>
                <a:cubicBezTo>
                  <a:pt x="257251" y="1473644"/>
                  <a:pt x="284074" y="1474615"/>
                  <a:pt x="308956" y="1480835"/>
                </a:cubicBezTo>
                <a:cubicBezTo>
                  <a:pt x="280752" y="1593646"/>
                  <a:pt x="314625" y="1547370"/>
                  <a:pt x="178327" y="1592802"/>
                </a:cubicBezTo>
                <a:lnTo>
                  <a:pt x="122343" y="1611463"/>
                </a:lnTo>
                <a:cubicBezTo>
                  <a:pt x="116123" y="1630124"/>
                  <a:pt x="106340" y="1647957"/>
                  <a:pt x="103682" y="1667447"/>
                </a:cubicBezTo>
                <a:cubicBezTo>
                  <a:pt x="87625" y="1785198"/>
                  <a:pt x="66360" y="2022010"/>
                  <a:pt x="66360" y="2022010"/>
                </a:cubicBezTo>
                <a:cubicBezTo>
                  <a:pt x="72580" y="2096655"/>
                  <a:pt x="85021" y="2171041"/>
                  <a:pt x="85021" y="2245945"/>
                </a:cubicBezTo>
                <a:cubicBezTo>
                  <a:pt x="85021" y="2316627"/>
                  <a:pt x="55727" y="2624158"/>
                  <a:pt x="47698" y="2712476"/>
                </a:cubicBezTo>
                <a:cubicBezTo>
                  <a:pt x="93351" y="2940731"/>
                  <a:pt x="21923" y="2724023"/>
                  <a:pt x="122343" y="2824443"/>
                </a:cubicBezTo>
                <a:cubicBezTo>
                  <a:pt x="136252" y="2838352"/>
                  <a:pt x="136234" y="2861343"/>
                  <a:pt x="141005" y="2880427"/>
                </a:cubicBezTo>
                <a:cubicBezTo>
                  <a:pt x="148698" y="2911198"/>
                  <a:pt x="153446" y="2942631"/>
                  <a:pt x="159666" y="2973733"/>
                </a:cubicBezTo>
                <a:cubicBezTo>
                  <a:pt x="80555" y="3052842"/>
                  <a:pt x="157565" y="2961372"/>
                  <a:pt x="103682" y="3123022"/>
                </a:cubicBezTo>
                <a:cubicBezTo>
                  <a:pt x="96590" y="3144299"/>
                  <a:pt x="75469" y="3158511"/>
                  <a:pt x="66360" y="3179006"/>
                </a:cubicBezTo>
                <a:cubicBezTo>
                  <a:pt x="50382" y="3214957"/>
                  <a:pt x="29037" y="3290974"/>
                  <a:pt x="29037" y="3290974"/>
                </a:cubicBezTo>
                <a:cubicBezTo>
                  <a:pt x="125505" y="3435675"/>
                  <a:pt x="89497" y="3360387"/>
                  <a:pt x="141005" y="3514908"/>
                </a:cubicBezTo>
                <a:cubicBezTo>
                  <a:pt x="134784" y="3552231"/>
                  <a:pt x="130551" y="3589940"/>
                  <a:pt x="122343" y="3626876"/>
                </a:cubicBezTo>
                <a:cubicBezTo>
                  <a:pt x="118076" y="3646078"/>
                  <a:pt x="105980" y="3663323"/>
                  <a:pt x="103682" y="3682859"/>
                </a:cubicBezTo>
                <a:cubicBezTo>
                  <a:pt x="67505" y="3990364"/>
                  <a:pt x="137540" y="3865338"/>
                  <a:pt x="47698" y="4000100"/>
                </a:cubicBezTo>
                <a:cubicBezTo>
                  <a:pt x="15114" y="4097854"/>
                  <a:pt x="0" y="4118264"/>
                  <a:pt x="47698" y="4261357"/>
                </a:cubicBezTo>
                <a:cubicBezTo>
                  <a:pt x="53918" y="4280018"/>
                  <a:pt x="85021" y="4273798"/>
                  <a:pt x="103682" y="4280018"/>
                </a:cubicBezTo>
                <a:cubicBezTo>
                  <a:pt x="232016" y="4365574"/>
                  <a:pt x="173095" y="4368847"/>
                  <a:pt x="271633" y="4336002"/>
                </a:cubicBezTo>
                <a:cubicBezTo>
                  <a:pt x="284074" y="4373324"/>
                  <a:pt x="303392" y="4409023"/>
                  <a:pt x="308956" y="4447969"/>
                </a:cubicBezTo>
                <a:cubicBezTo>
                  <a:pt x="315176" y="4491512"/>
                  <a:pt x="309753" y="4538404"/>
                  <a:pt x="327617" y="4578598"/>
                </a:cubicBezTo>
                <a:cubicBezTo>
                  <a:pt x="340199" y="4606908"/>
                  <a:pt x="414744" y="4626302"/>
                  <a:pt x="439584" y="4634582"/>
                </a:cubicBezTo>
                <a:cubicBezTo>
                  <a:pt x="917443" y="4539006"/>
                  <a:pt x="574852" y="4600689"/>
                  <a:pt x="1727209" y="4634582"/>
                </a:cubicBezTo>
                <a:cubicBezTo>
                  <a:pt x="1752845" y="4635336"/>
                  <a:pt x="1776363" y="4650411"/>
                  <a:pt x="1801854" y="4653243"/>
                </a:cubicBezTo>
                <a:cubicBezTo>
                  <a:pt x="1993665" y="4674555"/>
                  <a:pt x="2403879" y="4685010"/>
                  <a:pt x="2548302" y="4690565"/>
                </a:cubicBezTo>
                <a:cubicBezTo>
                  <a:pt x="2622947" y="4684345"/>
                  <a:pt x="2700646" y="4693932"/>
                  <a:pt x="2772237" y="4671904"/>
                </a:cubicBezTo>
                <a:cubicBezTo>
                  <a:pt x="2791038" y="4666119"/>
                  <a:pt x="2799695" y="4633514"/>
                  <a:pt x="2790898" y="4615920"/>
                </a:cubicBezTo>
                <a:cubicBezTo>
                  <a:pt x="2782101" y="4598326"/>
                  <a:pt x="2753576" y="4603479"/>
                  <a:pt x="2734915" y="4597259"/>
                </a:cubicBezTo>
                <a:cubicBezTo>
                  <a:pt x="2741135" y="4547496"/>
                  <a:pt x="2724427" y="4488778"/>
                  <a:pt x="2753576" y="4447969"/>
                </a:cubicBezTo>
                <a:cubicBezTo>
                  <a:pt x="2785610" y="4403122"/>
                  <a:pt x="2880277" y="4520432"/>
                  <a:pt x="2884205" y="4522614"/>
                </a:cubicBezTo>
                <a:cubicBezTo>
                  <a:pt x="2918595" y="4541720"/>
                  <a:pt x="2996172" y="4559937"/>
                  <a:pt x="2996172" y="4559937"/>
                </a:cubicBezTo>
                <a:cubicBezTo>
                  <a:pt x="3008613" y="4578598"/>
                  <a:pt x="3024659" y="4595306"/>
                  <a:pt x="3033494" y="4615920"/>
                </a:cubicBezTo>
                <a:cubicBezTo>
                  <a:pt x="3095075" y="4759607"/>
                  <a:pt x="2956282" y="4681849"/>
                  <a:pt x="3257429" y="4709227"/>
                </a:cubicBezTo>
                <a:cubicBezTo>
                  <a:pt x="3288531" y="4715447"/>
                  <a:pt x="3319772" y="4721007"/>
                  <a:pt x="3350735" y="4727888"/>
                </a:cubicBezTo>
                <a:cubicBezTo>
                  <a:pt x="3375772" y="4733452"/>
                  <a:pt x="3399733" y="4746549"/>
                  <a:pt x="3425380" y="4746549"/>
                </a:cubicBezTo>
                <a:cubicBezTo>
                  <a:pt x="3481708" y="4746549"/>
                  <a:pt x="3537070" y="4730632"/>
                  <a:pt x="3593331" y="4727888"/>
                </a:cubicBezTo>
                <a:cubicBezTo>
                  <a:pt x="3792245" y="4718185"/>
                  <a:pt x="3991437" y="4715447"/>
                  <a:pt x="4190490" y="4709227"/>
                </a:cubicBezTo>
                <a:cubicBezTo>
                  <a:pt x="4253290" y="4688293"/>
                  <a:pt x="4264714" y="4681913"/>
                  <a:pt x="4339780" y="4671904"/>
                </a:cubicBezTo>
                <a:cubicBezTo>
                  <a:pt x="4401746" y="4663642"/>
                  <a:pt x="4464260" y="4660146"/>
                  <a:pt x="4526392" y="4653243"/>
                </a:cubicBezTo>
                <a:cubicBezTo>
                  <a:pt x="4901712" y="4611541"/>
                  <a:pt x="4426966" y="4643794"/>
                  <a:pt x="5179535" y="4615920"/>
                </a:cubicBezTo>
                <a:cubicBezTo>
                  <a:pt x="5173315" y="4584818"/>
                  <a:pt x="5150844" y="4552704"/>
                  <a:pt x="5160874" y="4522614"/>
                </a:cubicBezTo>
                <a:cubicBezTo>
                  <a:pt x="5167095" y="4503953"/>
                  <a:pt x="5197944" y="4509357"/>
                  <a:pt x="5216858" y="4503953"/>
                </a:cubicBezTo>
                <a:cubicBezTo>
                  <a:pt x="5241518" y="4496907"/>
                  <a:pt x="5266621" y="4491512"/>
                  <a:pt x="5291502" y="4485292"/>
                </a:cubicBezTo>
                <a:cubicBezTo>
                  <a:pt x="5297723" y="4466631"/>
                  <a:pt x="5314022" y="4448597"/>
                  <a:pt x="5310164" y="4429308"/>
                </a:cubicBezTo>
                <a:cubicBezTo>
                  <a:pt x="5302845" y="4392715"/>
                  <a:pt x="5240436" y="4381184"/>
                  <a:pt x="5216858" y="4373325"/>
                </a:cubicBezTo>
                <a:cubicBezTo>
                  <a:pt x="5204417" y="4360884"/>
                  <a:pt x="5188587" y="4351089"/>
                  <a:pt x="5179535" y="4336002"/>
                </a:cubicBezTo>
                <a:cubicBezTo>
                  <a:pt x="5169415" y="4319134"/>
                  <a:pt x="5142213" y="4286238"/>
                  <a:pt x="5160874" y="4280018"/>
                </a:cubicBezTo>
                <a:cubicBezTo>
                  <a:pt x="5202602" y="4266109"/>
                  <a:pt x="5247903" y="4292867"/>
                  <a:pt x="5291502" y="4298680"/>
                </a:cubicBezTo>
                <a:lnTo>
                  <a:pt x="5440792" y="4317341"/>
                </a:lnTo>
                <a:cubicBezTo>
                  <a:pt x="5447013" y="4348443"/>
                  <a:pt x="5437026" y="4388219"/>
                  <a:pt x="5459454" y="4410647"/>
                </a:cubicBezTo>
                <a:cubicBezTo>
                  <a:pt x="5483679" y="4434872"/>
                  <a:pt x="5544864" y="4362559"/>
                  <a:pt x="5552760" y="4354663"/>
                </a:cubicBezTo>
                <a:cubicBezTo>
                  <a:pt x="5546539" y="4292459"/>
                  <a:pt x="5548155" y="4228964"/>
                  <a:pt x="5534098" y="4168051"/>
                </a:cubicBezTo>
                <a:cubicBezTo>
                  <a:pt x="5529055" y="4146197"/>
                  <a:pt x="5497399" y="4134486"/>
                  <a:pt x="5496776" y="4112067"/>
                </a:cubicBezTo>
                <a:cubicBezTo>
                  <a:pt x="5482684" y="3604734"/>
                  <a:pt x="5469816" y="3678733"/>
                  <a:pt x="5534098" y="3421602"/>
                </a:cubicBezTo>
                <a:cubicBezTo>
                  <a:pt x="5527878" y="3359398"/>
                  <a:pt x="5536801" y="3293741"/>
                  <a:pt x="5515437" y="3234990"/>
                </a:cubicBezTo>
                <a:cubicBezTo>
                  <a:pt x="5508715" y="3216504"/>
                  <a:pt x="5473363" y="3230238"/>
                  <a:pt x="5459454" y="3216329"/>
                </a:cubicBezTo>
                <a:cubicBezTo>
                  <a:pt x="5445545" y="3202420"/>
                  <a:pt x="5450913" y="3177213"/>
                  <a:pt x="5440792" y="3160345"/>
                </a:cubicBezTo>
                <a:cubicBezTo>
                  <a:pt x="5431740" y="3145258"/>
                  <a:pt x="5415911" y="3135463"/>
                  <a:pt x="5403470" y="3123022"/>
                </a:cubicBezTo>
                <a:cubicBezTo>
                  <a:pt x="5454544" y="3088973"/>
                  <a:pt x="5470585" y="3088647"/>
                  <a:pt x="5496776" y="3029716"/>
                </a:cubicBezTo>
                <a:cubicBezTo>
                  <a:pt x="5512754" y="2993766"/>
                  <a:pt x="5534098" y="2917749"/>
                  <a:pt x="5534098" y="2917749"/>
                </a:cubicBezTo>
                <a:cubicBezTo>
                  <a:pt x="5540319" y="2793341"/>
                  <a:pt x="5552760" y="2669088"/>
                  <a:pt x="5552760" y="2544525"/>
                </a:cubicBezTo>
                <a:cubicBezTo>
                  <a:pt x="5552760" y="2500540"/>
                  <a:pt x="5541966" y="2457172"/>
                  <a:pt x="5534098" y="2413896"/>
                </a:cubicBezTo>
                <a:cubicBezTo>
                  <a:pt x="5524725" y="2362344"/>
                  <a:pt x="5512765" y="2331234"/>
                  <a:pt x="5496776" y="2283267"/>
                </a:cubicBezTo>
                <a:cubicBezTo>
                  <a:pt x="5490556" y="2208622"/>
                  <a:pt x="5487406" y="2133658"/>
                  <a:pt x="5478115" y="2059333"/>
                </a:cubicBezTo>
                <a:cubicBezTo>
                  <a:pt x="5474934" y="2033884"/>
                  <a:pt x="5459454" y="2010335"/>
                  <a:pt x="5459454" y="1984688"/>
                </a:cubicBezTo>
                <a:cubicBezTo>
                  <a:pt x="5459454" y="1646708"/>
                  <a:pt x="5450296" y="1704078"/>
                  <a:pt x="5496776" y="1518157"/>
                </a:cubicBezTo>
                <a:cubicBezTo>
                  <a:pt x="5490556" y="1437292"/>
                  <a:pt x="5503762" y="1352503"/>
                  <a:pt x="5478115" y="1275561"/>
                </a:cubicBezTo>
                <a:cubicBezTo>
                  <a:pt x="5471895" y="1256900"/>
                  <a:pt x="5440792" y="1300442"/>
                  <a:pt x="5422131" y="1294222"/>
                </a:cubicBezTo>
                <a:cubicBezTo>
                  <a:pt x="5397094" y="1285877"/>
                  <a:pt x="5384808" y="1256900"/>
                  <a:pt x="5366147" y="1238239"/>
                </a:cubicBezTo>
                <a:cubicBezTo>
                  <a:pt x="5378588" y="1225798"/>
                  <a:pt x="5392913" y="1214991"/>
                  <a:pt x="5403470" y="1200916"/>
                </a:cubicBezTo>
                <a:cubicBezTo>
                  <a:pt x="5430384" y="1165031"/>
                  <a:pt x="5478115" y="1088949"/>
                  <a:pt x="5478115" y="1088949"/>
                </a:cubicBezTo>
                <a:cubicBezTo>
                  <a:pt x="5580787" y="780931"/>
                  <a:pt x="5524978" y="991153"/>
                  <a:pt x="5496776" y="342500"/>
                </a:cubicBezTo>
                <a:cubicBezTo>
                  <a:pt x="5493522" y="267667"/>
                  <a:pt x="5488014" y="192812"/>
                  <a:pt x="5478115" y="118565"/>
                </a:cubicBezTo>
                <a:cubicBezTo>
                  <a:pt x="5475515" y="99067"/>
                  <a:pt x="5477718" y="69887"/>
                  <a:pt x="5459454" y="62582"/>
                </a:cubicBezTo>
                <a:cubicBezTo>
                  <a:pt x="5407154" y="41662"/>
                  <a:pt x="5347486" y="50141"/>
                  <a:pt x="5291502" y="43920"/>
                </a:cubicBezTo>
                <a:cubicBezTo>
                  <a:pt x="5272841" y="31479"/>
                  <a:pt x="5257835" y="8830"/>
                  <a:pt x="5235519" y="6598"/>
                </a:cubicBezTo>
                <a:cubicBezTo>
                  <a:pt x="5169539" y="0"/>
                  <a:pt x="5108998" y="23890"/>
                  <a:pt x="5048907" y="43920"/>
                </a:cubicBezTo>
                <a:cubicBezTo>
                  <a:pt x="4920510" y="22521"/>
                  <a:pt x="4930693" y="13267"/>
                  <a:pt x="4787649" y="43920"/>
                </a:cubicBezTo>
                <a:cubicBezTo>
                  <a:pt x="4749181" y="52163"/>
                  <a:pt x="4715012" y="80307"/>
                  <a:pt x="4675682" y="81243"/>
                </a:cubicBezTo>
                <a:lnTo>
                  <a:pt x="3891911" y="99904"/>
                </a:lnTo>
                <a:cubicBezTo>
                  <a:pt x="3885690" y="137226"/>
                  <a:pt x="3898165" y="183396"/>
                  <a:pt x="3873249" y="211871"/>
                </a:cubicBezTo>
                <a:cubicBezTo>
                  <a:pt x="3847343" y="241478"/>
                  <a:pt x="3761282" y="249194"/>
                  <a:pt x="3761282" y="249194"/>
                </a:cubicBezTo>
                <a:cubicBezTo>
                  <a:pt x="3742621" y="242974"/>
                  <a:pt x="3719207" y="244442"/>
                  <a:pt x="3705298" y="230533"/>
                </a:cubicBezTo>
                <a:cubicBezTo>
                  <a:pt x="3691389" y="216624"/>
                  <a:pt x="3695434" y="192143"/>
                  <a:pt x="3686637" y="174549"/>
                </a:cubicBezTo>
                <a:cubicBezTo>
                  <a:pt x="3652874" y="107021"/>
                  <a:pt x="3657901" y="121427"/>
                  <a:pt x="3593331" y="99904"/>
                </a:cubicBezTo>
                <a:cubicBezTo>
                  <a:pt x="3500025" y="106124"/>
                  <a:pt x="3406412" y="108775"/>
                  <a:pt x="3313413" y="118565"/>
                </a:cubicBezTo>
                <a:cubicBezTo>
                  <a:pt x="3287906" y="121250"/>
                  <a:pt x="3263917" y="132197"/>
                  <a:pt x="3238768" y="137227"/>
                </a:cubicBezTo>
                <a:cubicBezTo>
                  <a:pt x="3201665" y="144648"/>
                  <a:pt x="3164123" y="149668"/>
                  <a:pt x="3126800" y="155888"/>
                </a:cubicBezTo>
                <a:cubicBezTo>
                  <a:pt x="2626098" y="145874"/>
                  <a:pt x="2281441" y="148303"/>
                  <a:pt x="1820515" y="118565"/>
                </a:cubicBezTo>
                <a:cubicBezTo>
                  <a:pt x="1751951" y="114141"/>
                  <a:pt x="1683666" y="106124"/>
                  <a:pt x="1615241" y="99904"/>
                </a:cubicBezTo>
                <a:cubicBezTo>
                  <a:pt x="1447290" y="106124"/>
                  <a:pt x="1279105" y="107744"/>
                  <a:pt x="1111388" y="118565"/>
                </a:cubicBezTo>
                <a:cubicBezTo>
                  <a:pt x="1085794" y="120216"/>
                  <a:pt x="1062341" y="135627"/>
                  <a:pt x="1036743" y="137227"/>
                </a:cubicBezTo>
                <a:cubicBezTo>
                  <a:pt x="862800" y="148099"/>
                  <a:pt x="688400" y="149668"/>
                  <a:pt x="514229" y="155888"/>
                </a:cubicBezTo>
                <a:cubicBezTo>
                  <a:pt x="476907" y="162108"/>
                  <a:pt x="438969" y="165372"/>
                  <a:pt x="402262" y="174549"/>
                </a:cubicBezTo>
                <a:cubicBezTo>
                  <a:pt x="318813" y="195411"/>
                  <a:pt x="310733" y="201651"/>
                  <a:pt x="252972" y="230533"/>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76200" dir="13500000" sy="23000" kx="1200000" algn="br" rotWithShape="0">
              <a:prstClr val="black">
                <a:alpha val="20000"/>
              </a:prstClr>
            </a:outerShdw>
            <a:softEdge rad="12700"/>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solidFill>
                <a:prstClr val="white"/>
              </a:solidFill>
            </a:endParaRPr>
          </a:p>
        </p:txBody>
      </p:sp>
      <p:pic>
        <p:nvPicPr>
          <p:cNvPr id="7" name="Picture 23"/>
          <p:cNvPicPr>
            <a:picLocks noChangeAspect="1" noChangeArrowheads="1"/>
          </p:cNvPicPr>
          <p:nvPr/>
        </p:nvPicPr>
        <p:blipFill>
          <a:blip r:embed="rId3"/>
          <a:srcRect/>
          <a:stretch>
            <a:fillRect/>
          </a:stretch>
        </p:blipFill>
        <p:spPr bwMode="auto">
          <a:xfrm>
            <a:off x="0" y="2362200"/>
            <a:ext cx="3507545" cy="4495800"/>
          </a:xfrm>
          <a:prstGeom prst="rect">
            <a:avLst/>
          </a:prstGeom>
          <a:noFill/>
          <a:ln w="9525">
            <a:noFill/>
            <a:miter lim="800000"/>
            <a:headEnd/>
            <a:tailEnd/>
          </a:ln>
          <a:effectLst/>
        </p:spPr>
      </p:pic>
      <p:sp>
        <p:nvSpPr>
          <p:cNvPr id="3" name="Rectangle 2"/>
          <p:cNvSpPr/>
          <p:nvPr/>
        </p:nvSpPr>
        <p:spPr>
          <a:xfrm>
            <a:off x="3604527" y="2278082"/>
            <a:ext cx="5158473" cy="4154984"/>
          </a:xfrm>
          <a:prstGeom prst="rect">
            <a:avLst/>
          </a:prstGeom>
        </p:spPr>
        <p:txBody>
          <a:bodyPr wrap="square">
            <a:spAutoFit/>
          </a:bodyPr>
          <a:lstStyle/>
          <a:p>
            <a:pPr algn="ctr"/>
            <a:r>
              <a:rPr lang="en-US" sz="3300" b="1" dirty="0" smtClean="0">
                <a:solidFill>
                  <a:srgbClr val="000000"/>
                </a:solidFill>
                <a:effectLst>
                  <a:outerShdw blurRad="60007" dist="310007" dir="7680000" sy="30000" kx="1300200" algn="ctr" rotWithShape="0">
                    <a:prstClr val="black">
                      <a:alpha val="32000"/>
                    </a:prstClr>
                  </a:outerShdw>
                </a:effectLst>
              </a:rPr>
              <a:t>Matthew 25:41-46 (NKJV) </a:t>
            </a:r>
            <a:r>
              <a:rPr lang="en-US" sz="3300" dirty="0" smtClean="0">
                <a:solidFill>
                  <a:srgbClr val="000000"/>
                </a:solidFill>
                <a:effectLst>
                  <a:outerShdw blurRad="60007" dist="310007" dir="7680000" sy="30000" kx="1300200" algn="ctr" rotWithShape="0">
                    <a:prstClr val="black">
                      <a:alpha val="32000"/>
                    </a:prstClr>
                  </a:outerShdw>
                </a:effectLst>
              </a:rPr>
              <a:t/>
            </a:r>
            <a:br>
              <a:rPr lang="en-US" sz="3300" dirty="0" smtClean="0">
                <a:solidFill>
                  <a:srgbClr val="000000"/>
                </a:solidFill>
                <a:effectLst>
                  <a:outerShdw blurRad="60007" dist="310007" dir="7680000" sy="30000" kx="1300200" algn="ctr" rotWithShape="0">
                    <a:prstClr val="black">
                      <a:alpha val="32000"/>
                    </a:prstClr>
                  </a:outerShdw>
                </a:effectLst>
              </a:rPr>
            </a:br>
            <a:r>
              <a:rPr lang="en-US" sz="3300" baseline="30000" dirty="0" smtClean="0">
                <a:solidFill>
                  <a:srgbClr val="000000"/>
                </a:solidFill>
                <a:effectLst>
                  <a:outerShdw blurRad="60007" dist="310007" dir="7680000" sy="30000" kx="1300200" algn="ctr" rotWithShape="0">
                    <a:prstClr val="black">
                      <a:alpha val="32000"/>
                    </a:prstClr>
                  </a:outerShdw>
                </a:effectLst>
              </a:rPr>
              <a:t>41 </a:t>
            </a:r>
            <a:r>
              <a:rPr lang="en-US" sz="3300" dirty="0" smtClean="0">
                <a:solidFill>
                  <a:srgbClr val="000000"/>
                </a:solidFill>
                <a:effectLst>
                  <a:outerShdw blurRad="60007" dist="310007" dir="7680000" sy="30000" kx="1300200" algn="ctr" rotWithShape="0">
                    <a:prstClr val="black">
                      <a:alpha val="32000"/>
                    </a:prstClr>
                  </a:outerShdw>
                </a:effectLst>
              </a:rPr>
              <a:t>Then He will also say to those on the left hand, 'Depart from Me, you cursed, into the everlasting fire prepared for the devil and his angels: . . . </a:t>
            </a:r>
            <a:endParaRPr lang="en-US" sz="33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216302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ll_people.jpg"/>
          <p:cNvPicPr>
            <a:picLocks noGrp="1" noChangeAspect="1"/>
          </p:cNvPicPr>
          <p:nvPr>
            <p:ph idx="1"/>
          </p:nvPr>
        </p:nvPicPr>
        <p:blipFill>
          <a:blip r:embed="rId3"/>
          <a:stretch>
            <a:fillRect/>
          </a:stretch>
        </p:blipFill>
        <p:spPr>
          <a:xfrm>
            <a:off x="0" y="2819400"/>
            <a:ext cx="3276600" cy="381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266" name="Picture 2" descr="http://imagecache2.allposters.com/images/pic/AMA/ANDR302~Heaven-Of-Angels-Posters.jpg"/>
          <p:cNvPicPr>
            <a:picLocks noChangeAspect="1" noChangeArrowheads="1"/>
          </p:cNvPicPr>
          <p:nvPr/>
        </p:nvPicPr>
        <p:blipFill>
          <a:blip r:embed="rId4"/>
          <a:srcRect/>
          <a:stretch>
            <a:fillRect/>
          </a:stretch>
        </p:blipFill>
        <p:spPr bwMode="auto">
          <a:xfrm>
            <a:off x="5715000" y="2821440"/>
            <a:ext cx="3429000" cy="38270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Left-Right Arrow 7"/>
          <p:cNvSpPr/>
          <p:nvPr/>
        </p:nvSpPr>
        <p:spPr>
          <a:xfrm>
            <a:off x="2971800" y="3276600"/>
            <a:ext cx="3048000" cy="1600200"/>
          </a:xfrm>
          <a:prstGeom prst="leftRight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43621" y="3661202"/>
            <a:ext cx="2104359" cy="830997"/>
          </a:xfrm>
          <a:prstGeom prst="rect">
            <a:avLst/>
          </a:prstGeom>
          <a:noFill/>
        </p:spPr>
        <p:txBody>
          <a:bodyPr wrap="none" rtlCol="0">
            <a:spAutoFit/>
          </a:bodyPr>
          <a:lstStyle/>
          <a:p>
            <a:r>
              <a:rPr lang="en-US" sz="4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rPr>
              <a:t>Eternal</a:t>
            </a:r>
            <a:endParaRPr lang="en-US" sz="4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endParaRPr>
          </a:p>
        </p:txBody>
      </p:sp>
      <p:sp>
        <p:nvSpPr>
          <p:cNvPr id="9" name="Rectangle 8"/>
          <p:cNvSpPr/>
          <p:nvPr/>
        </p:nvSpPr>
        <p:spPr>
          <a:xfrm>
            <a:off x="304800" y="3524071"/>
            <a:ext cx="2667000" cy="1200329"/>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Everlasting Punishment In Hell</a:t>
            </a:r>
          </a:p>
        </p:txBody>
      </p:sp>
      <p:sp>
        <p:nvSpPr>
          <p:cNvPr id="12" name="Rectangle 11"/>
          <p:cNvSpPr/>
          <p:nvPr/>
        </p:nvSpPr>
        <p:spPr>
          <a:xfrm>
            <a:off x="6172200" y="3524071"/>
            <a:ext cx="2514600" cy="830997"/>
          </a:xfrm>
          <a:prstGeom prst="rect">
            <a:avLst/>
          </a:prstGeom>
        </p:spPr>
        <p:txBody>
          <a:bodyPr wrap="square">
            <a:spAutoFit/>
          </a:bodyPr>
          <a:lstStyle/>
          <a:p>
            <a:pPr algn="ctr"/>
            <a:r>
              <a:rPr lang="en-US" sz="2400" dirty="0" smtClean="0">
                <a:ln w="18415" cmpd="sng">
                  <a:noFill/>
                  <a:prstDash val="solid"/>
                </a:ln>
                <a:solidFill>
                  <a:sysClr val="windowText" lastClr="000000"/>
                </a:solidFill>
                <a:effectLst>
                  <a:outerShdw blurRad="63500" dir="3600000" algn="tl" rotWithShape="0">
                    <a:srgbClr val="000000">
                      <a:alpha val="70000"/>
                    </a:srgbClr>
                  </a:outerShdw>
                </a:effectLst>
              </a:rPr>
              <a:t>Everlasting Life In Heaven</a:t>
            </a:r>
          </a:p>
        </p:txBody>
      </p:sp>
      <p:sp>
        <p:nvSpPr>
          <p:cNvPr id="13" name="Rectangle 12"/>
          <p:cNvSpPr/>
          <p:nvPr/>
        </p:nvSpPr>
        <p:spPr>
          <a:xfrm>
            <a:off x="0" y="1789093"/>
            <a:ext cx="9144000" cy="954107"/>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rPr>
              <a:t>“And these will go away into everlasting punishment, but the righteous into eternal life."  - Matt. 25:46 </a:t>
            </a:r>
            <a:endParaRPr lang="en-US" sz="28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endParaRPr>
          </a:p>
        </p:txBody>
      </p:sp>
      <p:sp>
        <p:nvSpPr>
          <p:cNvPr id="15" name="TextBox 14"/>
          <p:cNvSpPr txBox="1"/>
          <p:nvPr/>
        </p:nvSpPr>
        <p:spPr>
          <a:xfrm>
            <a:off x="0" y="5276671"/>
            <a:ext cx="9144000"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rPr>
              <a:t>You will be in one of these two places for all eternity - Where will you be? (Mat 7:13,14)</a:t>
            </a:r>
            <a:endParaRPr lang="en-US" sz="36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reflection blurRad="6350" stA="55000" endA="300" endPos="45500" dir="5400000" sy="-100000" algn="bl" rotWithShape="0"/>
              </a:effectLst>
            </a:endParaRPr>
          </a:p>
        </p:txBody>
      </p:sp>
      <p:sp>
        <p:nvSpPr>
          <p:cNvPr id="16" name="Slide Number Placeholder 15"/>
          <p:cNvSpPr>
            <a:spLocks noGrp="1"/>
          </p:cNvSpPr>
          <p:nvPr>
            <p:ph type="sldNum" sz="quarter" idx="4294967295"/>
          </p:nvPr>
        </p:nvSpPr>
        <p:spPr>
          <a:xfrm>
            <a:off x="8534400" y="0"/>
            <a:ext cx="609600" cy="457200"/>
          </a:xfrm>
          <a:prstGeom prst="rect">
            <a:avLst/>
          </a:prstGeom>
        </p:spPr>
        <p:txBody>
          <a:bodyPr/>
          <a:lstStyle/>
          <a:p>
            <a:fld id="{D7CF4927-6891-43B1-BB16-88BC66421F51}" type="slidenum">
              <a:rPr lang="en-US" smtClean="0"/>
              <a:pPr/>
              <a:t>11</a:t>
            </a:fld>
            <a:endParaRPr lang="en-US"/>
          </a:p>
        </p:txBody>
      </p:sp>
      <p:sp>
        <p:nvSpPr>
          <p:cNvPr id="21" name="Rectangle 20"/>
          <p:cNvSpPr/>
          <p:nvPr/>
        </p:nvSpPr>
        <p:spPr>
          <a:xfrm>
            <a:off x="0" y="1057870"/>
            <a:ext cx="9144000" cy="923330"/>
          </a:xfrm>
          <a:prstGeom prst="rect">
            <a:avLst/>
          </a:prstGeom>
        </p:spPr>
        <p:txBody>
          <a:bodyPr wrap="square">
            <a:spAutoFit/>
          </a:bodyPr>
          <a:lstStyle/>
          <a:p>
            <a:pPr lvl="0" algn="ctr"/>
            <a:r>
              <a:rPr lang="en-US" sz="54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Many Will Go There</a:t>
            </a:r>
            <a:endParaRPr lang="en-US" sz="5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22" name="TextBox 21"/>
          <p:cNvSpPr txBox="1"/>
          <p:nvPr/>
        </p:nvSpPr>
        <p:spPr>
          <a:xfrm>
            <a:off x="0" y="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The Bible Teaches That Hell Is A Real Place</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Tree>
    <p:extLst>
      <p:ext uri="{BB962C8B-B14F-4D97-AF65-F5344CB8AC3E}">
        <p14:creationId xmlns:p14="http://schemas.microsoft.com/office/powerpoint/2010/main" val="2182648103"/>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223691" y="1821597"/>
            <a:ext cx="5767909" cy="4960203"/>
          </a:xfrm>
          <a:custGeom>
            <a:avLst/>
            <a:gdLst>
              <a:gd name="connsiteX0" fmla="*/ 308956 w 5580787"/>
              <a:gd name="connsiteY0" fmla="*/ 155888 h 4759607"/>
              <a:gd name="connsiteX1" fmla="*/ 215649 w 5580787"/>
              <a:gd name="connsiteY1" fmla="*/ 249194 h 4759607"/>
              <a:gd name="connsiteX2" fmla="*/ 178327 w 5580787"/>
              <a:gd name="connsiteY2" fmla="*/ 305178 h 4759607"/>
              <a:gd name="connsiteX3" fmla="*/ 122343 w 5580787"/>
              <a:gd name="connsiteY3" fmla="*/ 342500 h 4759607"/>
              <a:gd name="connsiteX4" fmla="*/ 103682 w 5580787"/>
              <a:gd name="connsiteY4" fmla="*/ 473129 h 4759607"/>
              <a:gd name="connsiteX5" fmla="*/ 85021 w 5580787"/>
              <a:gd name="connsiteY5" fmla="*/ 529112 h 4759607"/>
              <a:gd name="connsiteX6" fmla="*/ 103682 w 5580787"/>
              <a:gd name="connsiteY6" fmla="*/ 697063 h 4759607"/>
              <a:gd name="connsiteX7" fmla="*/ 141005 w 5580787"/>
              <a:gd name="connsiteY7" fmla="*/ 734386 h 4759607"/>
              <a:gd name="connsiteX8" fmla="*/ 178327 w 5580787"/>
              <a:gd name="connsiteY8" fmla="*/ 790369 h 4759607"/>
              <a:gd name="connsiteX9" fmla="*/ 196988 w 5580787"/>
              <a:gd name="connsiteY9" fmla="*/ 1312884 h 4759607"/>
              <a:gd name="connsiteX10" fmla="*/ 178327 w 5580787"/>
              <a:gd name="connsiteY10" fmla="*/ 1368867 h 4759607"/>
              <a:gd name="connsiteX11" fmla="*/ 234311 w 5580787"/>
              <a:gd name="connsiteY11" fmla="*/ 1462174 h 4759607"/>
              <a:gd name="connsiteX12" fmla="*/ 308956 w 5580787"/>
              <a:gd name="connsiteY12" fmla="*/ 1480835 h 4759607"/>
              <a:gd name="connsiteX13" fmla="*/ 178327 w 5580787"/>
              <a:gd name="connsiteY13" fmla="*/ 1592802 h 4759607"/>
              <a:gd name="connsiteX14" fmla="*/ 122343 w 5580787"/>
              <a:gd name="connsiteY14" fmla="*/ 1611463 h 4759607"/>
              <a:gd name="connsiteX15" fmla="*/ 103682 w 5580787"/>
              <a:gd name="connsiteY15" fmla="*/ 1667447 h 4759607"/>
              <a:gd name="connsiteX16" fmla="*/ 66360 w 5580787"/>
              <a:gd name="connsiteY16" fmla="*/ 2022010 h 4759607"/>
              <a:gd name="connsiteX17" fmla="*/ 85021 w 5580787"/>
              <a:gd name="connsiteY17" fmla="*/ 2245945 h 4759607"/>
              <a:gd name="connsiteX18" fmla="*/ 47698 w 5580787"/>
              <a:gd name="connsiteY18" fmla="*/ 2712476 h 4759607"/>
              <a:gd name="connsiteX19" fmla="*/ 122343 w 5580787"/>
              <a:gd name="connsiteY19" fmla="*/ 2824443 h 4759607"/>
              <a:gd name="connsiteX20" fmla="*/ 141005 w 5580787"/>
              <a:gd name="connsiteY20" fmla="*/ 2880427 h 4759607"/>
              <a:gd name="connsiteX21" fmla="*/ 159666 w 5580787"/>
              <a:gd name="connsiteY21" fmla="*/ 2973733 h 4759607"/>
              <a:gd name="connsiteX22" fmla="*/ 103682 w 5580787"/>
              <a:gd name="connsiteY22" fmla="*/ 3123022 h 4759607"/>
              <a:gd name="connsiteX23" fmla="*/ 66360 w 5580787"/>
              <a:gd name="connsiteY23" fmla="*/ 3179006 h 4759607"/>
              <a:gd name="connsiteX24" fmla="*/ 29037 w 5580787"/>
              <a:gd name="connsiteY24" fmla="*/ 3290974 h 4759607"/>
              <a:gd name="connsiteX25" fmla="*/ 141005 w 5580787"/>
              <a:gd name="connsiteY25" fmla="*/ 3514908 h 4759607"/>
              <a:gd name="connsiteX26" fmla="*/ 122343 w 5580787"/>
              <a:gd name="connsiteY26" fmla="*/ 3626876 h 4759607"/>
              <a:gd name="connsiteX27" fmla="*/ 103682 w 5580787"/>
              <a:gd name="connsiteY27" fmla="*/ 3682859 h 4759607"/>
              <a:gd name="connsiteX28" fmla="*/ 47698 w 5580787"/>
              <a:gd name="connsiteY28" fmla="*/ 4000100 h 4759607"/>
              <a:gd name="connsiteX29" fmla="*/ 47698 w 5580787"/>
              <a:gd name="connsiteY29" fmla="*/ 4261357 h 4759607"/>
              <a:gd name="connsiteX30" fmla="*/ 103682 w 5580787"/>
              <a:gd name="connsiteY30" fmla="*/ 4280018 h 4759607"/>
              <a:gd name="connsiteX31" fmla="*/ 271633 w 5580787"/>
              <a:gd name="connsiteY31" fmla="*/ 4336002 h 4759607"/>
              <a:gd name="connsiteX32" fmla="*/ 308956 w 5580787"/>
              <a:gd name="connsiteY32" fmla="*/ 4447969 h 4759607"/>
              <a:gd name="connsiteX33" fmla="*/ 327617 w 5580787"/>
              <a:gd name="connsiteY33" fmla="*/ 4578598 h 4759607"/>
              <a:gd name="connsiteX34" fmla="*/ 439584 w 5580787"/>
              <a:gd name="connsiteY34" fmla="*/ 4634582 h 4759607"/>
              <a:gd name="connsiteX35" fmla="*/ 1727209 w 5580787"/>
              <a:gd name="connsiteY35" fmla="*/ 4634582 h 4759607"/>
              <a:gd name="connsiteX36" fmla="*/ 1801854 w 5580787"/>
              <a:gd name="connsiteY36" fmla="*/ 4653243 h 4759607"/>
              <a:gd name="connsiteX37" fmla="*/ 2548302 w 5580787"/>
              <a:gd name="connsiteY37" fmla="*/ 4690565 h 4759607"/>
              <a:gd name="connsiteX38" fmla="*/ 2772237 w 5580787"/>
              <a:gd name="connsiteY38" fmla="*/ 4671904 h 4759607"/>
              <a:gd name="connsiteX39" fmla="*/ 2790898 w 5580787"/>
              <a:gd name="connsiteY39" fmla="*/ 4615920 h 4759607"/>
              <a:gd name="connsiteX40" fmla="*/ 2734915 w 5580787"/>
              <a:gd name="connsiteY40" fmla="*/ 4597259 h 4759607"/>
              <a:gd name="connsiteX41" fmla="*/ 2753576 w 5580787"/>
              <a:gd name="connsiteY41" fmla="*/ 4447969 h 4759607"/>
              <a:gd name="connsiteX42" fmla="*/ 2884205 w 5580787"/>
              <a:gd name="connsiteY42" fmla="*/ 4522614 h 4759607"/>
              <a:gd name="connsiteX43" fmla="*/ 2996172 w 5580787"/>
              <a:gd name="connsiteY43" fmla="*/ 4559937 h 4759607"/>
              <a:gd name="connsiteX44" fmla="*/ 3033494 w 5580787"/>
              <a:gd name="connsiteY44" fmla="*/ 4615920 h 4759607"/>
              <a:gd name="connsiteX45" fmla="*/ 3257429 w 5580787"/>
              <a:gd name="connsiteY45" fmla="*/ 4709227 h 4759607"/>
              <a:gd name="connsiteX46" fmla="*/ 3350735 w 5580787"/>
              <a:gd name="connsiteY46" fmla="*/ 4727888 h 4759607"/>
              <a:gd name="connsiteX47" fmla="*/ 3425380 w 5580787"/>
              <a:gd name="connsiteY47" fmla="*/ 4746549 h 4759607"/>
              <a:gd name="connsiteX48" fmla="*/ 3593331 w 5580787"/>
              <a:gd name="connsiteY48" fmla="*/ 4727888 h 4759607"/>
              <a:gd name="connsiteX49" fmla="*/ 4190490 w 5580787"/>
              <a:gd name="connsiteY49" fmla="*/ 4709227 h 4759607"/>
              <a:gd name="connsiteX50" fmla="*/ 4339780 w 5580787"/>
              <a:gd name="connsiteY50" fmla="*/ 4671904 h 4759607"/>
              <a:gd name="connsiteX51" fmla="*/ 4526392 w 5580787"/>
              <a:gd name="connsiteY51" fmla="*/ 4653243 h 4759607"/>
              <a:gd name="connsiteX52" fmla="*/ 5179535 w 5580787"/>
              <a:gd name="connsiteY52" fmla="*/ 4615920 h 4759607"/>
              <a:gd name="connsiteX53" fmla="*/ 5160874 w 5580787"/>
              <a:gd name="connsiteY53" fmla="*/ 4522614 h 4759607"/>
              <a:gd name="connsiteX54" fmla="*/ 5216858 w 5580787"/>
              <a:gd name="connsiteY54" fmla="*/ 4503953 h 4759607"/>
              <a:gd name="connsiteX55" fmla="*/ 5291502 w 5580787"/>
              <a:gd name="connsiteY55" fmla="*/ 4485292 h 4759607"/>
              <a:gd name="connsiteX56" fmla="*/ 5310164 w 5580787"/>
              <a:gd name="connsiteY56" fmla="*/ 4429308 h 4759607"/>
              <a:gd name="connsiteX57" fmla="*/ 5216858 w 5580787"/>
              <a:gd name="connsiteY57" fmla="*/ 4373325 h 4759607"/>
              <a:gd name="connsiteX58" fmla="*/ 5179535 w 5580787"/>
              <a:gd name="connsiteY58" fmla="*/ 4336002 h 4759607"/>
              <a:gd name="connsiteX59" fmla="*/ 5160874 w 5580787"/>
              <a:gd name="connsiteY59" fmla="*/ 4280018 h 4759607"/>
              <a:gd name="connsiteX60" fmla="*/ 5291502 w 5580787"/>
              <a:gd name="connsiteY60" fmla="*/ 4298680 h 4759607"/>
              <a:gd name="connsiteX61" fmla="*/ 5440792 w 5580787"/>
              <a:gd name="connsiteY61" fmla="*/ 4317341 h 4759607"/>
              <a:gd name="connsiteX62" fmla="*/ 5459454 w 5580787"/>
              <a:gd name="connsiteY62" fmla="*/ 4410647 h 4759607"/>
              <a:gd name="connsiteX63" fmla="*/ 5552760 w 5580787"/>
              <a:gd name="connsiteY63" fmla="*/ 4354663 h 4759607"/>
              <a:gd name="connsiteX64" fmla="*/ 5534098 w 5580787"/>
              <a:gd name="connsiteY64" fmla="*/ 4168051 h 4759607"/>
              <a:gd name="connsiteX65" fmla="*/ 5496776 w 5580787"/>
              <a:gd name="connsiteY65" fmla="*/ 4112067 h 4759607"/>
              <a:gd name="connsiteX66" fmla="*/ 5534098 w 5580787"/>
              <a:gd name="connsiteY66" fmla="*/ 3421602 h 4759607"/>
              <a:gd name="connsiteX67" fmla="*/ 5515437 w 5580787"/>
              <a:gd name="connsiteY67" fmla="*/ 3234990 h 4759607"/>
              <a:gd name="connsiteX68" fmla="*/ 5459454 w 5580787"/>
              <a:gd name="connsiteY68" fmla="*/ 3216329 h 4759607"/>
              <a:gd name="connsiteX69" fmla="*/ 5440792 w 5580787"/>
              <a:gd name="connsiteY69" fmla="*/ 3160345 h 4759607"/>
              <a:gd name="connsiteX70" fmla="*/ 5403470 w 5580787"/>
              <a:gd name="connsiteY70" fmla="*/ 3123022 h 4759607"/>
              <a:gd name="connsiteX71" fmla="*/ 5496776 w 5580787"/>
              <a:gd name="connsiteY71" fmla="*/ 3029716 h 4759607"/>
              <a:gd name="connsiteX72" fmla="*/ 5534098 w 5580787"/>
              <a:gd name="connsiteY72" fmla="*/ 2917749 h 4759607"/>
              <a:gd name="connsiteX73" fmla="*/ 5552760 w 5580787"/>
              <a:gd name="connsiteY73" fmla="*/ 2544525 h 4759607"/>
              <a:gd name="connsiteX74" fmla="*/ 5534098 w 5580787"/>
              <a:gd name="connsiteY74" fmla="*/ 2413896 h 4759607"/>
              <a:gd name="connsiteX75" fmla="*/ 5496776 w 5580787"/>
              <a:gd name="connsiteY75" fmla="*/ 2283267 h 4759607"/>
              <a:gd name="connsiteX76" fmla="*/ 5478115 w 5580787"/>
              <a:gd name="connsiteY76" fmla="*/ 2059333 h 4759607"/>
              <a:gd name="connsiteX77" fmla="*/ 5459454 w 5580787"/>
              <a:gd name="connsiteY77" fmla="*/ 1984688 h 4759607"/>
              <a:gd name="connsiteX78" fmla="*/ 5496776 w 5580787"/>
              <a:gd name="connsiteY78" fmla="*/ 1518157 h 4759607"/>
              <a:gd name="connsiteX79" fmla="*/ 5478115 w 5580787"/>
              <a:gd name="connsiteY79" fmla="*/ 1275561 h 4759607"/>
              <a:gd name="connsiteX80" fmla="*/ 5422131 w 5580787"/>
              <a:gd name="connsiteY80" fmla="*/ 1294222 h 4759607"/>
              <a:gd name="connsiteX81" fmla="*/ 5366147 w 5580787"/>
              <a:gd name="connsiteY81" fmla="*/ 1238239 h 4759607"/>
              <a:gd name="connsiteX82" fmla="*/ 5403470 w 5580787"/>
              <a:gd name="connsiteY82" fmla="*/ 1200916 h 4759607"/>
              <a:gd name="connsiteX83" fmla="*/ 5478115 w 5580787"/>
              <a:gd name="connsiteY83" fmla="*/ 1088949 h 4759607"/>
              <a:gd name="connsiteX84" fmla="*/ 5496776 w 5580787"/>
              <a:gd name="connsiteY84" fmla="*/ 342500 h 4759607"/>
              <a:gd name="connsiteX85" fmla="*/ 5478115 w 5580787"/>
              <a:gd name="connsiteY85" fmla="*/ 118565 h 4759607"/>
              <a:gd name="connsiteX86" fmla="*/ 5459454 w 5580787"/>
              <a:gd name="connsiteY86" fmla="*/ 62582 h 4759607"/>
              <a:gd name="connsiteX87" fmla="*/ 5291502 w 5580787"/>
              <a:gd name="connsiteY87" fmla="*/ 43920 h 4759607"/>
              <a:gd name="connsiteX88" fmla="*/ 5235519 w 5580787"/>
              <a:gd name="connsiteY88" fmla="*/ 6598 h 4759607"/>
              <a:gd name="connsiteX89" fmla="*/ 5048907 w 5580787"/>
              <a:gd name="connsiteY89" fmla="*/ 43920 h 4759607"/>
              <a:gd name="connsiteX90" fmla="*/ 4787649 w 5580787"/>
              <a:gd name="connsiteY90" fmla="*/ 43920 h 4759607"/>
              <a:gd name="connsiteX91" fmla="*/ 4675682 w 5580787"/>
              <a:gd name="connsiteY91" fmla="*/ 81243 h 4759607"/>
              <a:gd name="connsiteX92" fmla="*/ 3891911 w 5580787"/>
              <a:gd name="connsiteY92" fmla="*/ 99904 h 4759607"/>
              <a:gd name="connsiteX93" fmla="*/ 3873249 w 5580787"/>
              <a:gd name="connsiteY93" fmla="*/ 211871 h 4759607"/>
              <a:gd name="connsiteX94" fmla="*/ 3761282 w 5580787"/>
              <a:gd name="connsiteY94" fmla="*/ 249194 h 4759607"/>
              <a:gd name="connsiteX95" fmla="*/ 3705298 w 5580787"/>
              <a:gd name="connsiteY95" fmla="*/ 230533 h 4759607"/>
              <a:gd name="connsiteX96" fmla="*/ 3686637 w 5580787"/>
              <a:gd name="connsiteY96" fmla="*/ 174549 h 4759607"/>
              <a:gd name="connsiteX97" fmla="*/ 3593331 w 5580787"/>
              <a:gd name="connsiteY97" fmla="*/ 99904 h 4759607"/>
              <a:gd name="connsiteX98" fmla="*/ 3313413 w 5580787"/>
              <a:gd name="connsiteY98" fmla="*/ 118565 h 4759607"/>
              <a:gd name="connsiteX99" fmla="*/ 3238768 w 5580787"/>
              <a:gd name="connsiteY99" fmla="*/ 137227 h 4759607"/>
              <a:gd name="connsiteX100" fmla="*/ 3126800 w 5580787"/>
              <a:gd name="connsiteY100" fmla="*/ 155888 h 4759607"/>
              <a:gd name="connsiteX101" fmla="*/ 1820515 w 5580787"/>
              <a:gd name="connsiteY101" fmla="*/ 118565 h 4759607"/>
              <a:gd name="connsiteX102" fmla="*/ 1615241 w 5580787"/>
              <a:gd name="connsiteY102" fmla="*/ 99904 h 4759607"/>
              <a:gd name="connsiteX103" fmla="*/ 1111388 w 5580787"/>
              <a:gd name="connsiteY103" fmla="*/ 118565 h 4759607"/>
              <a:gd name="connsiteX104" fmla="*/ 1036743 w 5580787"/>
              <a:gd name="connsiteY104" fmla="*/ 137227 h 4759607"/>
              <a:gd name="connsiteX105" fmla="*/ 514229 w 5580787"/>
              <a:gd name="connsiteY105" fmla="*/ 155888 h 4759607"/>
              <a:gd name="connsiteX106" fmla="*/ 402262 w 5580787"/>
              <a:gd name="connsiteY106" fmla="*/ 174549 h 4759607"/>
              <a:gd name="connsiteX107" fmla="*/ 252972 w 5580787"/>
              <a:gd name="connsiteY107" fmla="*/ 230533 h 47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80787" h="4759607">
                <a:moveTo>
                  <a:pt x="308956" y="155888"/>
                </a:moveTo>
                <a:cubicBezTo>
                  <a:pt x="277854" y="186990"/>
                  <a:pt x="240047" y="212596"/>
                  <a:pt x="215649" y="249194"/>
                </a:cubicBezTo>
                <a:cubicBezTo>
                  <a:pt x="203208" y="267855"/>
                  <a:pt x="194186" y="289319"/>
                  <a:pt x="178327" y="305178"/>
                </a:cubicBezTo>
                <a:cubicBezTo>
                  <a:pt x="162468" y="321037"/>
                  <a:pt x="141004" y="330059"/>
                  <a:pt x="122343" y="342500"/>
                </a:cubicBezTo>
                <a:cubicBezTo>
                  <a:pt x="116123" y="386043"/>
                  <a:pt x="112308" y="429998"/>
                  <a:pt x="103682" y="473129"/>
                </a:cubicBezTo>
                <a:cubicBezTo>
                  <a:pt x="99824" y="492417"/>
                  <a:pt x="85021" y="509442"/>
                  <a:pt x="85021" y="529112"/>
                </a:cubicBezTo>
                <a:cubicBezTo>
                  <a:pt x="85021" y="585440"/>
                  <a:pt x="88861" y="642720"/>
                  <a:pt x="103682" y="697063"/>
                </a:cubicBezTo>
                <a:cubicBezTo>
                  <a:pt x="108311" y="714037"/>
                  <a:pt x="130014" y="720647"/>
                  <a:pt x="141005" y="734386"/>
                </a:cubicBezTo>
                <a:cubicBezTo>
                  <a:pt x="155016" y="751899"/>
                  <a:pt x="165886" y="771708"/>
                  <a:pt x="178327" y="790369"/>
                </a:cubicBezTo>
                <a:cubicBezTo>
                  <a:pt x="184547" y="964541"/>
                  <a:pt x="196988" y="1138601"/>
                  <a:pt x="196988" y="1312884"/>
                </a:cubicBezTo>
                <a:cubicBezTo>
                  <a:pt x="196988" y="1332554"/>
                  <a:pt x="178327" y="1349197"/>
                  <a:pt x="178327" y="1368867"/>
                </a:cubicBezTo>
                <a:cubicBezTo>
                  <a:pt x="178327" y="1400791"/>
                  <a:pt x="204746" y="1447392"/>
                  <a:pt x="234311" y="1462174"/>
                </a:cubicBezTo>
                <a:cubicBezTo>
                  <a:pt x="257251" y="1473644"/>
                  <a:pt x="284074" y="1474615"/>
                  <a:pt x="308956" y="1480835"/>
                </a:cubicBezTo>
                <a:cubicBezTo>
                  <a:pt x="280752" y="1593646"/>
                  <a:pt x="314625" y="1547370"/>
                  <a:pt x="178327" y="1592802"/>
                </a:cubicBezTo>
                <a:lnTo>
                  <a:pt x="122343" y="1611463"/>
                </a:lnTo>
                <a:cubicBezTo>
                  <a:pt x="116123" y="1630124"/>
                  <a:pt x="106340" y="1647957"/>
                  <a:pt x="103682" y="1667447"/>
                </a:cubicBezTo>
                <a:cubicBezTo>
                  <a:pt x="87625" y="1785198"/>
                  <a:pt x="66360" y="2022010"/>
                  <a:pt x="66360" y="2022010"/>
                </a:cubicBezTo>
                <a:cubicBezTo>
                  <a:pt x="72580" y="2096655"/>
                  <a:pt x="85021" y="2171041"/>
                  <a:pt x="85021" y="2245945"/>
                </a:cubicBezTo>
                <a:cubicBezTo>
                  <a:pt x="85021" y="2316627"/>
                  <a:pt x="55727" y="2624158"/>
                  <a:pt x="47698" y="2712476"/>
                </a:cubicBezTo>
                <a:cubicBezTo>
                  <a:pt x="93351" y="2940731"/>
                  <a:pt x="21923" y="2724023"/>
                  <a:pt x="122343" y="2824443"/>
                </a:cubicBezTo>
                <a:cubicBezTo>
                  <a:pt x="136252" y="2838352"/>
                  <a:pt x="136234" y="2861343"/>
                  <a:pt x="141005" y="2880427"/>
                </a:cubicBezTo>
                <a:cubicBezTo>
                  <a:pt x="148698" y="2911198"/>
                  <a:pt x="153446" y="2942631"/>
                  <a:pt x="159666" y="2973733"/>
                </a:cubicBezTo>
                <a:cubicBezTo>
                  <a:pt x="80555" y="3052842"/>
                  <a:pt x="157565" y="2961372"/>
                  <a:pt x="103682" y="3123022"/>
                </a:cubicBezTo>
                <a:cubicBezTo>
                  <a:pt x="96590" y="3144299"/>
                  <a:pt x="75469" y="3158511"/>
                  <a:pt x="66360" y="3179006"/>
                </a:cubicBezTo>
                <a:cubicBezTo>
                  <a:pt x="50382" y="3214957"/>
                  <a:pt x="29037" y="3290974"/>
                  <a:pt x="29037" y="3290974"/>
                </a:cubicBezTo>
                <a:cubicBezTo>
                  <a:pt x="125505" y="3435675"/>
                  <a:pt x="89497" y="3360387"/>
                  <a:pt x="141005" y="3514908"/>
                </a:cubicBezTo>
                <a:cubicBezTo>
                  <a:pt x="134784" y="3552231"/>
                  <a:pt x="130551" y="3589940"/>
                  <a:pt x="122343" y="3626876"/>
                </a:cubicBezTo>
                <a:cubicBezTo>
                  <a:pt x="118076" y="3646078"/>
                  <a:pt x="105980" y="3663323"/>
                  <a:pt x="103682" y="3682859"/>
                </a:cubicBezTo>
                <a:cubicBezTo>
                  <a:pt x="67505" y="3990364"/>
                  <a:pt x="137540" y="3865338"/>
                  <a:pt x="47698" y="4000100"/>
                </a:cubicBezTo>
                <a:cubicBezTo>
                  <a:pt x="15114" y="4097854"/>
                  <a:pt x="0" y="4118264"/>
                  <a:pt x="47698" y="4261357"/>
                </a:cubicBezTo>
                <a:cubicBezTo>
                  <a:pt x="53918" y="4280018"/>
                  <a:pt x="85021" y="4273798"/>
                  <a:pt x="103682" y="4280018"/>
                </a:cubicBezTo>
                <a:cubicBezTo>
                  <a:pt x="232016" y="4365574"/>
                  <a:pt x="173095" y="4368847"/>
                  <a:pt x="271633" y="4336002"/>
                </a:cubicBezTo>
                <a:cubicBezTo>
                  <a:pt x="284074" y="4373324"/>
                  <a:pt x="303392" y="4409023"/>
                  <a:pt x="308956" y="4447969"/>
                </a:cubicBezTo>
                <a:cubicBezTo>
                  <a:pt x="315176" y="4491512"/>
                  <a:pt x="309753" y="4538404"/>
                  <a:pt x="327617" y="4578598"/>
                </a:cubicBezTo>
                <a:cubicBezTo>
                  <a:pt x="340199" y="4606908"/>
                  <a:pt x="414744" y="4626302"/>
                  <a:pt x="439584" y="4634582"/>
                </a:cubicBezTo>
                <a:cubicBezTo>
                  <a:pt x="917443" y="4539006"/>
                  <a:pt x="574852" y="4600689"/>
                  <a:pt x="1727209" y="4634582"/>
                </a:cubicBezTo>
                <a:cubicBezTo>
                  <a:pt x="1752845" y="4635336"/>
                  <a:pt x="1776363" y="4650411"/>
                  <a:pt x="1801854" y="4653243"/>
                </a:cubicBezTo>
                <a:cubicBezTo>
                  <a:pt x="1993665" y="4674555"/>
                  <a:pt x="2403879" y="4685010"/>
                  <a:pt x="2548302" y="4690565"/>
                </a:cubicBezTo>
                <a:cubicBezTo>
                  <a:pt x="2622947" y="4684345"/>
                  <a:pt x="2700646" y="4693932"/>
                  <a:pt x="2772237" y="4671904"/>
                </a:cubicBezTo>
                <a:cubicBezTo>
                  <a:pt x="2791038" y="4666119"/>
                  <a:pt x="2799695" y="4633514"/>
                  <a:pt x="2790898" y="4615920"/>
                </a:cubicBezTo>
                <a:cubicBezTo>
                  <a:pt x="2782101" y="4598326"/>
                  <a:pt x="2753576" y="4603479"/>
                  <a:pt x="2734915" y="4597259"/>
                </a:cubicBezTo>
                <a:cubicBezTo>
                  <a:pt x="2741135" y="4547496"/>
                  <a:pt x="2724427" y="4488778"/>
                  <a:pt x="2753576" y="4447969"/>
                </a:cubicBezTo>
                <a:cubicBezTo>
                  <a:pt x="2785610" y="4403122"/>
                  <a:pt x="2880277" y="4520432"/>
                  <a:pt x="2884205" y="4522614"/>
                </a:cubicBezTo>
                <a:cubicBezTo>
                  <a:pt x="2918595" y="4541720"/>
                  <a:pt x="2996172" y="4559937"/>
                  <a:pt x="2996172" y="4559937"/>
                </a:cubicBezTo>
                <a:cubicBezTo>
                  <a:pt x="3008613" y="4578598"/>
                  <a:pt x="3024659" y="4595306"/>
                  <a:pt x="3033494" y="4615920"/>
                </a:cubicBezTo>
                <a:cubicBezTo>
                  <a:pt x="3095075" y="4759607"/>
                  <a:pt x="2956282" y="4681849"/>
                  <a:pt x="3257429" y="4709227"/>
                </a:cubicBezTo>
                <a:cubicBezTo>
                  <a:pt x="3288531" y="4715447"/>
                  <a:pt x="3319772" y="4721007"/>
                  <a:pt x="3350735" y="4727888"/>
                </a:cubicBezTo>
                <a:cubicBezTo>
                  <a:pt x="3375772" y="4733452"/>
                  <a:pt x="3399733" y="4746549"/>
                  <a:pt x="3425380" y="4746549"/>
                </a:cubicBezTo>
                <a:cubicBezTo>
                  <a:pt x="3481708" y="4746549"/>
                  <a:pt x="3537070" y="4730632"/>
                  <a:pt x="3593331" y="4727888"/>
                </a:cubicBezTo>
                <a:cubicBezTo>
                  <a:pt x="3792245" y="4718185"/>
                  <a:pt x="3991437" y="4715447"/>
                  <a:pt x="4190490" y="4709227"/>
                </a:cubicBezTo>
                <a:cubicBezTo>
                  <a:pt x="4253290" y="4688293"/>
                  <a:pt x="4264714" y="4681913"/>
                  <a:pt x="4339780" y="4671904"/>
                </a:cubicBezTo>
                <a:cubicBezTo>
                  <a:pt x="4401746" y="4663642"/>
                  <a:pt x="4464260" y="4660146"/>
                  <a:pt x="4526392" y="4653243"/>
                </a:cubicBezTo>
                <a:cubicBezTo>
                  <a:pt x="4901712" y="4611541"/>
                  <a:pt x="4426966" y="4643794"/>
                  <a:pt x="5179535" y="4615920"/>
                </a:cubicBezTo>
                <a:cubicBezTo>
                  <a:pt x="5173315" y="4584818"/>
                  <a:pt x="5150844" y="4552704"/>
                  <a:pt x="5160874" y="4522614"/>
                </a:cubicBezTo>
                <a:cubicBezTo>
                  <a:pt x="5167095" y="4503953"/>
                  <a:pt x="5197944" y="4509357"/>
                  <a:pt x="5216858" y="4503953"/>
                </a:cubicBezTo>
                <a:cubicBezTo>
                  <a:pt x="5241518" y="4496907"/>
                  <a:pt x="5266621" y="4491512"/>
                  <a:pt x="5291502" y="4485292"/>
                </a:cubicBezTo>
                <a:cubicBezTo>
                  <a:pt x="5297723" y="4466631"/>
                  <a:pt x="5314022" y="4448597"/>
                  <a:pt x="5310164" y="4429308"/>
                </a:cubicBezTo>
                <a:cubicBezTo>
                  <a:pt x="5302845" y="4392715"/>
                  <a:pt x="5240436" y="4381184"/>
                  <a:pt x="5216858" y="4373325"/>
                </a:cubicBezTo>
                <a:cubicBezTo>
                  <a:pt x="5204417" y="4360884"/>
                  <a:pt x="5188587" y="4351089"/>
                  <a:pt x="5179535" y="4336002"/>
                </a:cubicBezTo>
                <a:cubicBezTo>
                  <a:pt x="5169415" y="4319134"/>
                  <a:pt x="5142213" y="4286238"/>
                  <a:pt x="5160874" y="4280018"/>
                </a:cubicBezTo>
                <a:cubicBezTo>
                  <a:pt x="5202602" y="4266109"/>
                  <a:pt x="5247903" y="4292867"/>
                  <a:pt x="5291502" y="4298680"/>
                </a:cubicBezTo>
                <a:lnTo>
                  <a:pt x="5440792" y="4317341"/>
                </a:lnTo>
                <a:cubicBezTo>
                  <a:pt x="5447013" y="4348443"/>
                  <a:pt x="5437026" y="4388219"/>
                  <a:pt x="5459454" y="4410647"/>
                </a:cubicBezTo>
                <a:cubicBezTo>
                  <a:pt x="5483679" y="4434872"/>
                  <a:pt x="5544864" y="4362559"/>
                  <a:pt x="5552760" y="4354663"/>
                </a:cubicBezTo>
                <a:cubicBezTo>
                  <a:pt x="5546539" y="4292459"/>
                  <a:pt x="5548155" y="4228964"/>
                  <a:pt x="5534098" y="4168051"/>
                </a:cubicBezTo>
                <a:cubicBezTo>
                  <a:pt x="5529055" y="4146197"/>
                  <a:pt x="5497399" y="4134486"/>
                  <a:pt x="5496776" y="4112067"/>
                </a:cubicBezTo>
                <a:cubicBezTo>
                  <a:pt x="5482684" y="3604734"/>
                  <a:pt x="5469816" y="3678733"/>
                  <a:pt x="5534098" y="3421602"/>
                </a:cubicBezTo>
                <a:cubicBezTo>
                  <a:pt x="5527878" y="3359398"/>
                  <a:pt x="5536801" y="3293741"/>
                  <a:pt x="5515437" y="3234990"/>
                </a:cubicBezTo>
                <a:cubicBezTo>
                  <a:pt x="5508715" y="3216504"/>
                  <a:pt x="5473363" y="3230238"/>
                  <a:pt x="5459454" y="3216329"/>
                </a:cubicBezTo>
                <a:cubicBezTo>
                  <a:pt x="5445545" y="3202420"/>
                  <a:pt x="5450913" y="3177213"/>
                  <a:pt x="5440792" y="3160345"/>
                </a:cubicBezTo>
                <a:cubicBezTo>
                  <a:pt x="5431740" y="3145258"/>
                  <a:pt x="5415911" y="3135463"/>
                  <a:pt x="5403470" y="3123022"/>
                </a:cubicBezTo>
                <a:cubicBezTo>
                  <a:pt x="5454544" y="3088973"/>
                  <a:pt x="5470585" y="3088647"/>
                  <a:pt x="5496776" y="3029716"/>
                </a:cubicBezTo>
                <a:cubicBezTo>
                  <a:pt x="5512754" y="2993766"/>
                  <a:pt x="5534098" y="2917749"/>
                  <a:pt x="5534098" y="2917749"/>
                </a:cubicBezTo>
                <a:cubicBezTo>
                  <a:pt x="5540319" y="2793341"/>
                  <a:pt x="5552760" y="2669088"/>
                  <a:pt x="5552760" y="2544525"/>
                </a:cubicBezTo>
                <a:cubicBezTo>
                  <a:pt x="5552760" y="2500540"/>
                  <a:pt x="5541966" y="2457172"/>
                  <a:pt x="5534098" y="2413896"/>
                </a:cubicBezTo>
                <a:cubicBezTo>
                  <a:pt x="5524725" y="2362344"/>
                  <a:pt x="5512765" y="2331234"/>
                  <a:pt x="5496776" y="2283267"/>
                </a:cubicBezTo>
                <a:cubicBezTo>
                  <a:pt x="5490556" y="2208622"/>
                  <a:pt x="5487406" y="2133658"/>
                  <a:pt x="5478115" y="2059333"/>
                </a:cubicBezTo>
                <a:cubicBezTo>
                  <a:pt x="5474934" y="2033884"/>
                  <a:pt x="5459454" y="2010335"/>
                  <a:pt x="5459454" y="1984688"/>
                </a:cubicBezTo>
                <a:cubicBezTo>
                  <a:pt x="5459454" y="1646708"/>
                  <a:pt x="5450296" y="1704078"/>
                  <a:pt x="5496776" y="1518157"/>
                </a:cubicBezTo>
                <a:cubicBezTo>
                  <a:pt x="5490556" y="1437292"/>
                  <a:pt x="5503762" y="1352503"/>
                  <a:pt x="5478115" y="1275561"/>
                </a:cubicBezTo>
                <a:cubicBezTo>
                  <a:pt x="5471895" y="1256900"/>
                  <a:pt x="5440792" y="1300442"/>
                  <a:pt x="5422131" y="1294222"/>
                </a:cubicBezTo>
                <a:cubicBezTo>
                  <a:pt x="5397094" y="1285877"/>
                  <a:pt x="5384808" y="1256900"/>
                  <a:pt x="5366147" y="1238239"/>
                </a:cubicBezTo>
                <a:cubicBezTo>
                  <a:pt x="5378588" y="1225798"/>
                  <a:pt x="5392913" y="1214991"/>
                  <a:pt x="5403470" y="1200916"/>
                </a:cubicBezTo>
                <a:cubicBezTo>
                  <a:pt x="5430384" y="1165031"/>
                  <a:pt x="5478115" y="1088949"/>
                  <a:pt x="5478115" y="1088949"/>
                </a:cubicBezTo>
                <a:cubicBezTo>
                  <a:pt x="5580787" y="780931"/>
                  <a:pt x="5524978" y="991153"/>
                  <a:pt x="5496776" y="342500"/>
                </a:cubicBezTo>
                <a:cubicBezTo>
                  <a:pt x="5493522" y="267667"/>
                  <a:pt x="5488014" y="192812"/>
                  <a:pt x="5478115" y="118565"/>
                </a:cubicBezTo>
                <a:cubicBezTo>
                  <a:pt x="5475515" y="99067"/>
                  <a:pt x="5477718" y="69887"/>
                  <a:pt x="5459454" y="62582"/>
                </a:cubicBezTo>
                <a:cubicBezTo>
                  <a:pt x="5407154" y="41662"/>
                  <a:pt x="5347486" y="50141"/>
                  <a:pt x="5291502" y="43920"/>
                </a:cubicBezTo>
                <a:cubicBezTo>
                  <a:pt x="5272841" y="31479"/>
                  <a:pt x="5257835" y="8830"/>
                  <a:pt x="5235519" y="6598"/>
                </a:cubicBezTo>
                <a:cubicBezTo>
                  <a:pt x="5169539" y="0"/>
                  <a:pt x="5108998" y="23890"/>
                  <a:pt x="5048907" y="43920"/>
                </a:cubicBezTo>
                <a:cubicBezTo>
                  <a:pt x="4920510" y="22521"/>
                  <a:pt x="4930693" y="13267"/>
                  <a:pt x="4787649" y="43920"/>
                </a:cubicBezTo>
                <a:cubicBezTo>
                  <a:pt x="4749181" y="52163"/>
                  <a:pt x="4715012" y="80307"/>
                  <a:pt x="4675682" y="81243"/>
                </a:cubicBezTo>
                <a:lnTo>
                  <a:pt x="3891911" y="99904"/>
                </a:lnTo>
                <a:cubicBezTo>
                  <a:pt x="3885690" y="137226"/>
                  <a:pt x="3898165" y="183396"/>
                  <a:pt x="3873249" y="211871"/>
                </a:cubicBezTo>
                <a:cubicBezTo>
                  <a:pt x="3847343" y="241478"/>
                  <a:pt x="3761282" y="249194"/>
                  <a:pt x="3761282" y="249194"/>
                </a:cubicBezTo>
                <a:cubicBezTo>
                  <a:pt x="3742621" y="242974"/>
                  <a:pt x="3719207" y="244442"/>
                  <a:pt x="3705298" y="230533"/>
                </a:cubicBezTo>
                <a:cubicBezTo>
                  <a:pt x="3691389" y="216624"/>
                  <a:pt x="3695434" y="192143"/>
                  <a:pt x="3686637" y="174549"/>
                </a:cubicBezTo>
                <a:cubicBezTo>
                  <a:pt x="3652874" y="107021"/>
                  <a:pt x="3657901" y="121427"/>
                  <a:pt x="3593331" y="99904"/>
                </a:cubicBezTo>
                <a:cubicBezTo>
                  <a:pt x="3500025" y="106124"/>
                  <a:pt x="3406412" y="108775"/>
                  <a:pt x="3313413" y="118565"/>
                </a:cubicBezTo>
                <a:cubicBezTo>
                  <a:pt x="3287906" y="121250"/>
                  <a:pt x="3263917" y="132197"/>
                  <a:pt x="3238768" y="137227"/>
                </a:cubicBezTo>
                <a:cubicBezTo>
                  <a:pt x="3201665" y="144648"/>
                  <a:pt x="3164123" y="149668"/>
                  <a:pt x="3126800" y="155888"/>
                </a:cubicBezTo>
                <a:cubicBezTo>
                  <a:pt x="2626098" y="145874"/>
                  <a:pt x="2281441" y="148303"/>
                  <a:pt x="1820515" y="118565"/>
                </a:cubicBezTo>
                <a:cubicBezTo>
                  <a:pt x="1751951" y="114141"/>
                  <a:pt x="1683666" y="106124"/>
                  <a:pt x="1615241" y="99904"/>
                </a:cubicBezTo>
                <a:cubicBezTo>
                  <a:pt x="1447290" y="106124"/>
                  <a:pt x="1279105" y="107744"/>
                  <a:pt x="1111388" y="118565"/>
                </a:cubicBezTo>
                <a:cubicBezTo>
                  <a:pt x="1085794" y="120216"/>
                  <a:pt x="1062341" y="135627"/>
                  <a:pt x="1036743" y="137227"/>
                </a:cubicBezTo>
                <a:cubicBezTo>
                  <a:pt x="862800" y="148099"/>
                  <a:pt x="688400" y="149668"/>
                  <a:pt x="514229" y="155888"/>
                </a:cubicBezTo>
                <a:cubicBezTo>
                  <a:pt x="476907" y="162108"/>
                  <a:pt x="438969" y="165372"/>
                  <a:pt x="402262" y="174549"/>
                </a:cubicBezTo>
                <a:cubicBezTo>
                  <a:pt x="318813" y="195411"/>
                  <a:pt x="310733" y="201651"/>
                  <a:pt x="252972" y="230533"/>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76200" dir="13500000" sy="23000" kx="1200000" algn="br" rotWithShape="0">
              <a:prstClr val="black">
                <a:alpha val="20000"/>
              </a:prstClr>
            </a:outerShdw>
            <a:softEdge rad="12700"/>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solidFill>
                <a:prstClr val="white"/>
              </a:solidFill>
            </a:endParaRPr>
          </a:p>
        </p:txBody>
      </p:sp>
      <p:pic>
        <p:nvPicPr>
          <p:cNvPr id="7" name="Picture 23"/>
          <p:cNvPicPr>
            <a:picLocks noChangeAspect="1" noChangeArrowheads="1"/>
          </p:cNvPicPr>
          <p:nvPr/>
        </p:nvPicPr>
        <p:blipFill>
          <a:blip r:embed="rId3"/>
          <a:srcRect/>
          <a:stretch>
            <a:fillRect/>
          </a:stretch>
        </p:blipFill>
        <p:spPr bwMode="auto">
          <a:xfrm>
            <a:off x="0" y="2362200"/>
            <a:ext cx="3507545" cy="4495800"/>
          </a:xfrm>
          <a:prstGeom prst="rect">
            <a:avLst/>
          </a:prstGeom>
          <a:noFill/>
          <a:ln w="9525">
            <a:noFill/>
            <a:miter lim="800000"/>
            <a:headEnd/>
            <a:tailEnd/>
          </a:ln>
          <a:effectLst/>
        </p:spPr>
      </p:pic>
      <p:sp>
        <p:nvSpPr>
          <p:cNvPr id="2" name="Rectangle 1"/>
          <p:cNvSpPr/>
          <p:nvPr/>
        </p:nvSpPr>
        <p:spPr>
          <a:xfrm>
            <a:off x="3657600" y="2230766"/>
            <a:ext cx="5029200" cy="3970318"/>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Revelation 21:8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8 </a:t>
            </a:r>
            <a:r>
              <a:rPr lang="en-US" sz="2800" dirty="0" smtClean="0">
                <a:solidFill>
                  <a:srgbClr val="000000"/>
                </a:solidFill>
                <a:effectLst>
                  <a:outerShdw blurRad="60007" dist="310007" dir="7680000" sy="30000" kx="1300200" algn="ctr" rotWithShape="0">
                    <a:prstClr val="black">
                      <a:alpha val="32000"/>
                    </a:prstClr>
                  </a:outerShdw>
                </a:effectLst>
              </a:rPr>
              <a:t>But the cowardly, unbelieving, abominable, murderers, sexually immoral, sorcerers, idolaters, and all liars shall have their part in the lake which burns with fire and brimstone, which is the second death." </a:t>
            </a:r>
            <a:endParaRPr lang="en-US" sz="2800" dirty="0">
              <a:solidFill>
                <a:srgbClr val="000000"/>
              </a:solidFill>
              <a:effectLst>
                <a:outerShdw blurRad="60007" dist="310007" dir="7680000" sy="30000" kx="1300200" algn="ctr" rotWithShape="0">
                  <a:prstClr val="black">
                    <a:alpha val="32000"/>
                  </a:prstClr>
                </a:outerShdw>
              </a:effectLst>
            </a:endParaRPr>
          </a:p>
        </p:txBody>
      </p:sp>
      <p:sp>
        <p:nvSpPr>
          <p:cNvPr id="11" name="Rectangle 10"/>
          <p:cNvSpPr/>
          <p:nvPr/>
        </p:nvSpPr>
        <p:spPr>
          <a:xfrm>
            <a:off x="0" y="1057870"/>
            <a:ext cx="9144000" cy="923330"/>
          </a:xfrm>
          <a:prstGeom prst="rect">
            <a:avLst/>
          </a:prstGeom>
        </p:spPr>
        <p:txBody>
          <a:bodyPr wrap="square">
            <a:spAutoFit/>
          </a:bodyPr>
          <a:lstStyle/>
          <a:p>
            <a:pPr lvl="0" algn="ctr"/>
            <a:r>
              <a:rPr lang="en-US" sz="54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Many Will Go There</a:t>
            </a:r>
            <a:endParaRPr lang="en-US" sz="5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12" name="TextBox 11"/>
          <p:cNvSpPr txBox="1"/>
          <p:nvPr/>
        </p:nvSpPr>
        <p:spPr>
          <a:xfrm>
            <a:off x="0" y="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The Bible Teaches That Hell Is A Real Place</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Tree>
    <p:extLst>
      <p:ext uri="{BB962C8B-B14F-4D97-AF65-F5344CB8AC3E}">
        <p14:creationId xmlns:p14="http://schemas.microsoft.com/office/powerpoint/2010/main" val="2224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223691" y="1821597"/>
            <a:ext cx="5767909" cy="4960203"/>
          </a:xfrm>
          <a:custGeom>
            <a:avLst/>
            <a:gdLst>
              <a:gd name="connsiteX0" fmla="*/ 308956 w 5580787"/>
              <a:gd name="connsiteY0" fmla="*/ 155888 h 4759607"/>
              <a:gd name="connsiteX1" fmla="*/ 215649 w 5580787"/>
              <a:gd name="connsiteY1" fmla="*/ 249194 h 4759607"/>
              <a:gd name="connsiteX2" fmla="*/ 178327 w 5580787"/>
              <a:gd name="connsiteY2" fmla="*/ 305178 h 4759607"/>
              <a:gd name="connsiteX3" fmla="*/ 122343 w 5580787"/>
              <a:gd name="connsiteY3" fmla="*/ 342500 h 4759607"/>
              <a:gd name="connsiteX4" fmla="*/ 103682 w 5580787"/>
              <a:gd name="connsiteY4" fmla="*/ 473129 h 4759607"/>
              <a:gd name="connsiteX5" fmla="*/ 85021 w 5580787"/>
              <a:gd name="connsiteY5" fmla="*/ 529112 h 4759607"/>
              <a:gd name="connsiteX6" fmla="*/ 103682 w 5580787"/>
              <a:gd name="connsiteY6" fmla="*/ 697063 h 4759607"/>
              <a:gd name="connsiteX7" fmla="*/ 141005 w 5580787"/>
              <a:gd name="connsiteY7" fmla="*/ 734386 h 4759607"/>
              <a:gd name="connsiteX8" fmla="*/ 178327 w 5580787"/>
              <a:gd name="connsiteY8" fmla="*/ 790369 h 4759607"/>
              <a:gd name="connsiteX9" fmla="*/ 196988 w 5580787"/>
              <a:gd name="connsiteY9" fmla="*/ 1312884 h 4759607"/>
              <a:gd name="connsiteX10" fmla="*/ 178327 w 5580787"/>
              <a:gd name="connsiteY10" fmla="*/ 1368867 h 4759607"/>
              <a:gd name="connsiteX11" fmla="*/ 234311 w 5580787"/>
              <a:gd name="connsiteY11" fmla="*/ 1462174 h 4759607"/>
              <a:gd name="connsiteX12" fmla="*/ 308956 w 5580787"/>
              <a:gd name="connsiteY12" fmla="*/ 1480835 h 4759607"/>
              <a:gd name="connsiteX13" fmla="*/ 178327 w 5580787"/>
              <a:gd name="connsiteY13" fmla="*/ 1592802 h 4759607"/>
              <a:gd name="connsiteX14" fmla="*/ 122343 w 5580787"/>
              <a:gd name="connsiteY14" fmla="*/ 1611463 h 4759607"/>
              <a:gd name="connsiteX15" fmla="*/ 103682 w 5580787"/>
              <a:gd name="connsiteY15" fmla="*/ 1667447 h 4759607"/>
              <a:gd name="connsiteX16" fmla="*/ 66360 w 5580787"/>
              <a:gd name="connsiteY16" fmla="*/ 2022010 h 4759607"/>
              <a:gd name="connsiteX17" fmla="*/ 85021 w 5580787"/>
              <a:gd name="connsiteY17" fmla="*/ 2245945 h 4759607"/>
              <a:gd name="connsiteX18" fmla="*/ 47698 w 5580787"/>
              <a:gd name="connsiteY18" fmla="*/ 2712476 h 4759607"/>
              <a:gd name="connsiteX19" fmla="*/ 122343 w 5580787"/>
              <a:gd name="connsiteY19" fmla="*/ 2824443 h 4759607"/>
              <a:gd name="connsiteX20" fmla="*/ 141005 w 5580787"/>
              <a:gd name="connsiteY20" fmla="*/ 2880427 h 4759607"/>
              <a:gd name="connsiteX21" fmla="*/ 159666 w 5580787"/>
              <a:gd name="connsiteY21" fmla="*/ 2973733 h 4759607"/>
              <a:gd name="connsiteX22" fmla="*/ 103682 w 5580787"/>
              <a:gd name="connsiteY22" fmla="*/ 3123022 h 4759607"/>
              <a:gd name="connsiteX23" fmla="*/ 66360 w 5580787"/>
              <a:gd name="connsiteY23" fmla="*/ 3179006 h 4759607"/>
              <a:gd name="connsiteX24" fmla="*/ 29037 w 5580787"/>
              <a:gd name="connsiteY24" fmla="*/ 3290974 h 4759607"/>
              <a:gd name="connsiteX25" fmla="*/ 141005 w 5580787"/>
              <a:gd name="connsiteY25" fmla="*/ 3514908 h 4759607"/>
              <a:gd name="connsiteX26" fmla="*/ 122343 w 5580787"/>
              <a:gd name="connsiteY26" fmla="*/ 3626876 h 4759607"/>
              <a:gd name="connsiteX27" fmla="*/ 103682 w 5580787"/>
              <a:gd name="connsiteY27" fmla="*/ 3682859 h 4759607"/>
              <a:gd name="connsiteX28" fmla="*/ 47698 w 5580787"/>
              <a:gd name="connsiteY28" fmla="*/ 4000100 h 4759607"/>
              <a:gd name="connsiteX29" fmla="*/ 47698 w 5580787"/>
              <a:gd name="connsiteY29" fmla="*/ 4261357 h 4759607"/>
              <a:gd name="connsiteX30" fmla="*/ 103682 w 5580787"/>
              <a:gd name="connsiteY30" fmla="*/ 4280018 h 4759607"/>
              <a:gd name="connsiteX31" fmla="*/ 271633 w 5580787"/>
              <a:gd name="connsiteY31" fmla="*/ 4336002 h 4759607"/>
              <a:gd name="connsiteX32" fmla="*/ 308956 w 5580787"/>
              <a:gd name="connsiteY32" fmla="*/ 4447969 h 4759607"/>
              <a:gd name="connsiteX33" fmla="*/ 327617 w 5580787"/>
              <a:gd name="connsiteY33" fmla="*/ 4578598 h 4759607"/>
              <a:gd name="connsiteX34" fmla="*/ 439584 w 5580787"/>
              <a:gd name="connsiteY34" fmla="*/ 4634582 h 4759607"/>
              <a:gd name="connsiteX35" fmla="*/ 1727209 w 5580787"/>
              <a:gd name="connsiteY35" fmla="*/ 4634582 h 4759607"/>
              <a:gd name="connsiteX36" fmla="*/ 1801854 w 5580787"/>
              <a:gd name="connsiteY36" fmla="*/ 4653243 h 4759607"/>
              <a:gd name="connsiteX37" fmla="*/ 2548302 w 5580787"/>
              <a:gd name="connsiteY37" fmla="*/ 4690565 h 4759607"/>
              <a:gd name="connsiteX38" fmla="*/ 2772237 w 5580787"/>
              <a:gd name="connsiteY38" fmla="*/ 4671904 h 4759607"/>
              <a:gd name="connsiteX39" fmla="*/ 2790898 w 5580787"/>
              <a:gd name="connsiteY39" fmla="*/ 4615920 h 4759607"/>
              <a:gd name="connsiteX40" fmla="*/ 2734915 w 5580787"/>
              <a:gd name="connsiteY40" fmla="*/ 4597259 h 4759607"/>
              <a:gd name="connsiteX41" fmla="*/ 2753576 w 5580787"/>
              <a:gd name="connsiteY41" fmla="*/ 4447969 h 4759607"/>
              <a:gd name="connsiteX42" fmla="*/ 2884205 w 5580787"/>
              <a:gd name="connsiteY42" fmla="*/ 4522614 h 4759607"/>
              <a:gd name="connsiteX43" fmla="*/ 2996172 w 5580787"/>
              <a:gd name="connsiteY43" fmla="*/ 4559937 h 4759607"/>
              <a:gd name="connsiteX44" fmla="*/ 3033494 w 5580787"/>
              <a:gd name="connsiteY44" fmla="*/ 4615920 h 4759607"/>
              <a:gd name="connsiteX45" fmla="*/ 3257429 w 5580787"/>
              <a:gd name="connsiteY45" fmla="*/ 4709227 h 4759607"/>
              <a:gd name="connsiteX46" fmla="*/ 3350735 w 5580787"/>
              <a:gd name="connsiteY46" fmla="*/ 4727888 h 4759607"/>
              <a:gd name="connsiteX47" fmla="*/ 3425380 w 5580787"/>
              <a:gd name="connsiteY47" fmla="*/ 4746549 h 4759607"/>
              <a:gd name="connsiteX48" fmla="*/ 3593331 w 5580787"/>
              <a:gd name="connsiteY48" fmla="*/ 4727888 h 4759607"/>
              <a:gd name="connsiteX49" fmla="*/ 4190490 w 5580787"/>
              <a:gd name="connsiteY49" fmla="*/ 4709227 h 4759607"/>
              <a:gd name="connsiteX50" fmla="*/ 4339780 w 5580787"/>
              <a:gd name="connsiteY50" fmla="*/ 4671904 h 4759607"/>
              <a:gd name="connsiteX51" fmla="*/ 4526392 w 5580787"/>
              <a:gd name="connsiteY51" fmla="*/ 4653243 h 4759607"/>
              <a:gd name="connsiteX52" fmla="*/ 5179535 w 5580787"/>
              <a:gd name="connsiteY52" fmla="*/ 4615920 h 4759607"/>
              <a:gd name="connsiteX53" fmla="*/ 5160874 w 5580787"/>
              <a:gd name="connsiteY53" fmla="*/ 4522614 h 4759607"/>
              <a:gd name="connsiteX54" fmla="*/ 5216858 w 5580787"/>
              <a:gd name="connsiteY54" fmla="*/ 4503953 h 4759607"/>
              <a:gd name="connsiteX55" fmla="*/ 5291502 w 5580787"/>
              <a:gd name="connsiteY55" fmla="*/ 4485292 h 4759607"/>
              <a:gd name="connsiteX56" fmla="*/ 5310164 w 5580787"/>
              <a:gd name="connsiteY56" fmla="*/ 4429308 h 4759607"/>
              <a:gd name="connsiteX57" fmla="*/ 5216858 w 5580787"/>
              <a:gd name="connsiteY57" fmla="*/ 4373325 h 4759607"/>
              <a:gd name="connsiteX58" fmla="*/ 5179535 w 5580787"/>
              <a:gd name="connsiteY58" fmla="*/ 4336002 h 4759607"/>
              <a:gd name="connsiteX59" fmla="*/ 5160874 w 5580787"/>
              <a:gd name="connsiteY59" fmla="*/ 4280018 h 4759607"/>
              <a:gd name="connsiteX60" fmla="*/ 5291502 w 5580787"/>
              <a:gd name="connsiteY60" fmla="*/ 4298680 h 4759607"/>
              <a:gd name="connsiteX61" fmla="*/ 5440792 w 5580787"/>
              <a:gd name="connsiteY61" fmla="*/ 4317341 h 4759607"/>
              <a:gd name="connsiteX62" fmla="*/ 5459454 w 5580787"/>
              <a:gd name="connsiteY62" fmla="*/ 4410647 h 4759607"/>
              <a:gd name="connsiteX63" fmla="*/ 5552760 w 5580787"/>
              <a:gd name="connsiteY63" fmla="*/ 4354663 h 4759607"/>
              <a:gd name="connsiteX64" fmla="*/ 5534098 w 5580787"/>
              <a:gd name="connsiteY64" fmla="*/ 4168051 h 4759607"/>
              <a:gd name="connsiteX65" fmla="*/ 5496776 w 5580787"/>
              <a:gd name="connsiteY65" fmla="*/ 4112067 h 4759607"/>
              <a:gd name="connsiteX66" fmla="*/ 5534098 w 5580787"/>
              <a:gd name="connsiteY66" fmla="*/ 3421602 h 4759607"/>
              <a:gd name="connsiteX67" fmla="*/ 5515437 w 5580787"/>
              <a:gd name="connsiteY67" fmla="*/ 3234990 h 4759607"/>
              <a:gd name="connsiteX68" fmla="*/ 5459454 w 5580787"/>
              <a:gd name="connsiteY68" fmla="*/ 3216329 h 4759607"/>
              <a:gd name="connsiteX69" fmla="*/ 5440792 w 5580787"/>
              <a:gd name="connsiteY69" fmla="*/ 3160345 h 4759607"/>
              <a:gd name="connsiteX70" fmla="*/ 5403470 w 5580787"/>
              <a:gd name="connsiteY70" fmla="*/ 3123022 h 4759607"/>
              <a:gd name="connsiteX71" fmla="*/ 5496776 w 5580787"/>
              <a:gd name="connsiteY71" fmla="*/ 3029716 h 4759607"/>
              <a:gd name="connsiteX72" fmla="*/ 5534098 w 5580787"/>
              <a:gd name="connsiteY72" fmla="*/ 2917749 h 4759607"/>
              <a:gd name="connsiteX73" fmla="*/ 5552760 w 5580787"/>
              <a:gd name="connsiteY73" fmla="*/ 2544525 h 4759607"/>
              <a:gd name="connsiteX74" fmla="*/ 5534098 w 5580787"/>
              <a:gd name="connsiteY74" fmla="*/ 2413896 h 4759607"/>
              <a:gd name="connsiteX75" fmla="*/ 5496776 w 5580787"/>
              <a:gd name="connsiteY75" fmla="*/ 2283267 h 4759607"/>
              <a:gd name="connsiteX76" fmla="*/ 5478115 w 5580787"/>
              <a:gd name="connsiteY76" fmla="*/ 2059333 h 4759607"/>
              <a:gd name="connsiteX77" fmla="*/ 5459454 w 5580787"/>
              <a:gd name="connsiteY77" fmla="*/ 1984688 h 4759607"/>
              <a:gd name="connsiteX78" fmla="*/ 5496776 w 5580787"/>
              <a:gd name="connsiteY78" fmla="*/ 1518157 h 4759607"/>
              <a:gd name="connsiteX79" fmla="*/ 5478115 w 5580787"/>
              <a:gd name="connsiteY79" fmla="*/ 1275561 h 4759607"/>
              <a:gd name="connsiteX80" fmla="*/ 5422131 w 5580787"/>
              <a:gd name="connsiteY80" fmla="*/ 1294222 h 4759607"/>
              <a:gd name="connsiteX81" fmla="*/ 5366147 w 5580787"/>
              <a:gd name="connsiteY81" fmla="*/ 1238239 h 4759607"/>
              <a:gd name="connsiteX82" fmla="*/ 5403470 w 5580787"/>
              <a:gd name="connsiteY82" fmla="*/ 1200916 h 4759607"/>
              <a:gd name="connsiteX83" fmla="*/ 5478115 w 5580787"/>
              <a:gd name="connsiteY83" fmla="*/ 1088949 h 4759607"/>
              <a:gd name="connsiteX84" fmla="*/ 5496776 w 5580787"/>
              <a:gd name="connsiteY84" fmla="*/ 342500 h 4759607"/>
              <a:gd name="connsiteX85" fmla="*/ 5478115 w 5580787"/>
              <a:gd name="connsiteY85" fmla="*/ 118565 h 4759607"/>
              <a:gd name="connsiteX86" fmla="*/ 5459454 w 5580787"/>
              <a:gd name="connsiteY86" fmla="*/ 62582 h 4759607"/>
              <a:gd name="connsiteX87" fmla="*/ 5291502 w 5580787"/>
              <a:gd name="connsiteY87" fmla="*/ 43920 h 4759607"/>
              <a:gd name="connsiteX88" fmla="*/ 5235519 w 5580787"/>
              <a:gd name="connsiteY88" fmla="*/ 6598 h 4759607"/>
              <a:gd name="connsiteX89" fmla="*/ 5048907 w 5580787"/>
              <a:gd name="connsiteY89" fmla="*/ 43920 h 4759607"/>
              <a:gd name="connsiteX90" fmla="*/ 4787649 w 5580787"/>
              <a:gd name="connsiteY90" fmla="*/ 43920 h 4759607"/>
              <a:gd name="connsiteX91" fmla="*/ 4675682 w 5580787"/>
              <a:gd name="connsiteY91" fmla="*/ 81243 h 4759607"/>
              <a:gd name="connsiteX92" fmla="*/ 3891911 w 5580787"/>
              <a:gd name="connsiteY92" fmla="*/ 99904 h 4759607"/>
              <a:gd name="connsiteX93" fmla="*/ 3873249 w 5580787"/>
              <a:gd name="connsiteY93" fmla="*/ 211871 h 4759607"/>
              <a:gd name="connsiteX94" fmla="*/ 3761282 w 5580787"/>
              <a:gd name="connsiteY94" fmla="*/ 249194 h 4759607"/>
              <a:gd name="connsiteX95" fmla="*/ 3705298 w 5580787"/>
              <a:gd name="connsiteY95" fmla="*/ 230533 h 4759607"/>
              <a:gd name="connsiteX96" fmla="*/ 3686637 w 5580787"/>
              <a:gd name="connsiteY96" fmla="*/ 174549 h 4759607"/>
              <a:gd name="connsiteX97" fmla="*/ 3593331 w 5580787"/>
              <a:gd name="connsiteY97" fmla="*/ 99904 h 4759607"/>
              <a:gd name="connsiteX98" fmla="*/ 3313413 w 5580787"/>
              <a:gd name="connsiteY98" fmla="*/ 118565 h 4759607"/>
              <a:gd name="connsiteX99" fmla="*/ 3238768 w 5580787"/>
              <a:gd name="connsiteY99" fmla="*/ 137227 h 4759607"/>
              <a:gd name="connsiteX100" fmla="*/ 3126800 w 5580787"/>
              <a:gd name="connsiteY100" fmla="*/ 155888 h 4759607"/>
              <a:gd name="connsiteX101" fmla="*/ 1820515 w 5580787"/>
              <a:gd name="connsiteY101" fmla="*/ 118565 h 4759607"/>
              <a:gd name="connsiteX102" fmla="*/ 1615241 w 5580787"/>
              <a:gd name="connsiteY102" fmla="*/ 99904 h 4759607"/>
              <a:gd name="connsiteX103" fmla="*/ 1111388 w 5580787"/>
              <a:gd name="connsiteY103" fmla="*/ 118565 h 4759607"/>
              <a:gd name="connsiteX104" fmla="*/ 1036743 w 5580787"/>
              <a:gd name="connsiteY104" fmla="*/ 137227 h 4759607"/>
              <a:gd name="connsiteX105" fmla="*/ 514229 w 5580787"/>
              <a:gd name="connsiteY105" fmla="*/ 155888 h 4759607"/>
              <a:gd name="connsiteX106" fmla="*/ 402262 w 5580787"/>
              <a:gd name="connsiteY106" fmla="*/ 174549 h 4759607"/>
              <a:gd name="connsiteX107" fmla="*/ 252972 w 5580787"/>
              <a:gd name="connsiteY107" fmla="*/ 230533 h 47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80787" h="4759607">
                <a:moveTo>
                  <a:pt x="308956" y="155888"/>
                </a:moveTo>
                <a:cubicBezTo>
                  <a:pt x="277854" y="186990"/>
                  <a:pt x="240047" y="212596"/>
                  <a:pt x="215649" y="249194"/>
                </a:cubicBezTo>
                <a:cubicBezTo>
                  <a:pt x="203208" y="267855"/>
                  <a:pt x="194186" y="289319"/>
                  <a:pt x="178327" y="305178"/>
                </a:cubicBezTo>
                <a:cubicBezTo>
                  <a:pt x="162468" y="321037"/>
                  <a:pt x="141004" y="330059"/>
                  <a:pt x="122343" y="342500"/>
                </a:cubicBezTo>
                <a:cubicBezTo>
                  <a:pt x="116123" y="386043"/>
                  <a:pt x="112308" y="429998"/>
                  <a:pt x="103682" y="473129"/>
                </a:cubicBezTo>
                <a:cubicBezTo>
                  <a:pt x="99824" y="492417"/>
                  <a:pt x="85021" y="509442"/>
                  <a:pt x="85021" y="529112"/>
                </a:cubicBezTo>
                <a:cubicBezTo>
                  <a:pt x="85021" y="585440"/>
                  <a:pt x="88861" y="642720"/>
                  <a:pt x="103682" y="697063"/>
                </a:cubicBezTo>
                <a:cubicBezTo>
                  <a:pt x="108311" y="714037"/>
                  <a:pt x="130014" y="720647"/>
                  <a:pt x="141005" y="734386"/>
                </a:cubicBezTo>
                <a:cubicBezTo>
                  <a:pt x="155016" y="751899"/>
                  <a:pt x="165886" y="771708"/>
                  <a:pt x="178327" y="790369"/>
                </a:cubicBezTo>
                <a:cubicBezTo>
                  <a:pt x="184547" y="964541"/>
                  <a:pt x="196988" y="1138601"/>
                  <a:pt x="196988" y="1312884"/>
                </a:cubicBezTo>
                <a:cubicBezTo>
                  <a:pt x="196988" y="1332554"/>
                  <a:pt x="178327" y="1349197"/>
                  <a:pt x="178327" y="1368867"/>
                </a:cubicBezTo>
                <a:cubicBezTo>
                  <a:pt x="178327" y="1400791"/>
                  <a:pt x="204746" y="1447392"/>
                  <a:pt x="234311" y="1462174"/>
                </a:cubicBezTo>
                <a:cubicBezTo>
                  <a:pt x="257251" y="1473644"/>
                  <a:pt x="284074" y="1474615"/>
                  <a:pt x="308956" y="1480835"/>
                </a:cubicBezTo>
                <a:cubicBezTo>
                  <a:pt x="280752" y="1593646"/>
                  <a:pt x="314625" y="1547370"/>
                  <a:pt x="178327" y="1592802"/>
                </a:cubicBezTo>
                <a:lnTo>
                  <a:pt x="122343" y="1611463"/>
                </a:lnTo>
                <a:cubicBezTo>
                  <a:pt x="116123" y="1630124"/>
                  <a:pt x="106340" y="1647957"/>
                  <a:pt x="103682" y="1667447"/>
                </a:cubicBezTo>
                <a:cubicBezTo>
                  <a:pt x="87625" y="1785198"/>
                  <a:pt x="66360" y="2022010"/>
                  <a:pt x="66360" y="2022010"/>
                </a:cubicBezTo>
                <a:cubicBezTo>
                  <a:pt x="72580" y="2096655"/>
                  <a:pt x="85021" y="2171041"/>
                  <a:pt x="85021" y="2245945"/>
                </a:cubicBezTo>
                <a:cubicBezTo>
                  <a:pt x="85021" y="2316627"/>
                  <a:pt x="55727" y="2624158"/>
                  <a:pt x="47698" y="2712476"/>
                </a:cubicBezTo>
                <a:cubicBezTo>
                  <a:pt x="93351" y="2940731"/>
                  <a:pt x="21923" y="2724023"/>
                  <a:pt x="122343" y="2824443"/>
                </a:cubicBezTo>
                <a:cubicBezTo>
                  <a:pt x="136252" y="2838352"/>
                  <a:pt x="136234" y="2861343"/>
                  <a:pt x="141005" y="2880427"/>
                </a:cubicBezTo>
                <a:cubicBezTo>
                  <a:pt x="148698" y="2911198"/>
                  <a:pt x="153446" y="2942631"/>
                  <a:pt x="159666" y="2973733"/>
                </a:cubicBezTo>
                <a:cubicBezTo>
                  <a:pt x="80555" y="3052842"/>
                  <a:pt x="157565" y="2961372"/>
                  <a:pt x="103682" y="3123022"/>
                </a:cubicBezTo>
                <a:cubicBezTo>
                  <a:pt x="96590" y="3144299"/>
                  <a:pt x="75469" y="3158511"/>
                  <a:pt x="66360" y="3179006"/>
                </a:cubicBezTo>
                <a:cubicBezTo>
                  <a:pt x="50382" y="3214957"/>
                  <a:pt x="29037" y="3290974"/>
                  <a:pt x="29037" y="3290974"/>
                </a:cubicBezTo>
                <a:cubicBezTo>
                  <a:pt x="125505" y="3435675"/>
                  <a:pt x="89497" y="3360387"/>
                  <a:pt x="141005" y="3514908"/>
                </a:cubicBezTo>
                <a:cubicBezTo>
                  <a:pt x="134784" y="3552231"/>
                  <a:pt x="130551" y="3589940"/>
                  <a:pt x="122343" y="3626876"/>
                </a:cubicBezTo>
                <a:cubicBezTo>
                  <a:pt x="118076" y="3646078"/>
                  <a:pt x="105980" y="3663323"/>
                  <a:pt x="103682" y="3682859"/>
                </a:cubicBezTo>
                <a:cubicBezTo>
                  <a:pt x="67505" y="3990364"/>
                  <a:pt x="137540" y="3865338"/>
                  <a:pt x="47698" y="4000100"/>
                </a:cubicBezTo>
                <a:cubicBezTo>
                  <a:pt x="15114" y="4097854"/>
                  <a:pt x="0" y="4118264"/>
                  <a:pt x="47698" y="4261357"/>
                </a:cubicBezTo>
                <a:cubicBezTo>
                  <a:pt x="53918" y="4280018"/>
                  <a:pt x="85021" y="4273798"/>
                  <a:pt x="103682" y="4280018"/>
                </a:cubicBezTo>
                <a:cubicBezTo>
                  <a:pt x="232016" y="4365574"/>
                  <a:pt x="173095" y="4368847"/>
                  <a:pt x="271633" y="4336002"/>
                </a:cubicBezTo>
                <a:cubicBezTo>
                  <a:pt x="284074" y="4373324"/>
                  <a:pt x="303392" y="4409023"/>
                  <a:pt x="308956" y="4447969"/>
                </a:cubicBezTo>
                <a:cubicBezTo>
                  <a:pt x="315176" y="4491512"/>
                  <a:pt x="309753" y="4538404"/>
                  <a:pt x="327617" y="4578598"/>
                </a:cubicBezTo>
                <a:cubicBezTo>
                  <a:pt x="340199" y="4606908"/>
                  <a:pt x="414744" y="4626302"/>
                  <a:pt x="439584" y="4634582"/>
                </a:cubicBezTo>
                <a:cubicBezTo>
                  <a:pt x="917443" y="4539006"/>
                  <a:pt x="574852" y="4600689"/>
                  <a:pt x="1727209" y="4634582"/>
                </a:cubicBezTo>
                <a:cubicBezTo>
                  <a:pt x="1752845" y="4635336"/>
                  <a:pt x="1776363" y="4650411"/>
                  <a:pt x="1801854" y="4653243"/>
                </a:cubicBezTo>
                <a:cubicBezTo>
                  <a:pt x="1993665" y="4674555"/>
                  <a:pt x="2403879" y="4685010"/>
                  <a:pt x="2548302" y="4690565"/>
                </a:cubicBezTo>
                <a:cubicBezTo>
                  <a:pt x="2622947" y="4684345"/>
                  <a:pt x="2700646" y="4693932"/>
                  <a:pt x="2772237" y="4671904"/>
                </a:cubicBezTo>
                <a:cubicBezTo>
                  <a:pt x="2791038" y="4666119"/>
                  <a:pt x="2799695" y="4633514"/>
                  <a:pt x="2790898" y="4615920"/>
                </a:cubicBezTo>
                <a:cubicBezTo>
                  <a:pt x="2782101" y="4598326"/>
                  <a:pt x="2753576" y="4603479"/>
                  <a:pt x="2734915" y="4597259"/>
                </a:cubicBezTo>
                <a:cubicBezTo>
                  <a:pt x="2741135" y="4547496"/>
                  <a:pt x="2724427" y="4488778"/>
                  <a:pt x="2753576" y="4447969"/>
                </a:cubicBezTo>
                <a:cubicBezTo>
                  <a:pt x="2785610" y="4403122"/>
                  <a:pt x="2880277" y="4520432"/>
                  <a:pt x="2884205" y="4522614"/>
                </a:cubicBezTo>
                <a:cubicBezTo>
                  <a:pt x="2918595" y="4541720"/>
                  <a:pt x="2996172" y="4559937"/>
                  <a:pt x="2996172" y="4559937"/>
                </a:cubicBezTo>
                <a:cubicBezTo>
                  <a:pt x="3008613" y="4578598"/>
                  <a:pt x="3024659" y="4595306"/>
                  <a:pt x="3033494" y="4615920"/>
                </a:cubicBezTo>
                <a:cubicBezTo>
                  <a:pt x="3095075" y="4759607"/>
                  <a:pt x="2956282" y="4681849"/>
                  <a:pt x="3257429" y="4709227"/>
                </a:cubicBezTo>
                <a:cubicBezTo>
                  <a:pt x="3288531" y="4715447"/>
                  <a:pt x="3319772" y="4721007"/>
                  <a:pt x="3350735" y="4727888"/>
                </a:cubicBezTo>
                <a:cubicBezTo>
                  <a:pt x="3375772" y="4733452"/>
                  <a:pt x="3399733" y="4746549"/>
                  <a:pt x="3425380" y="4746549"/>
                </a:cubicBezTo>
                <a:cubicBezTo>
                  <a:pt x="3481708" y="4746549"/>
                  <a:pt x="3537070" y="4730632"/>
                  <a:pt x="3593331" y="4727888"/>
                </a:cubicBezTo>
                <a:cubicBezTo>
                  <a:pt x="3792245" y="4718185"/>
                  <a:pt x="3991437" y="4715447"/>
                  <a:pt x="4190490" y="4709227"/>
                </a:cubicBezTo>
                <a:cubicBezTo>
                  <a:pt x="4253290" y="4688293"/>
                  <a:pt x="4264714" y="4681913"/>
                  <a:pt x="4339780" y="4671904"/>
                </a:cubicBezTo>
                <a:cubicBezTo>
                  <a:pt x="4401746" y="4663642"/>
                  <a:pt x="4464260" y="4660146"/>
                  <a:pt x="4526392" y="4653243"/>
                </a:cubicBezTo>
                <a:cubicBezTo>
                  <a:pt x="4901712" y="4611541"/>
                  <a:pt x="4426966" y="4643794"/>
                  <a:pt x="5179535" y="4615920"/>
                </a:cubicBezTo>
                <a:cubicBezTo>
                  <a:pt x="5173315" y="4584818"/>
                  <a:pt x="5150844" y="4552704"/>
                  <a:pt x="5160874" y="4522614"/>
                </a:cubicBezTo>
                <a:cubicBezTo>
                  <a:pt x="5167095" y="4503953"/>
                  <a:pt x="5197944" y="4509357"/>
                  <a:pt x="5216858" y="4503953"/>
                </a:cubicBezTo>
                <a:cubicBezTo>
                  <a:pt x="5241518" y="4496907"/>
                  <a:pt x="5266621" y="4491512"/>
                  <a:pt x="5291502" y="4485292"/>
                </a:cubicBezTo>
                <a:cubicBezTo>
                  <a:pt x="5297723" y="4466631"/>
                  <a:pt x="5314022" y="4448597"/>
                  <a:pt x="5310164" y="4429308"/>
                </a:cubicBezTo>
                <a:cubicBezTo>
                  <a:pt x="5302845" y="4392715"/>
                  <a:pt x="5240436" y="4381184"/>
                  <a:pt x="5216858" y="4373325"/>
                </a:cubicBezTo>
                <a:cubicBezTo>
                  <a:pt x="5204417" y="4360884"/>
                  <a:pt x="5188587" y="4351089"/>
                  <a:pt x="5179535" y="4336002"/>
                </a:cubicBezTo>
                <a:cubicBezTo>
                  <a:pt x="5169415" y="4319134"/>
                  <a:pt x="5142213" y="4286238"/>
                  <a:pt x="5160874" y="4280018"/>
                </a:cubicBezTo>
                <a:cubicBezTo>
                  <a:pt x="5202602" y="4266109"/>
                  <a:pt x="5247903" y="4292867"/>
                  <a:pt x="5291502" y="4298680"/>
                </a:cubicBezTo>
                <a:lnTo>
                  <a:pt x="5440792" y="4317341"/>
                </a:lnTo>
                <a:cubicBezTo>
                  <a:pt x="5447013" y="4348443"/>
                  <a:pt x="5437026" y="4388219"/>
                  <a:pt x="5459454" y="4410647"/>
                </a:cubicBezTo>
                <a:cubicBezTo>
                  <a:pt x="5483679" y="4434872"/>
                  <a:pt x="5544864" y="4362559"/>
                  <a:pt x="5552760" y="4354663"/>
                </a:cubicBezTo>
                <a:cubicBezTo>
                  <a:pt x="5546539" y="4292459"/>
                  <a:pt x="5548155" y="4228964"/>
                  <a:pt x="5534098" y="4168051"/>
                </a:cubicBezTo>
                <a:cubicBezTo>
                  <a:pt x="5529055" y="4146197"/>
                  <a:pt x="5497399" y="4134486"/>
                  <a:pt x="5496776" y="4112067"/>
                </a:cubicBezTo>
                <a:cubicBezTo>
                  <a:pt x="5482684" y="3604734"/>
                  <a:pt x="5469816" y="3678733"/>
                  <a:pt x="5534098" y="3421602"/>
                </a:cubicBezTo>
                <a:cubicBezTo>
                  <a:pt x="5527878" y="3359398"/>
                  <a:pt x="5536801" y="3293741"/>
                  <a:pt x="5515437" y="3234990"/>
                </a:cubicBezTo>
                <a:cubicBezTo>
                  <a:pt x="5508715" y="3216504"/>
                  <a:pt x="5473363" y="3230238"/>
                  <a:pt x="5459454" y="3216329"/>
                </a:cubicBezTo>
                <a:cubicBezTo>
                  <a:pt x="5445545" y="3202420"/>
                  <a:pt x="5450913" y="3177213"/>
                  <a:pt x="5440792" y="3160345"/>
                </a:cubicBezTo>
                <a:cubicBezTo>
                  <a:pt x="5431740" y="3145258"/>
                  <a:pt x="5415911" y="3135463"/>
                  <a:pt x="5403470" y="3123022"/>
                </a:cubicBezTo>
                <a:cubicBezTo>
                  <a:pt x="5454544" y="3088973"/>
                  <a:pt x="5470585" y="3088647"/>
                  <a:pt x="5496776" y="3029716"/>
                </a:cubicBezTo>
                <a:cubicBezTo>
                  <a:pt x="5512754" y="2993766"/>
                  <a:pt x="5534098" y="2917749"/>
                  <a:pt x="5534098" y="2917749"/>
                </a:cubicBezTo>
                <a:cubicBezTo>
                  <a:pt x="5540319" y="2793341"/>
                  <a:pt x="5552760" y="2669088"/>
                  <a:pt x="5552760" y="2544525"/>
                </a:cubicBezTo>
                <a:cubicBezTo>
                  <a:pt x="5552760" y="2500540"/>
                  <a:pt x="5541966" y="2457172"/>
                  <a:pt x="5534098" y="2413896"/>
                </a:cubicBezTo>
                <a:cubicBezTo>
                  <a:pt x="5524725" y="2362344"/>
                  <a:pt x="5512765" y="2331234"/>
                  <a:pt x="5496776" y="2283267"/>
                </a:cubicBezTo>
                <a:cubicBezTo>
                  <a:pt x="5490556" y="2208622"/>
                  <a:pt x="5487406" y="2133658"/>
                  <a:pt x="5478115" y="2059333"/>
                </a:cubicBezTo>
                <a:cubicBezTo>
                  <a:pt x="5474934" y="2033884"/>
                  <a:pt x="5459454" y="2010335"/>
                  <a:pt x="5459454" y="1984688"/>
                </a:cubicBezTo>
                <a:cubicBezTo>
                  <a:pt x="5459454" y="1646708"/>
                  <a:pt x="5450296" y="1704078"/>
                  <a:pt x="5496776" y="1518157"/>
                </a:cubicBezTo>
                <a:cubicBezTo>
                  <a:pt x="5490556" y="1437292"/>
                  <a:pt x="5503762" y="1352503"/>
                  <a:pt x="5478115" y="1275561"/>
                </a:cubicBezTo>
                <a:cubicBezTo>
                  <a:pt x="5471895" y="1256900"/>
                  <a:pt x="5440792" y="1300442"/>
                  <a:pt x="5422131" y="1294222"/>
                </a:cubicBezTo>
                <a:cubicBezTo>
                  <a:pt x="5397094" y="1285877"/>
                  <a:pt x="5384808" y="1256900"/>
                  <a:pt x="5366147" y="1238239"/>
                </a:cubicBezTo>
                <a:cubicBezTo>
                  <a:pt x="5378588" y="1225798"/>
                  <a:pt x="5392913" y="1214991"/>
                  <a:pt x="5403470" y="1200916"/>
                </a:cubicBezTo>
                <a:cubicBezTo>
                  <a:pt x="5430384" y="1165031"/>
                  <a:pt x="5478115" y="1088949"/>
                  <a:pt x="5478115" y="1088949"/>
                </a:cubicBezTo>
                <a:cubicBezTo>
                  <a:pt x="5580787" y="780931"/>
                  <a:pt x="5524978" y="991153"/>
                  <a:pt x="5496776" y="342500"/>
                </a:cubicBezTo>
                <a:cubicBezTo>
                  <a:pt x="5493522" y="267667"/>
                  <a:pt x="5488014" y="192812"/>
                  <a:pt x="5478115" y="118565"/>
                </a:cubicBezTo>
                <a:cubicBezTo>
                  <a:pt x="5475515" y="99067"/>
                  <a:pt x="5477718" y="69887"/>
                  <a:pt x="5459454" y="62582"/>
                </a:cubicBezTo>
                <a:cubicBezTo>
                  <a:pt x="5407154" y="41662"/>
                  <a:pt x="5347486" y="50141"/>
                  <a:pt x="5291502" y="43920"/>
                </a:cubicBezTo>
                <a:cubicBezTo>
                  <a:pt x="5272841" y="31479"/>
                  <a:pt x="5257835" y="8830"/>
                  <a:pt x="5235519" y="6598"/>
                </a:cubicBezTo>
                <a:cubicBezTo>
                  <a:pt x="5169539" y="0"/>
                  <a:pt x="5108998" y="23890"/>
                  <a:pt x="5048907" y="43920"/>
                </a:cubicBezTo>
                <a:cubicBezTo>
                  <a:pt x="4920510" y="22521"/>
                  <a:pt x="4930693" y="13267"/>
                  <a:pt x="4787649" y="43920"/>
                </a:cubicBezTo>
                <a:cubicBezTo>
                  <a:pt x="4749181" y="52163"/>
                  <a:pt x="4715012" y="80307"/>
                  <a:pt x="4675682" y="81243"/>
                </a:cubicBezTo>
                <a:lnTo>
                  <a:pt x="3891911" y="99904"/>
                </a:lnTo>
                <a:cubicBezTo>
                  <a:pt x="3885690" y="137226"/>
                  <a:pt x="3898165" y="183396"/>
                  <a:pt x="3873249" y="211871"/>
                </a:cubicBezTo>
                <a:cubicBezTo>
                  <a:pt x="3847343" y="241478"/>
                  <a:pt x="3761282" y="249194"/>
                  <a:pt x="3761282" y="249194"/>
                </a:cubicBezTo>
                <a:cubicBezTo>
                  <a:pt x="3742621" y="242974"/>
                  <a:pt x="3719207" y="244442"/>
                  <a:pt x="3705298" y="230533"/>
                </a:cubicBezTo>
                <a:cubicBezTo>
                  <a:pt x="3691389" y="216624"/>
                  <a:pt x="3695434" y="192143"/>
                  <a:pt x="3686637" y="174549"/>
                </a:cubicBezTo>
                <a:cubicBezTo>
                  <a:pt x="3652874" y="107021"/>
                  <a:pt x="3657901" y="121427"/>
                  <a:pt x="3593331" y="99904"/>
                </a:cubicBezTo>
                <a:cubicBezTo>
                  <a:pt x="3500025" y="106124"/>
                  <a:pt x="3406412" y="108775"/>
                  <a:pt x="3313413" y="118565"/>
                </a:cubicBezTo>
                <a:cubicBezTo>
                  <a:pt x="3287906" y="121250"/>
                  <a:pt x="3263917" y="132197"/>
                  <a:pt x="3238768" y="137227"/>
                </a:cubicBezTo>
                <a:cubicBezTo>
                  <a:pt x="3201665" y="144648"/>
                  <a:pt x="3164123" y="149668"/>
                  <a:pt x="3126800" y="155888"/>
                </a:cubicBezTo>
                <a:cubicBezTo>
                  <a:pt x="2626098" y="145874"/>
                  <a:pt x="2281441" y="148303"/>
                  <a:pt x="1820515" y="118565"/>
                </a:cubicBezTo>
                <a:cubicBezTo>
                  <a:pt x="1751951" y="114141"/>
                  <a:pt x="1683666" y="106124"/>
                  <a:pt x="1615241" y="99904"/>
                </a:cubicBezTo>
                <a:cubicBezTo>
                  <a:pt x="1447290" y="106124"/>
                  <a:pt x="1279105" y="107744"/>
                  <a:pt x="1111388" y="118565"/>
                </a:cubicBezTo>
                <a:cubicBezTo>
                  <a:pt x="1085794" y="120216"/>
                  <a:pt x="1062341" y="135627"/>
                  <a:pt x="1036743" y="137227"/>
                </a:cubicBezTo>
                <a:cubicBezTo>
                  <a:pt x="862800" y="148099"/>
                  <a:pt x="688400" y="149668"/>
                  <a:pt x="514229" y="155888"/>
                </a:cubicBezTo>
                <a:cubicBezTo>
                  <a:pt x="476907" y="162108"/>
                  <a:pt x="438969" y="165372"/>
                  <a:pt x="402262" y="174549"/>
                </a:cubicBezTo>
                <a:cubicBezTo>
                  <a:pt x="318813" y="195411"/>
                  <a:pt x="310733" y="201651"/>
                  <a:pt x="252972" y="230533"/>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76200" dir="13500000" sy="23000" kx="1200000" algn="br" rotWithShape="0">
              <a:prstClr val="black">
                <a:alpha val="20000"/>
              </a:prstClr>
            </a:outerShdw>
            <a:softEdge rad="12700"/>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solidFill>
                <a:prstClr val="white"/>
              </a:solidFill>
            </a:endParaRPr>
          </a:p>
        </p:txBody>
      </p:sp>
      <p:pic>
        <p:nvPicPr>
          <p:cNvPr id="7" name="Picture 23"/>
          <p:cNvPicPr>
            <a:picLocks noChangeAspect="1" noChangeArrowheads="1"/>
          </p:cNvPicPr>
          <p:nvPr/>
        </p:nvPicPr>
        <p:blipFill>
          <a:blip r:embed="rId3"/>
          <a:srcRect/>
          <a:stretch>
            <a:fillRect/>
          </a:stretch>
        </p:blipFill>
        <p:spPr bwMode="auto">
          <a:xfrm>
            <a:off x="0" y="2362200"/>
            <a:ext cx="3507545" cy="4495800"/>
          </a:xfrm>
          <a:prstGeom prst="rect">
            <a:avLst/>
          </a:prstGeom>
          <a:noFill/>
          <a:ln w="9525">
            <a:noFill/>
            <a:miter lim="800000"/>
            <a:headEnd/>
            <a:tailEnd/>
          </a:ln>
          <a:effectLst/>
        </p:spPr>
      </p:pic>
      <p:sp>
        <p:nvSpPr>
          <p:cNvPr id="3" name="Rectangle 2"/>
          <p:cNvSpPr/>
          <p:nvPr/>
        </p:nvSpPr>
        <p:spPr>
          <a:xfrm>
            <a:off x="3528326" y="2133600"/>
            <a:ext cx="5234673" cy="4154984"/>
          </a:xfrm>
          <a:prstGeom prst="rect">
            <a:avLst/>
          </a:prstGeom>
        </p:spPr>
        <p:txBody>
          <a:bodyPr wrap="square">
            <a:spAutoFit/>
          </a:bodyPr>
          <a:lstStyle/>
          <a:p>
            <a:pPr algn="ctr"/>
            <a:r>
              <a:rPr lang="en-US" sz="2400" b="1" dirty="0" smtClean="0">
                <a:solidFill>
                  <a:srgbClr val="000000"/>
                </a:solidFill>
                <a:effectLst>
                  <a:outerShdw blurRad="60007" dist="310007" dir="7680000" sy="30000" kx="1300200" algn="ctr" rotWithShape="0">
                    <a:prstClr val="black">
                      <a:alpha val="32000"/>
                    </a:prstClr>
                  </a:outerShdw>
                </a:effectLst>
              </a:rPr>
              <a:t>2 Thessalonians 1:6-9 (NKJV) </a:t>
            </a:r>
            <a:r>
              <a:rPr lang="en-US" sz="2400" dirty="0" smtClean="0">
                <a:solidFill>
                  <a:srgbClr val="000000"/>
                </a:solidFill>
                <a:effectLst>
                  <a:outerShdw blurRad="60007" dist="310007" dir="7680000" sy="30000" kx="1300200" algn="ctr" rotWithShape="0">
                    <a:prstClr val="black">
                      <a:alpha val="32000"/>
                    </a:prstClr>
                  </a:outerShdw>
                </a:effectLst>
              </a:rPr>
              <a:t/>
            </a:r>
            <a:br>
              <a:rPr lang="en-US" sz="2400" dirty="0" smtClean="0">
                <a:solidFill>
                  <a:srgbClr val="000000"/>
                </a:solidFill>
                <a:effectLst>
                  <a:outerShdw blurRad="60007" dist="310007" dir="7680000" sy="30000" kx="1300200" algn="ctr" rotWithShape="0">
                    <a:prstClr val="black">
                      <a:alpha val="32000"/>
                    </a:prstClr>
                  </a:outerShdw>
                </a:effectLst>
              </a:rPr>
            </a:br>
            <a:r>
              <a:rPr lang="en-US" sz="2400" baseline="30000" dirty="0" smtClean="0">
                <a:solidFill>
                  <a:srgbClr val="000000"/>
                </a:solidFill>
                <a:effectLst>
                  <a:outerShdw blurRad="60007" dist="310007" dir="7680000" sy="30000" kx="1300200" algn="ctr" rotWithShape="0">
                    <a:prstClr val="black">
                      <a:alpha val="32000"/>
                    </a:prstClr>
                  </a:outerShdw>
                </a:effectLst>
              </a:rPr>
              <a:t>7 </a:t>
            </a:r>
            <a:r>
              <a:rPr lang="en-US" sz="2400" dirty="0" smtClean="0">
                <a:solidFill>
                  <a:srgbClr val="000000"/>
                </a:solidFill>
                <a:effectLst>
                  <a:outerShdw blurRad="60007" dist="310007" dir="7680000" sy="30000" kx="1300200" algn="ctr" rotWithShape="0">
                    <a:prstClr val="black">
                      <a:alpha val="32000"/>
                    </a:prstClr>
                  </a:outerShdw>
                </a:effectLst>
              </a:rPr>
              <a:t>. . . when the Lord Jesus is revealed from heaven with His mighty angels, </a:t>
            </a:r>
            <a:r>
              <a:rPr lang="en-US" sz="2400" baseline="30000" dirty="0" smtClean="0">
                <a:solidFill>
                  <a:srgbClr val="000000"/>
                </a:solidFill>
                <a:effectLst>
                  <a:outerShdw blurRad="60007" dist="310007" dir="7680000" sy="30000" kx="1300200" algn="ctr" rotWithShape="0">
                    <a:prstClr val="black">
                      <a:alpha val="32000"/>
                    </a:prstClr>
                  </a:outerShdw>
                </a:effectLst>
              </a:rPr>
              <a:t>8 </a:t>
            </a:r>
            <a:r>
              <a:rPr lang="en-US" sz="2400" dirty="0" smtClean="0">
                <a:solidFill>
                  <a:srgbClr val="000000"/>
                </a:solidFill>
                <a:effectLst>
                  <a:outerShdw blurRad="60007" dist="310007" dir="7680000" sy="30000" kx="1300200" algn="ctr" rotWithShape="0">
                    <a:prstClr val="black">
                      <a:alpha val="32000"/>
                    </a:prstClr>
                  </a:outerShdw>
                </a:effectLst>
              </a:rPr>
              <a:t>in flaming fire taking vengeance on those who do not know God, and on those who do not obey the gospel of our Lord Jesus Christ. </a:t>
            </a:r>
            <a:r>
              <a:rPr lang="en-US" sz="2400" baseline="30000" dirty="0" smtClean="0">
                <a:solidFill>
                  <a:srgbClr val="000000"/>
                </a:solidFill>
                <a:effectLst>
                  <a:outerShdw blurRad="60007" dist="310007" dir="7680000" sy="30000" kx="1300200" algn="ctr" rotWithShape="0">
                    <a:prstClr val="black">
                      <a:alpha val="32000"/>
                    </a:prstClr>
                  </a:outerShdw>
                </a:effectLst>
              </a:rPr>
              <a:t>9 </a:t>
            </a:r>
            <a:r>
              <a:rPr lang="en-US" sz="2400" dirty="0" smtClean="0">
                <a:solidFill>
                  <a:srgbClr val="000000"/>
                </a:solidFill>
                <a:effectLst>
                  <a:outerShdw blurRad="60007" dist="310007" dir="7680000" sy="30000" kx="1300200" algn="ctr" rotWithShape="0">
                    <a:prstClr val="black">
                      <a:alpha val="32000"/>
                    </a:prstClr>
                  </a:outerShdw>
                </a:effectLst>
              </a:rPr>
              <a:t>These shall be punished with everlasting destruction from the presence of the Lord and from the glory of His power, </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10" name="Rectangle 9"/>
          <p:cNvSpPr/>
          <p:nvPr/>
        </p:nvSpPr>
        <p:spPr>
          <a:xfrm>
            <a:off x="0" y="1057870"/>
            <a:ext cx="9144000" cy="923330"/>
          </a:xfrm>
          <a:prstGeom prst="rect">
            <a:avLst/>
          </a:prstGeom>
        </p:spPr>
        <p:txBody>
          <a:bodyPr wrap="square">
            <a:spAutoFit/>
          </a:bodyPr>
          <a:lstStyle/>
          <a:p>
            <a:pPr lvl="0" algn="ctr"/>
            <a:r>
              <a:rPr lang="en-US" sz="54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Many Will Go There</a:t>
            </a:r>
            <a:endParaRPr lang="en-US" sz="5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11" name="TextBox 10"/>
          <p:cNvSpPr txBox="1"/>
          <p:nvPr/>
        </p:nvSpPr>
        <p:spPr>
          <a:xfrm>
            <a:off x="0" y="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The Bible Teaches That Hell Is A Real Place</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Tree>
    <p:extLst>
      <p:ext uri="{BB962C8B-B14F-4D97-AF65-F5344CB8AC3E}">
        <p14:creationId xmlns:p14="http://schemas.microsoft.com/office/powerpoint/2010/main" val="331940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12" name="Round Diagonal Corner Rectangle 11"/>
          <p:cNvSpPr/>
          <p:nvPr/>
        </p:nvSpPr>
        <p:spPr>
          <a:xfrm>
            <a:off x="3200400" y="3214568"/>
            <a:ext cx="5791200" cy="349103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3352800" y="3366968"/>
            <a:ext cx="5562600" cy="3262432"/>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need or opportunities  to learn God’s will </a:t>
            </a:r>
            <a:r>
              <a:rPr lang="en-US" sz="2800" dirty="0" smtClean="0">
                <a:solidFill>
                  <a:srgbClr val="000000"/>
                </a:solidFill>
                <a:effectLst>
                  <a:outerShdw blurRad="60007" dist="310007" dir="7680000" sy="30000" kx="1300200" algn="ctr" rotWithShape="0">
                    <a:prstClr val="black">
                      <a:alpha val="32000"/>
                    </a:prstClr>
                  </a:outerShdw>
                </a:effectLst>
              </a:rPr>
              <a:t>– 2 Tim 2:15; </a:t>
            </a:r>
            <a:r>
              <a:rPr lang="en-US" sz="2800" dirty="0" err="1" smtClean="0">
                <a:solidFill>
                  <a:srgbClr val="000000"/>
                </a:solidFill>
                <a:effectLst>
                  <a:outerShdw blurRad="60007" dist="310007" dir="7680000" sy="30000" kx="1300200" algn="ctr" rotWithShape="0">
                    <a:prstClr val="black">
                      <a:alpha val="32000"/>
                    </a:prstClr>
                  </a:outerShdw>
                </a:effectLst>
              </a:rPr>
              <a:t>Eph</a:t>
            </a:r>
            <a:r>
              <a:rPr lang="en-US" sz="2800" dirty="0" smtClean="0">
                <a:solidFill>
                  <a:srgbClr val="000000"/>
                </a:solidFill>
                <a:effectLst>
                  <a:outerShdw blurRad="60007" dist="310007" dir="7680000" sy="30000" kx="1300200" algn="ctr" rotWithShape="0">
                    <a:prstClr val="black">
                      <a:alpha val="32000"/>
                    </a:prstClr>
                  </a:outerShdw>
                </a:effectLst>
              </a:rPr>
              <a:t> 5:17; Prov. 14:8</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choices between good and evil </a:t>
            </a:r>
            <a:r>
              <a:rPr lang="en-US" sz="2800" dirty="0" smtClean="0">
                <a:solidFill>
                  <a:srgbClr val="000000"/>
                </a:solidFill>
                <a:effectLst>
                  <a:outerShdw blurRad="60007" dist="310007" dir="7680000" sy="30000" kx="1300200" algn="ctr" rotWithShape="0">
                    <a:prstClr val="black">
                      <a:alpha val="32000"/>
                    </a:prstClr>
                  </a:outerShdw>
                </a:effectLst>
              </a:rPr>
              <a:t>– </a:t>
            </a:r>
            <a:r>
              <a:rPr lang="en-US" sz="2800" dirty="0" err="1" smtClean="0">
                <a:solidFill>
                  <a:srgbClr val="000000"/>
                </a:solidFill>
                <a:effectLst>
                  <a:outerShdw blurRad="60007" dist="310007" dir="7680000" sy="30000" kx="1300200" algn="ctr" rotWithShape="0">
                    <a:prstClr val="black">
                      <a:alpha val="32000"/>
                    </a:prstClr>
                  </a:outerShdw>
                </a:effectLst>
              </a:rPr>
              <a:t>Lk</a:t>
            </a:r>
            <a:r>
              <a:rPr lang="en-US" sz="2800" dirty="0" smtClean="0">
                <a:solidFill>
                  <a:srgbClr val="000000"/>
                </a:solidFill>
                <a:effectLst>
                  <a:outerShdw blurRad="60007" dist="310007" dir="7680000" sy="30000" kx="1300200" algn="ctr" rotWithShape="0">
                    <a:prstClr val="black">
                      <a:alpha val="32000"/>
                    </a:prstClr>
                  </a:outerShdw>
                </a:effectLst>
              </a:rPr>
              <a:t> 16:25; </a:t>
            </a:r>
            <a:r>
              <a:rPr lang="en-US" sz="2800" dirty="0" err="1" smtClean="0">
                <a:solidFill>
                  <a:srgbClr val="000000"/>
                </a:solidFill>
                <a:effectLst>
                  <a:outerShdw blurRad="60007" dist="310007" dir="7680000" sy="30000" kx="1300200" algn="ctr" rotWithShape="0">
                    <a:prstClr val="black">
                      <a:alpha val="32000"/>
                    </a:prstClr>
                  </a:outerShdw>
                </a:effectLst>
              </a:rPr>
              <a:t>Heb</a:t>
            </a:r>
            <a:r>
              <a:rPr lang="en-US" sz="2800" dirty="0" smtClean="0">
                <a:solidFill>
                  <a:srgbClr val="000000"/>
                </a:solidFill>
                <a:effectLst>
                  <a:outerShdw blurRad="60007" dist="310007" dir="7680000" sy="30000" kx="1300200" algn="ctr" rotWithShape="0">
                    <a:prstClr val="black">
                      <a:alpha val="32000"/>
                    </a:prstClr>
                  </a:outerShdw>
                </a:effectLst>
              </a:rPr>
              <a:t> 9:27;  2 Cor. 5:10,11</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free will - </a:t>
            </a:r>
            <a:r>
              <a:rPr lang="en-US" sz="2800" dirty="0" smtClean="0">
                <a:solidFill>
                  <a:srgbClr val="000000"/>
                </a:solidFill>
                <a:effectLst>
                  <a:outerShdw blurRad="60007" dist="310007" dir="7680000" sy="30000" kx="1300200" algn="ctr" rotWithShape="0">
                    <a:prstClr val="black">
                      <a:alpha val="32000"/>
                    </a:prstClr>
                  </a:outerShdw>
                </a:effectLst>
              </a:rPr>
              <a:t>Luke 16:19-31</a:t>
            </a:r>
          </a:p>
        </p:txBody>
      </p:sp>
      <p:sp>
        <p:nvSpPr>
          <p:cNvPr id="14" name="TextBox 13"/>
          <p:cNvSpPr txBox="1"/>
          <p:nvPr/>
        </p:nvSpPr>
        <p:spPr>
          <a:xfrm>
            <a:off x="-152400" y="-152400"/>
            <a:ext cx="7391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In Hell</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5" name="Rectangle 14"/>
          <p:cNvSpPr/>
          <p:nvPr/>
        </p:nvSpPr>
        <p:spPr>
          <a:xfrm>
            <a:off x="838200" y="1057870"/>
            <a:ext cx="8305800" cy="830997"/>
          </a:xfrm>
          <a:prstGeom prst="rect">
            <a:avLst/>
          </a:prstGeom>
        </p:spPr>
        <p:txBody>
          <a:bodyPr wrap="square">
            <a:spAutoFit/>
          </a:bodyPr>
          <a:lstStyle/>
          <a:p>
            <a:pPr lvl="0"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 . . .</a:t>
            </a:r>
            <a:endPar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0" y="1828800"/>
            <a:ext cx="9144000" cy="1200329"/>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Is obeying God a BURDEN to you?</a:t>
            </a:r>
          </a:p>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1</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John 5:2,3; Jer. 23:33-38</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endParaRPr>
          </a:p>
        </p:txBody>
      </p:sp>
    </p:spTree>
    <p:extLst>
      <p:ext uri="{BB962C8B-B14F-4D97-AF65-F5344CB8AC3E}">
        <p14:creationId xmlns:p14="http://schemas.microsoft.com/office/powerpoint/2010/main" val="14492023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12" name="Round Diagonal Corner Rectangle 11"/>
          <p:cNvSpPr/>
          <p:nvPr/>
        </p:nvSpPr>
        <p:spPr>
          <a:xfrm>
            <a:off x="3200400" y="3214568"/>
            <a:ext cx="5791200" cy="349103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3352800" y="3200400"/>
            <a:ext cx="5562600" cy="3524042"/>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Establishing authority for all we do - (Col 3:17; Mat 7:21-23)</a:t>
            </a:r>
          </a:p>
          <a:p>
            <a:pPr marL="466725" indent="-466725">
              <a:spcBef>
                <a:spcPts val="600"/>
              </a:spcBef>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Being salt and light of the world – (Mat 5:13,14)</a:t>
            </a:r>
          </a:p>
          <a:p>
            <a:pPr marL="466725" indent="-466725">
              <a:spcBef>
                <a:spcPts val="600"/>
              </a:spcBef>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Fighting the good fight of faith – (2 Tim 4:6-8)</a:t>
            </a:r>
          </a:p>
          <a:p>
            <a:pPr marL="466725" indent="-466725">
              <a:spcBef>
                <a:spcPts val="600"/>
              </a:spcBef>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Offending your friends with the truth – (Gal 4:16)</a:t>
            </a:r>
          </a:p>
        </p:txBody>
      </p:sp>
      <p:sp>
        <p:nvSpPr>
          <p:cNvPr id="14" name="TextBox 13"/>
          <p:cNvSpPr txBox="1"/>
          <p:nvPr/>
        </p:nvSpPr>
        <p:spPr>
          <a:xfrm>
            <a:off x="-152400" y="-152400"/>
            <a:ext cx="7391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In Hell</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5" name="Rectangle 14"/>
          <p:cNvSpPr/>
          <p:nvPr/>
        </p:nvSpPr>
        <p:spPr>
          <a:xfrm>
            <a:off x="838200" y="1057870"/>
            <a:ext cx="8305800" cy="830997"/>
          </a:xfrm>
          <a:prstGeom prst="rect">
            <a:avLst/>
          </a:prstGeom>
        </p:spPr>
        <p:txBody>
          <a:bodyPr wrap="square">
            <a:spAutoFit/>
          </a:bodyPr>
          <a:lstStyle/>
          <a:p>
            <a:pPr lvl="0"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 . . .</a:t>
            </a:r>
            <a:endPar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0" y="1828800"/>
            <a:ext cx="9144000" cy="1200329"/>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Is obeying God a BURDEN to you?</a:t>
            </a:r>
          </a:p>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1</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John 5:2,3; Jer. 23:33-38</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endParaRPr>
          </a:p>
        </p:txBody>
      </p:sp>
    </p:spTree>
    <p:extLst>
      <p:ext uri="{BB962C8B-B14F-4D97-AF65-F5344CB8AC3E}">
        <p14:creationId xmlns:p14="http://schemas.microsoft.com/office/powerpoint/2010/main" val="117628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12" name="Round Diagonal Corner Rectangle 11"/>
          <p:cNvSpPr/>
          <p:nvPr/>
        </p:nvSpPr>
        <p:spPr>
          <a:xfrm>
            <a:off x="3200400" y="3214568"/>
            <a:ext cx="5791200" cy="349103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3276600" y="3414623"/>
            <a:ext cx="5715000" cy="3062377"/>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singing </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having to pray </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Lord’s Supper</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contributions -</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sermons / Bible studies</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encouraging words . . . </a:t>
            </a:r>
          </a:p>
        </p:txBody>
      </p:sp>
      <p:sp>
        <p:nvSpPr>
          <p:cNvPr id="14" name="TextBox 13"/>
          <p:cNvSpPr txBox="1"/>
          <p:nvPr/>
        </p:nvSpPr>
        <p:spPr>
          <a:xfrm>
            <a:off x="-152400" y="-152400"/>
            <a:ext cx="7391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In Hell</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5" name="Rectangle 14"/>
          <p:cNvSpPr/>
          <p:nvPr/>
        </p:nvSpPr>
        <p:spPr>
          <a:xfrm>
            <a:off x="838200" y="1057870"/>
            <a:ext cx="8305800" cy="830997"/>
          </a:xfrm>
          <a:prstGeom prst="rect">
            <a:avLst/>
          </a:prstGeom>
        </p:spPr>
        <p:txBody>
          <a:bodyPr wrap="square">
            <a:spAutoFit/>
          </a:bodyPr>
          <a:lstStyle/>
          <a:p>
            <a:pPr lvl="0"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 . . .</a:t>
            </a:r>
            <a:endPar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0" y="1828800"/>
            <a:ext cx="9144000" cy="1200329"/>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Is Worship a WASTE of TIME to you?</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John 4:24; Hebrews 10:24,25</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endParaRPr>
          </a:p>
        </p:txBody>
      </p:sp>
    </p:spTree>
    <p:extLst>
      <p:ext uri="{BB962C8B-B14F-4D97-AF65-F5344CB8AC3E}">
        <p14:creationId xmlns:p14="http://schemas.microsoft.com/office/powerpoint/2010/main" val="26261209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500"/>
                                        <p:tgtEl>
                                          <p:spTgt spid="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12" name="Round Diagonal Corner Rectangle 11"/>
          <p:cNvSpPr/>
          <p:nvPr/>
        </p:nvSpPr>
        <p:spPr>
          <a:xfrm>
            <a:off x="3200400" y="3214568"/>
            <a:ext cx="5791200" cy="349103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3276600" y="3414623"/>
            <a:ext cx="5715000" cy="3185487"/>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Existing forever and ever along side the most unholy beings imaginable – Mat 25:41 </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If you lift up your eyes in hell – how much will all the “fun” you had on earth mean to you then? – 2 Tim 3:4 </a:t>
            </a:r>
          </a:p>
        </p:txBody>
      </p:sp>
      <p:sp>
        <p:nvSpPr>
          <p:cNvPr id="14" name="TextBox 13"/>
          <p:cNvSpPr txBox="1"/>
          <p:nvPr/>
        </p:nvSpPr>
        <p:spPr>
          <a:xfrm>
            <a:off x="-152400" y="-152400"/>
            <a:ext cx="7391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In Hell</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5" name="Rectangle 14"/>
          <p:cNvSpPr/>
          <p:nvPr/>
        </p:nvSpPr>
        <p:spPr>
          <a:xfrm>
            <a:off x="838200" y="1057870"/>
            <a:ext cx="8305800" cy="830997"/>
          </a:xfrm>
          <a:prstGeom prst="rect">
            <a:avLst/>
          </a:prstGeom>
        </p:spPr>
        <p:txBody>
          <a:bodyPr wrap="square">
            <a:spAutoFit/>
          </a:bodyPr>
          <a:lstStyle/>
          <a:p>
            <a:pPr lvl="0"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 . . .</a:t>
            </a:r>
            <a:endPar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0" y="1828800"/>
            <a:ext cx="9144000" cy="1077218"/>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Some View Holy Living As “No FUN”</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2 Cor. 6:14-7:1; 1 Peter 1:13-21; Hebrews 12:14</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endParaRPr>
          </a:p>
        </p:txBody>
      </p:sp>
    </p:spTree>
    <p:extLst>
      <p:ext uri="{BB962C8B-B14F-4D97-AF65-F5344CB8AC3E}">
        <p14:creationId xmlns:p14="http://schemas.microsoft.com/office/powerpoint/2010/main" val="38982697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12" name="Round Diagonal Corner Rectangle 11"/>
          <p:cNvSpPr/>
          <p:nvPr/>
        </p:nvSpPr>
        <p:spPr>
          <a:xfrm>
            <a:off x="3200400" y="3460016"/>
            <a:ext cx="5791200" cy="3245583"/>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TextBox 13"/>
          <p:cNvSpPr txBox="1"/>
          <p:nvPr/>
        </p:nvSpPr>
        <p:spPr>
          <a:xfrm>
            <a:off x="-152400" y="-152400"/>
            <a:ext cx="7391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In Hell</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5" name="Rectangle 14"/>
          <p:cNvSpPr/>
          <p:nvPr/>
        </p:nvSpPr>
        <p:spPr>
          <a:xfrm>
            <a:off x="838200" y="1057870"/>
            <a:ext cx="8305800" cy="830997"/>
          </a:xfrm>
          <a:prstGeom prst="rect">
            <a:avLst/>
          </a:prstGeom>
        </p:spPr>
        <p:txBody>
          <a:bodyPr wrap="square">
            <a:spAutoFit/>
          </a:bodyPr>
          <a:lstStyle/>
          <a:p>
            <a:pPr lvl="0"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 . . .</a:t>
            </a:r>
            <a:endPar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0" y="1828800"/>
            <a:ext cx="9144000" cy="1631216"/>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Some See Sacrificing Material Things To Gain Spiritual Life A Dumb Investment</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Luke 9:23-26; Luke 12:13-21; 2 Cor. 8,9</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endParaRPr>
          </a:p>
        </p:txBody>
      </p:sp>
      <p:sp>
        <p:nvSpPr>
          <p:cNvPr id="9" name="Rectangle 8"/>
          <p:cNvSpPr/>
          <p:nvPr/>
        </p:nvSpPr>
        <p:spPr>
          <a:xfrm>
            <a:off x="3276600" y="3414623"/>
            <a:ext cx="5715000" cy="3262432"/>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Our duty to financially support God’s work – </a:t>
            </a: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Mal. 3:8,9; 1 Cor. 16:1,2; Rom 15:27; Acts 20:35</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Supporting the preaching of the gospel – </a:t>
            </a: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1 Cor. 9:11</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Helping those in need – </a:t>
            </a: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Acts 2:44,46; 4:32; 2 Cor. 9:6-15</a:t>
            </a:r>
          </a:p>
        </p:txBody>
      </p:sp>
    </p:spTree>
    <p:extLst>
      <p:ext uri="{BB962C8B-B14F-4D97-AF65-F5344CB8AC3E}">
        <p14:creationId xmlns:p14="http://schemas.microsoft.com/office/powerpoint/2010/main" val="8671309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12" name="Round Diagonal Corner Rectangle 11"/>
          <p:cNvSpPr/>
          <p:nvPr/>
        </p:nvSpPr>
        <p:spPr>
          <a:xfrm>
            <a:off x="3200400" y="3460016"/>
            <a:ext cx="5791200" cy="3245583"/>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52400" y="-152400"/>
            <a:ext cx="7391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In Hell</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5" name="Rectangle 14"/>
          <p:cNvSpPr/>
          <p:nvPr/>
        </p:nvSpPr>
        <p:spPr>
          <a:xfrm>
            <a:off x="838200" y="1057870"/>
            <a:ext cx="8305800" cy="830997"/>
          </a:xfrm>
          <a:prstGeom prst="rect">
            <a:avLst/>
          </a:prstGeom>
        </p:spPr>
        <p:txBody>
          <a:bodyPr wrap="square">
            <a:spAutoFit/>
          </a:bodyPr>
          <a:lstStyle/>
          <a:p>
            <a:pPr lvl="0"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 . . .</a:t>
            </a:r>
            <a:endPar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0" y="1828800"/>
            <a:ext cx="9144000" cy="1631216"/>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Some See Sacrificing Material Things To Gain Spiritual Life A Dumb Investment</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Luke 9:23-26; Luke 12:13-21; 2 Cor. 8,9</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endParaRPr>
          </a:p>
        </p:txBody>
      </p:sp>
      <p:sp>
        <p:nvSpPr>
          <p:cNvPr id="2" name="Rectangle 1"/>
          <p:cNvSpPr/>
          <p:nvPr/>
        </p:nvSpPr>
        <p:spPr>
          <a:xfrm>
            <a:off x="3352800" y="3581400"/>
            <a:ext cx="5562600" cy="3046988"/>
          </a:xfrm>
          <a:prstGeom prst="rect">
            <a:avLst/>
          </a:prstGeom>
        </p:spPr>
        <p:txBody>
          <a:bodyPr wrap="square">
            <a:spAutoFit/>
          </a:bodyPr>
          <a:lstStyle/>
          <a:p>
            <a:pPr algn="ctr"/>
            <a:r>
              <a:rPr lang="en-US" sz="3200" b="1" dirty="0" smtClean="0">
                <a:solidFill>
                  <a:srgbClr val="000000"/>
                </a:solidFill>
                <a:effectLst>
                  <a:outerShdw blurRad="60007" dist="310007" dir="7680000" sy="30000" kx="1300200" algn="ctr" rotWithShape="0">
                    <a:prstClr val="black">
                      <a:alpha val="32000"/>
                    </a:prstClr>
                  </a:outerShdw>
                </a:effectLst>
              </a:rPr>
              <a:t>Matthew 16:26 (NKJV) </a:t>
            </a:r>
            <a:r>
              <a:rPr lang="en-US" sz="3200" dirty="0" smtClean="0">
                <a:solidFill>
                  <a:srgbClr val="000000"/>
                </a:solidFill>
                <a:effectLst>
                  <a:outerShdw blurRad="60007" dist="310007" dir="7680000" sy="30000" kx="1300200" algn="ctr" rotWithShape="0">
                    <a:prstClr val="black">
                      <a:alpha val="32000"/>
                    </a:prstClr>
                  </a:outerShdw>
                </a:effectLst>
              </a:rPr>
              <a:t/>
            </a:r>
            <a:br>
              <a:rPr lang="en-US" sz="3200" dirty="0" smtClean="0">
                <a:solidFill>
                  <a:srgbClr val="000000"/>
                </a:solidFill>
                <a:effectLst>
                  <a:outerShdw blurRad="60007" dist="310007" dir="7680000" sy="30000" kx="1300200" algn="ctr" rotWithShape="0">
                    <a:prstClr val="black">
                      <a:alpha val="32000"/>
                    </a:prstClr>
                  </a:outerShdw>
                </a:effectLst>
              </a:rPr>
            </a:br>
            <a:r>
              <a:rPr lang="en-US" sz="3200" baseline="30000" dirty="0" smtClean="0">
                <a:solidFill>
                  <a:srgbClr val="000000"/>
                </a:solidFill>
                <a:effectLst>
                  <a:outerShdw blurRad="60007" dist="310007" dir="7680000" sy="30000" kx="1300200" algn="ctr" rotWithShape="0">
                    <a:prstClr val="black">
                      <a:alpha val="32000"/>
                    </a:prstClr>
                  </a:outerShdw>
                </a:effectLst>
              </a:rPr>
              <a:t>26 </a:t>
            </a:r>
            <a:r>
              <a:rPr lang="en-US" sz="3200" dirty="0" smtClean="0">
                <a:solidFill>
                  <a:srgbClr val="000000"/>
                </a:solidFill>
                <a:effectLst>
                  <a:outerShdw blurRad="60007" dist="310007" dir="7680000" sy="30000" kx="1300200" algn="ctr" rotWithShape="0">
                    <a:prstClr val="black">
                      <a:alpha val="32000"/>
                    </a:prstClr>
                  </a:outerShdw>
                </a:effectLst>
              </a:rPr>
              <a:t>For what profit is it to a man if he gains the whole world, and loses his own soul? Or what will a man give in exchange for his soul? </a:t>
            </a:r>
            <a:endParaRPr lang="en-US" sz="32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3633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ChangeArrowheads="1"/>
          </p:cNvSpPr>
          <p:nvPr/>
        </p:nvSpPr>
        <p:spPr bwMode="auto">
          <a:xfrm>
            <a:off x="436563" y="1717675"/>
            <a:ext cx="8291512" cy="4633913"/>
          </a:xfrm>
          <a:prstGeom prst="rect">
            <a:avLst/>
          </a:prstGeom>
          <a:solidFill>
            <a:schemeClr val="bg1">
              <a:lumMod val="20000"/>
              <a:lumOff val="80000"/>
            </a:schemeClr>
          </a:solidFill>
          <a:ln w="57150">
            <a:solidFill>
              <a:schemeClr val="bg2">
                <a:lumMod val="75000"/>
              </a:schemeClr>
            </a:solidFill>
            <a:miter lim="800000"/>
            <a:headEnd/>
            <a:tailEnd/>
          </a:ln>
          <a:effectLst/>
        </p:spPr>
        <p:txBody>
          <a:bodyPr wrap="none" anchor="ctr"/>
          <a:lstStyle/>
          <a:p>
            <a:pPr algn="ctr"/>
            <a:endParaRPr lang="en-US" dirty="0">
              <a:solidFill>
                <a:srgbClr val="000000"/>
              </a:solidFill>
            </a:endParaRPr>
          </a:p>
        </p:txBody>
      </p:sp>
      <p:sp>
        <p:nvSpPr>
          <p:cNvPr id="3084" name="Line 12"/>
          <p:cNvSpPr>
            <a:spLocks noChangeShapeType="1"/>
          </p:cNvSpPr>
          <p:nvPr/>
        </p:nvSpPr>
        <p:spPr bwMode="auto">
          <a:xfrm>
            <a:off x="3225800" y="1746250"/>
            <a:ext cx="20638" cy="4654550"/>
          </a:xfrm>
          <a:prstGeom prst="line">
            <a:avLst/>
          </a:prstGeom>
          <a:noFill/>
          <a:ln w="9525">
            <a:solidFill>
              <a:schemeClr val="bg2"/>
            </a:solidFill>
            <a:round/>
            <a:headEnd/>
            <a:tailEnd/>
          </a:ln>
          <a:effectLst/>
        </p:spPr>
        <p:txBody>
          <a:bodyPr/>
          <a:lstStyle/>
          <a:p>
            <a:endParaRPr lang="en-US">
              <a:solidFill>
                <a:prstClr val="white"/>
              </a:solidFill>
            </a:endParaRPr>
          </a:p>
        </p:txBody>
      </p:sp>
      <p:sp>
        <p:nvSpPr>
          <p:cNvPr id="3086" name="Line 14"/>
          <p:cNvSpPr>
            <a:spLocks noChangeShapeType="1"/>
          </p:cNvSpPr>
          <p:nvPr/>
        </p:nvSpPr>
        <p:spPr bwMode="auto">
          <a:xfrm>
            <a:off x="5057775" y="1720850"/>
            <a:ext cx="20638" cy="4654550"/>
          </a:xfrm>
          <a:prstGeom prst="line">
            <a:avLst/>
          </a:prstGeom>
          <a:noFill/>
          <a:ln w="9525">
            <a:solidFill>
              <a:schemeClr val="bg2"/>
            </a:solidFill>
            <a:round/>
            <a:headEnd/>
            <a:tailEnd/>
          </a:ln>
          <a:effectLst/>
        </p:spPr>
        <p:txBody>
          <a:bodyPr/>
          <a:lstStyle/>
          <a:p>
            <a:endParaRPr lang="en-US">
              <a:solidFill>
                <a:prstClr val="white"/>
              </a:solidFill>
            </a:endParaRPr>
          </a:p>
        </p:txBody>
      </p:sp>
      <p:sp>
        <p:nvSpPr>
          <p:cNvPr id="3088" name="Line 16"/>
          <p:cNvSpPr>
            <a:spLocks noChangeShapeType="1"/>
          </p:cNvSpPr>
          <p:nvPr/>
        </p:nvSpPr>
        <p:spPr bwMode="auto">
          <a:xfrm>
            <a:off x="6889750" y="1716088"/>
            <a:ext cx="20638" cy="4654550"/>
          </a:xfrm>
          <a:prstGeom prst="line">
            <a:avLst/>
          </a:prstGeom>
          <a:noFill/>
          <a:ln w="9525">
            <a:solidFill>
              <a:schemeClr val="bg2"/>
            </a:solidFill>
            <a:round/>
            <a:headEnd/>
            <a:tailEnd/>
          </a:ln>
          <a:effectLst/>
        </p:spPr>
        <p:txBody>
          <a:bodyPr/>
          <a:lstStyle/>
          <a:p>
            <a:endParaRPr lang="en-US">
              <a:solidFill>
                <a:prstClr val="white"/>
              </a:solidFill>
            </a:endParaRPr>
          </a:p>
        </p:txBody>
      </p:sp>
      <p:sp>
        <p:nvSpPr>
          <p:cNvPr id="3076" name="Line 4"/>
          <p:cNvSpPr>
            <a:spLocks noChangeShapeType="1"/>
          </p:cNvSpPr>
          <p:nvPr/>
        </p:nvSpPr>
        <p:spPr bwMode="auto">
          <a:xfrm flipV="1">
            <a:off x="415925" y="2673350"/>
            <a:ext cx="8291513" cy="0"/>
          </a:xfrm>
          <a:prstGeom prst="line">
            <a:avLst/>
          </a:prstGeom>
          <a:noFill/>
          <a:ln w="9525">
            <a:solidFill>
              <a:schemeClr val="bg2"/>
            </a:solidFill>
            <a:round/>
            <a:headEnd/>
            <a:tailEnd/>
          </a:ln>
          <a:effectLst/>
        </p:spPr>
        <p:txBody>
          <a:bodyPr/>
          <a:lstStyle/>
          <a:p>
            <a:endParaRPr lang="en-US">
              <a:solidFill>
                <a:prstClr val="white"/>
              </a:solidFill>
            </a:endParaRPr>
          </a:p>
        </p:txBody>
      </p:sp>
      <p:sp>
        <p:nvSpPr>
          <p:cNvPr id="3077" name="Line 5"/>
          <p:cNvSpPr>
            <a:spLocks noChangeShapeType="1"/>
          </p:cNvSpPr>
          <p:nvPr/>
        </p:nvSpPr>
        <p:spPr bwMode="auto">
          <a:xfrm flipV="1">
            <a:off x="465138" y="3587750"/>
            <a:ext cx="8291512" cy="1588"/>
          </a:xfrm>
          <a:prstGeom prst="line">
            <a:avLst/>
          </a:prstGeom>
          <a:noFill/>
          <a:ln w="9525">
            <a:solidFill>
              <a:schemeClr val="bg2"/>
            </a:solidFill>
            <a:round/>
            <a:headEnd/>
            <a:tailEnd/>
          </a:ln>
          <a:effectLst/>
        </p:spPr>
        <p:txBody>
          <a:bodyPr/>
          <a:lstStyle/>
          <a:p>
            <a:endParaRPr lang="en-US">
              <a:solidFill>
                <a:prstClr val="white"/>
              </a:solidFill>
            </a:endParaRPr>
          </a:p>
        </p:txBody>
      </p:sp>
      <p:sp>
        <p:nvSpPr>
          <p:cNvPr id="3078" name="Line 6"/>
          <p:cNvSpPr>
            <a:spLocks noChangeShapeType="1"/>
          </p:cNvSpPr>
          <p:nvPr/>
        </p:nvSpPr>
        <p:spPr bwMode="auto">
          <a:xfrm flipV="1">
            <a:off x="431800" y="4505325"/>
            <a:ext cx="8291513" cy="0"/>
          </a:xfrm>
          <a:prstGeom prst="line">
            <a:avLst/>
          </a:prstGeom>
          <a:noFill/>
          <a:ln w="9525">
            <a:solidFill>
              <a:schemeClr val="bg2"/>
            </a:solidFill>
            <a:round/>
            <a:headEnd/>
            <a:tailEnd/>
          </a:ln>
          <a:effectLst/>
        </p:spPr>
        <p:txBody>
          <a:bodyPr/>
          <a:lstStyle/>
          <a:p>
            <a:endParaRPr lang="en-US">
              <a:solidFill>
                <a:prstClr val="white"/>
              </a:solidFill>
            </a:endParaRPr>
          </a:p>
        </p:txBody>
      </p:sp>
      <p:sp>
        <p:nvSpPr>
          <p:cNvPr id="3079" name="Line 7"/>
          <p:cNvSpPr>
            <a:spLocks noChangeShapeType="1"/>
          </p:cNvSpPr>
          <p:nvPr/>
        </p:nvSpPr>
        <p:spPr bwMode="auto">
          <a:xfrm flipV="1">
            <a:off x="439738" y="5421313"/>
            <a:ext cx="8291512" cy="0"/>
          </a:xfrm>
          <a:prstGeom prst="line">
            <a:avLst/>
          </a:prstGeom>
          <a:noFill/>
          <a:ln w="9525">
            <a:solidFill>
              <a:schemeClr val="bg2"/>
            </a:solidFill>
            <a:round/>
            <a:headEnd/>
            <a:tailEnd/>
          </a:ln>
          <a:effectLst/>
        </p:spPr>
        <p:txBody>
          <a:bodyPr/>
          <a:lstStyle/>
          <a:p>
            <a:endParaRPr lang="en-US">
              <a:solidFill>
                <a:prstClr val="white"/>
              </a:solidFill>
            </a:endParaRPr>
          </a:p>
        </p:txBody>
      </p:sp>
      <p:grpSp>
        <p:nvGrpSpPr>
          <p:cNvPr id="2" name="Group 41"/>
          <p:cNvGrpSpPr>
            <a:grpSpLocks/>
          </p:cNvGrpSpPr>
          <p:nvPr/>
        </p:nvGrpSpPr>
        <p:grpSpPr bwMode="auto">
          <a:xfrm>
            <a:off x="450850" y="1952627"/>
            <a:ext cx="7796213" cy="461963"/>
            <a:chOff x="284" y="1130"/>
            <a:chExt cx="4911" cy="291"/>
          </a:xfrm>
        </p:grpSpPr>
        <p:sp>
          <p:nvSpPr>
            <p:cNvPr id="3097" name="Text Box 25"/>
            <p:cNvSpPr txBox="1">
              <a:spLocks noChangeArrowheads="1"/>
            </p:cNvSpPr>
            <p:nvPr/>
          </p:nvSpPr>
          <p:spPr bwMode="auto">
            <a:xfrm>
              <a:off x="284" y="1130"/>
              <a:ext cx="1616" cy="291"/>
            </a:xfrm>
            <a:prstGeom prst="rect">
              <a:avLst/>
            </a:prstGeom>
            <a:noFill/>
            <a:ln w="9525">
              <a:noFill/>
              <a:miter lim="800000"/>
              <a:headEnd/>
              <a:tailEnd/>
            </a:ln>
            <a:effectLst/>
          </p:spPr>
          <p:txBody>
            <a:bodyPr wrap="none">
              <a:spAutoFit/>
            </a:bodyPr>
            <a:lstStyle/>
            <a:p>
              <a:r>
                <a:rPr lang="en-US" sz="2400" b="1" dirty="0">
                  <a:solidFill>
                    <a:srgbClr val="000000"/>
                  </a:solidFill>
                </a:rPr>
                <a:t>“We Believe in…”</a:t>
              </a:r>
            </a:p>
          </p:txBody>
        </p:sp>
        <p:sp>
          <p:nvSpPr>
            <p:cNvPr id="3098" name="Text Box 26"/>
            <p:cNvSpPr txBox="1">
              <a:spLocks noChangeArrowheads="1"/>
            </p:cNvSpPr>
            <p:nvPr/>
          </p:nvSpPr>
          <p:spPr bwMode="auto">
            <a:xfrm>
              <a:off x="2360" y="1130"/>
              <a:ext cx="574" cy="291"/>
            </a:xfrm>
            <a:prstGeom prst="rect">
              <a:avLst/>
            </a:prstGeom>
            <a:noFill/>
            <a:ln w="9525">
              <a:noFill/>
              <a:miter lim="800000"/>
              <a:headEnd/>
              <a:tailEnd/>
            </a:ln>
            <a:effectLst/>
          </p:spPr>
          <p:txBody>
            <a:bodyPr wrap="none">
              <a:spAutoFit/>
            </a:bodyPr>
            <a:lstStyle/>
            <a:p>
              <a:r>
                <a:rPr lang="en-US" sz="2400" b="1" dirty="0">
                  <a:solidFill>
                    <a:srgbClr val="000000"/>
                  </a:solidFill>
                </a:rPr>
                <a:t>GOD</a:t>
              </a:r>
            </a:p>
          </p:txBody>
        </p:sp>
        <p:sp>
          <p:nvSpPr>
            <p:cNvPr id="3099" name="Text Box 27"/>
            <p:cNvSpPr txBox="1">
              <a:spLocks noChangeArrowheads="1"/>
            </p:cNvSpPr>
            <p:nvPr/>
          </p:nvSpPr>
          <p:spPr bwMode="auto">
            <a:xfrm>
              <a:off x="3359" y="1130"/>
              <a:ext cx="725" cy="291"/>
            </a:xfrm>
            <a:prstGeom prst="rect">
              <a:avLst/>
            </a:prstGeom>
            <a:noFill/>
            <a:ln w="9525">
              <a:noFill/>
              <a:miter lim="800000"/>
              <a:headEnd/>
              <a:tailEnd/>
            </a:ln>
            <a:effectLst/>
          </p:spPr>
          <p:txBody>
            <a:bodyPr wrap="none">
              <a:spAutoFit/>
            </a:bodyPr>
            <a:lstStyle/>
            <a:p>
              <a:r>
                <a:rPr lang="en-US" sz="2400" b="1">
                  <a:solidFill>
                    <a:srgbClr val="000000"/>
                  </a:solidFill>
                </a:rPr>
                <a:t>SATAN</a:t>
              </a:r>
            </a:p>
          </p:txBody>
        </p:sp>
        <p:sp>
          <p:nvSpPr>
            <p:cNvPr id="3100" name="Text Box 28"/>
            <p:cNvSpPr txBox="1">
              <a:spLocks noChangeArrowheads="1"/>
            </p:cNvSpPr>
            <p:nvPr/>
          </p:nvSpPr>
          <p:spPr bwMode="auto">
            <a:xfrm>
              <a:off x="4578" y="1130"/>
              <a:ext cx="617" cy="288"/>
            </a:xfrm>
            <a:prstGeom prst="rect">
              <a:avLst/>
            </a:prstGeom>
            <a:noFill/>
            <a:ln w="9525">
              <a:noFill/>
              <a:miter lim="800000"/>
              <a:headEnd/>
              <a:tailEnd/>
            </a:ln>
            <a:effectLst/>
          </p:spPr>
          <p:txBody>
            <a:bodyPr wrap="none">
              <a:spAutoFit/>
            </a:bodyPr>
            <a:lstStyle/>
            <a:p>
              <a:r>
                <a:rPr lang="en-US" sz="2400" b="1">
                  <a:solidFill>
                    <a:srgbClr val="000000"/>
                  </a:solidFill>
                </a:rPr>
                <a:t>HELL</a:t>
              </a:r>
            </a:p>
          </p:txBody>
        </p:sp>
      </p:grpSp>
      <p:grpSp>
        <p:nvGrpSpPr>
          <p:cNvPr id="3" name="Group 43"/>
          <p:cNvGrpSpPr>
            <a:grpSpLocks/>
          </p:cNvGrpSpPr>
          <p:nvPr/>
        </p:nvGrpSpPr>
        <p:grpSpPr bwMode="auto">
          <a:xfrm>
            <a:off x="531813" y="2884488"/>
            <a:ext cx="7959725" cy="519112"/>
            <a:chOff x="335" y="1717"/>
            <a:chExt cx="5014" cy="327"/>
          </a:xfrm>
        </p:grpSpPr>
        <p:sp>
          <p:nvSpPr>
            <p:cNvPr id="3093" name="Text Box 21"/>
            <p:cNvSpPr txBox="1">
              <a:spLocks noChangeArrowheads="1"/>
            </p:cNvSpPr>
            <p:nvPr/>
          </p:nvSpPr>
          <p:spPr bwMode="auto">
            <a:xfrm>
              <a:off x="335" y="1736"/>
              <a:ext cx="1641" cy="288"/>
            </a:xfrm>
            <a:prstGeom prst="rect">
              <a:avLst/>
            </a:prstGeom>
            <a:noFill/>
            <a:ln w="9525">
              <a:noFill/>
              <a:miter lim="800000"/>
              <a:headEnd/>
              <a:tailEnd/>
            </a:ln>
            <a:effectLst/>
          </p:spPr>
          <p:txBody>
            <a:bodyPr wrap="none">
              <a:spAutoFit/>
            </a:bodyPr>
            <a:lstStyle/>
            <a:p>
              <a:r>
                <a:rPr lang="en-US" sz="2400" b="1">
                  <a:solidFill>
                    <a:srgbClr val="000000"/>
                  </a:solidFill>
                </a:rPr>
                <a:t>UNITED STATES</a:t>
              </a:r>
            </a:p>
          </p:txBody>
        </p:sp>
        <p:sp>
          <p:nvSpPr>
            <p:cNvPr id="3101" name="Text Box 29"/>
            <p:cNvSpPr txBox="1">
              <a:spLocks noChangeArrowheads="1"/>
            </p:cNvSpPr>
            <p:nvPr/>
          </p:nvSpPr>
          <p:spPr bwMode="auto">
            <a:xfrm>
              <a:off x="2196" y="1717"/>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62.8%</a:t>
              </a:r>
            </a:p>
          </p:txBody>
        </p:sp>
        <p:sp>
          <p:nvSpPr>
            <p:cNvPr id="3105" name="Text Box 33"/>
            <p:cNvSpPr txBox="1">
              <a:spLocks noChangeArrowheads="1"/>
            </p:cNvSpPr>
            <p:nvPr/>
          </p:nvSpPr>
          <p:spPr bwMode="auto">
            <a:xfrm>
              <a:off x="3332" y="1717"/>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45.4%</a:t>
              </a:r>
            </a:p>
          </p:txBody>
        </p:sp>
        <p:sp>
          <p:nvSpPr>
            <p:cNvPr id="3109" name="Text Box 37"/>
            <p:cNvSpPr txBox="1">
              <a:spLocks noChangeArrowheads="1"/>
            </p:cNvSpPr>
            <p:nvPr/>
          </p:nvSpPr>
          <p:spPr bwMode="auto">
            <a:xfrm>
              <a:off x="4468" y="1717"/>
              <a:ext cx="881" cy="327"/>
            </a:xfrm>
            <a:prstGeom prst="rect">
              <a:avLst/>
            </a:prstGeom>
            <a:noFill/>
            <a:ln w="9525">
              <a:noFill/>
              <a:miter lim="800000"/>
              <a:headEnd/>
              <a:tailEnd/>
            </a:ln>
            <a:effectLst/>
          </p:spPr>
          <p:txBody>
            <a:bodyPr>
              <a:spAutoFit/>
            </a:bodyPr>
            <a:lstStyle/>
            <a:p>
              <a:pPr>
                <a:spcBef>
                  <a:spcPct val="50000"/>
                </a:spcBef>
              </a:pPr>
              <a:r>
                <a:rPr lang="en-US" sz="2800" b="1" dirty="0">
                  <a:solidFill>
                    <a:srgbClr val="000000"/>
                  </a:solidFill>
                </a:rPr>
                <a:t>49.6%</a:t>
              </a:r>
            </a:p>
          </p:txBody>
        </p:sp>
      </p:grpSp>
      <p:grpSp>
        <p:nvGrpSpPr>
          <p:cNvPr id="4" name="Group 44"/>
          <p:cNvGrpSpPr>
            <a:grpSpLocks/>
          </p:cNvGrpSpPr>
          <p:nvPr/>
        </p:nvGrpSpPr>
        <p:grpSpPr bwMode="auto">
          <a:xfrm>
            <a:off x="539750" y="3800475"/>
            <a:ext cx="7951788" cy="519113"/>
            <a:chOff x="340" y="2294"/>
            <a:chExt cx="5009" cy="327"/>
          </a:xfrm>
        </p:grpSpPr>
        <p:sp>
          <p:nvSpPr>
            <p:cNvPr id="3094" name="Text Box 22"/>
            <p:cNvSpPr txBox="1">
              <a:spLocks noChangeArrowheads="1"/>
            </p:cNvSpPr>
            <p:nvPr/>
          </p:nvSpPr>
          <p:spPr bwMode="auto">
            <a:xfrm>
              <a:off x="340" y="2313"/>
              <a:ext cx="1620" cy="288"/>
            </a:xfrm>
            <a:prstGeom prst="rect">
              <a:avLst/>
            </a:prstGeom>
            <a:noFill/>
            <a:ln w="9525">
              <a:noFill/>
              <a:miter lim="800000"/>
              <a:headEnd/>
              <a:tailEnd/>
            </a:ln>
            <a:effectLst/>
          </p:spPr>
          <p:txBody>
            <a:bodyPr wrap="none">
              <a:spAutoFit/>
            </a:bodyPr>
            <a:lstStyle/>
            <a:p>
              <a:r>
                <a:rPr lang="en-US" sz="2400" b="1">
                  <a:solidFill>
                    <a:srgbClr val="000000"/>
                  </a:solidFill>
                </a:rPr>
                <a:t>GREAT BRITAIN</a:t>
              </a:r>
            </a:p>
          </p:txBody>
        </p:sp>
        <p:sp>
          <p:nvSpPr>
            <p:cNvPr id="3102" name="Text Box 30"/>
            <p:cNvSpPr txBox="1">
              <a:spLocks noChangeArrowheads="1"/>
            </p:cNvSpPr>
            <p:nvPr/>
          </p:nvSpPr>
          <p:spPr bwMode="auto">
            <a:xfrm>
              <a:off x="2196" y="2294"/>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23.8%</a:t>
              </a:r>
            </a:p>
          </p:txBody>
        </p:sp>
        <p:sp>
          <p:nvSpPr>
            <p:cNvPr id="3106" name="Text Box 34"/>
            <p:cNvSpPr txBox="1">
              <a:spLocks noChangeArrowheads="1"/>
            </p:cNvSpPr>
            <p:nvPr/>
          </p:nvSpPr>
          <p:spPr bwMode="auto">
            <a:xfrm>
              <a:off x="3332" y="2294"/>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12.7%</a:t>
              </a:r>
            </a:p>
          </p:txBody>
        </p:sp>
        <p:sp>
          <p:nvSpPr>
            <p:cNvPr id="3110" name="Text Box 38"/>
            <p:cNvSpPr txBox="1">
              <a:spLocks noChangeArrowheads="1"/>
            </p:cNvSpPr>
            <p:nvPr/>
          </p:nvSpPr>
          <p:spPr bwMode="auto">
            <a:xfrm>
              <a:off x="4468" y="2294"/>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12.8%</a:t>
              </a:r>
            </a:p>
          </p:txBody>
        </p:sp>
      </p:grpSp>
      <p:grpSp>
        <p:nvGrpSpPr>
          <p:cNvPr id="5" name="Group 45"/>
          <p:cNvGrpSpPr>
            <a:grpSpLocks/>
          </p:cNvGrpSpPr>
          <p:nvPr/>
        </p:nvGrpSpPr>
        <p:grpSpPr bwMode="auto">
          <a:xfrm>
            <a:off x="1022350" y="4695825"/>
            <a:ext cx="7469188" cy="519113"/>
            <a:chOff x="644" y="2858"/>
            <a:chExt cx="4705" cy="327"/>
          </a:xfrm>
        </p:grpSpPr>
        <p:sp>
          <p:nvSpPr>
            <p:cNvPr id="3095" name="Text Box 23"/>
            <p:cNvSpPr txBox="1">
              <a:spLocks noChangeArrowheads="1"/>
            </p:cNvSpPr>
            <p:nvPr/>
          </p:nvSpPr>
          <p:spPr bwMode="auto">
            <a:xfrm>
              <a:off x="644" y="2877"/>
              <a:ext cx="991" cy="288"/>
            </a:xfrm>
            <a:prstGeom prst="rect">
              <a:avLst/>
            </a:prstGeom>
            <a:noFill/>
            <a:ln w="9525">
              <a:noFill/>
              <a:miter lim="800000"/>
              <a:headEnd/>
              <a:tailEnd/>
            </a:ln>
            <a:effectLst/>
          </p:spPr>
          <p:txBody>
            <a:bodyPr wrap="none">
              <a:spAutoFit/>
            </a:bodyPr>
            <a:lstStyle/>
            <a:p>
              <a:r>
                <a:rPr lang="en-US" sz="2400" b="1">
                  <a:solidFill>
                    <a:srgbClr val="000000"/>
                  </a:solidFill>
                </a:rPr>
                <a:t>NORWAY</a:t>
              </a:r>
            </a:p>
          </p:txBody>
        </p:sp>
        <p:sp>
          <p:nvSpPr>
            <p:cNvPr id="3103" name="Text Box 31"/>
            <p:cNvSpPr txBox="1">
              <a:spLocks noChangeArrowheads="1"/>
            </p:cNvSpPr>
            <p:nvPr/>
          </p:nvSpPr>
          <p:spPr bwMode="auto">
            <a:xfrm>
              <a:off x="2196" y="2858"/>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20.1%</a:t>
              </a:r>
            </a:p>
          </p:txBody>
        </p:sp>
        <p:sp>
          <p:nvSpPr>
            <p:cNvPr id="3107" name="Text Box 35"/>
            <p:cNvSpPr txBox="1">
              <a:spLocks noChangeArrowheads="1"/>
            </p:cNvSpPr>
            <p:nvPr/>
          </p:nvSpPr>
          <p:spPr bwMode="auto">
            <a:xfrm>
              <a:off x="3332" y="2858"/>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13.1%</a:t>
              </a:r>
            </a:p>
          </p:txBody>
        </p:sp>
        <p:sp>
          <p:nvSpPr>
            <p:cNvPr id="3111" name="Text Box 39"/>
            <p:cNvSpPr txBox="1">
              <a:spLocks noChangeArrowheads="1"/>
            </p:cNvSpPr>
            <p:nvPr/>
          </p:nvSpPr>
          <p:spPr bwMode="auto">
            <a:xfrm>
              <a:off x="4468" y="2858"/>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11.4%</a:t>
              </a:r>
            </a:p>
          </p:txBody>
        </p:sp>
      </p:grpSp>
      <p:grpSp>
        <p:nvGrpSpPr>
          <p:cNvPr id="6" name="Group 46"/>
          <p:cNvGrpSpPr>
            <a:grpSpLocks/>
          </p:cNvGrpSpPr>
          <p:nvPr/>
        </p:nvGrpSpPr>
        <p:grpSpPr bwMode="auto">
          <a:xfrm>
            <a:off x="493713" y="5611813"/>
            <a:ext cx="7870825" cy="519112"/>
            <a:chOff x="311" y="3435"/>
            <a:chExt cx="4958" cy="327"/>
          </a:xfrm>
        </p:grpSpPr>
        <p:sp>
          <p:nvSpPr>
            <p:cNvPr id="3096" name="Text Box 24"/>
            <p:cNvSpPr txBox="1">
              <a:spLocks noChangeArrowheads="1"/>
            </p:cNvSpPr>
            <p:nvPr/>
          </p:nvSpPr>
          <p:spPr bwMode="auto">
            <a:xfrm>
              <a:off x="311" y="3454"/>
              <a:ext cx="1705" cy="288"/>
            </a:xfrm>
            <a:prstGeom prst="rect">
              <a:avLst/>
            </a:prstGeom>
            <a:noFill/>
            <a:ln w="9525">
              <a:noFill/>
              <a:miter lim="800000"/>
              <a:headEnd/>
              <a:tailEnd/>
            </a:ln>
            <a:effectLst/>
          </p:spPr>
          <p:txBody>
            <a:bodyPr wrap="none">
              <a:spAutoFit/>
            </a:bodyPr>
            <a:lstStyle/>
            <a:p>
              <a:r>
                <a:rPr lang="en-US" sz="2400" b="1">
                  <a:solidFill>
                    <a:srgbClr val="000000"/>
                  </a:solidFill>
                </a:rPr>
                <a:t>WEST GERMANY</a:t>
              </a:r>
            </a:p>
          </p:txBody>
        </p:sp>
        <p:sp>
          <p:nvSpPr>
            <p:cNvPr id="3104" name="Text Box 32"/>
            <p:cNvSpPr txBox="1">
              <a:spLocks noChangeArrowheads="1"/>
            </p:cNvSpPr>
            <p:nvPr/>
          </p:nvSpPr>
          <p:spPr bwMode="auto">
            <a:xfrm>
              <a:off x="2196" y="3435"/>
              <a:ext cx="88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27.3%</a:t>
              </a:r>
            </a:p>
          </p:txBody>
        </p:sp>
        <p:sp>
          <p:nvSpPr>
            <p:cNvPr id="3108" name="Text Box 36"/>
            <p:cNvSpPr txBox="1">
              <a:spLocks noChangeArrowheads="1"/>
            </p:cNvSpPr>
            <p:nvPr/>
          </p:nvSpPr>
          <p:spPr bwMode="auto">
            <a:xfrm>
              <a:off x="3449" y="3435"/>
              <a:ext cx="671"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9.5%</a:t>
              </a:r>
            </a:p>
          </p:txBody>
        </p:sp>
        <p:sp>
          <p:nvSpPr>
            <p:cNvPr id="3112" name="Text Box 40"/>
            <p:cNvSpPr txBox="1">
              <a:spLocks noChangeArrowheads="1"/>
            </p:cNvSpPr>
            <p:nvPr/>
          </p:nvSpPr>
          <p:spPr bwMode="auto">
            <a:xfrm>
              <a:off x="4624" y="3435"/>
              <a:ext cx="645" cy="327"/>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9.3%</a:t>
              </a:r>
            </a:p>
          </p:txBody>
        </p:sp>
      </p:grpSp>
      <p:sp>
        <p:nvSpPr>
          <p:cNvPr id="3119" name="AutoShape 47"/>
          <p:cNvSpPr>
            <a:spLocks noChangeArrowheads="1"/>
          </p:cNvSpPr>
          <p:nvPr/>
        </p:nvSpPr>
        <p:spPr bwMode="auto">
          <a:xfrm>
            <a:off x="1752600" y="1704975"/>
            <a:ext cx="6248400" cy="4343400"/>
          </a:xfrm>
          <a:prstGeom prst="irregularSeal1">
            <a:avLst/>
          </a:prstGeom>
          <a:solidFill>
            <a:schemeClr val="bg2"/>
          </a:solid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noFill/>
                </a:ln>
                <a:solidFill>
                  <a:prstClr val="white"/>
                </a:solidFill>
                <a:effectLst>
                  <a:outerShdw blurRad="50800" dist="38100" dir="2700000" algn="tl" rotWithShape="0">
                    <a:prstClr val="black">
                      <a:alpha val="40000"/>
                    </a:prstClr>
                  </a:outerShdw>
                  <a:reflection blurRad="12700" stA="50000" endPos="50000" dist="5000" dir="5400000" sy="-100000" rotWithShape="0"/>
                </a:effectLst>
              </a:rPr>
              <a:t>LESS THAN 50% BELIEVE IN HELL </a:t>
            </a:r>
          </a:p>
        </p:txBody>
      </p:sp>
      <p:sp>
        <p:nvSpPr>
          <p:cNvPr id="3121" name="Text Box 49"/>
          <p:cNvSpPr txBox="1">
            <a:spLocks noChangeArrowheads="1"/>
          </p:cNvSpPr>
          <p:nvPr/>
        </p:nvSpPr>
        <p:spPr bwMode="auto">
          <a:xfrm>
            <a:off x="598488" y="6424613"/>
            <a:ext cx="7923212" cy="396875"/>
          </a:xfrm>
          <a:prstGeom prst="rect">
            <a:avLst/>
          </a:prstGeom>
          <a:noFill/>
          <a:ln w="9525">
            <a:noFill/>
            <a:miter lim="800000"/>
            <a:headEnd/>
            <a:tailEnd/>
          </a:ln>
          <a:effectLst/>
        </p:spPr>
        <p:txBody>
          <a:bodyPr wrap="none">
            <a:spAutoFit/>
          </a:bodyPr>
          <a:lstStyle/>
          <a:p>
            <a:r>
              <a:rPr lang="en-US" sz="2000" b="1">
                <a:solidFill>
                  <a:prstClr val="white"/>
                </a:solidFill>
              </a:rPr>
              <a:t>SOURCE: </a:t>
            </a:r>
            <a:r>
              <a:rPr lang="en-US" sz="2000" b="1" i="1">
                <a:solidFill>
                  <a:prstClr val="white"/>
                </a:solidFill>
              </a:rPr>
              <a:t>INTERNATIONAL SOCIAL SURVEY PROGRAM</a:t>
            </a:r>
            <a:r>
              <a:rPr lang="en-US" sz="2000" b="1">
                <a:solidFill>
                  <a:prstClr val="white"/>
                </a:solidFill>
              </a:rPr>
              <a:t>  (1991)</a:t>
            </a:r>
          </a:p>
        </p:txBody>
      </p:sp>
      <p:sp>
        <p:nvSpPr>
          <p:cNvPr id="39" name="TextBox 38"/>
          <p:cNvSpPr txBox="1"/>
          <p:nvPr/>
        </p:nvSpPr>
        <p:spPr>
          <a:xfrm>
            <a:off x="311150" y="-152400"/>
            <a:ext cx="869315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Is There A Hell</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9" name="Rectangle 8"/>
          <p:cNvSpPr/>
          <p:nvPr/>
        </p:nvSpPr>
        <p:spPr>
          <a:xfrm>
            <a:off x="381000" y="869087"/>
            <a:ext cx="6048086" cy="923330"/>
          </a:xfrm>
          <a:prstGeom prst="rect">
            <a:avLst/>
          </a:prstGeom>
        </p:spPr>
        <p:txBody>
          <a:bodyPr wrap="square">
            <a:spAutoFit/>
          </a:bodyPr>
          <a:lstStyle/>
          <a:p>
            <a:r>
              <a:rPr lang="en-US" sz="5400" b="1" dirty="0">
                <a:ln w="6350">
                  <a:noFill/>
                </a:ln>
                <a:gradFill>
                  <a:gsLst>
                    <a:gs pos="0">
                      <a:srgbClr val="DD7E0E">
                        <a:tint val="73000"/>
                        <a:satMod val="145000"/>
                      </a:srgbClr>
                    </a:gs>
                    <a:gs pos="73000">
                      <a:srgbClr val="DD7E0E">
                        <a:tint val="73000"/>
                        <a:satMod val="145000"/>
                      </a:srgbClr>
                    </a:gs>
                    <a:gs pos="100000">
                      <a:srgbClr val="DD7E0E">
                        <a:tint val="83000"/>
                        <a:satMod val="143000"/>
                      </a:srgbClr>
                    </a:gs>
                  </a:gsLst>
                  <a:lin ang="4800000" scaled="1"/>
                </a:gradFill>
                <a:effectLst>
                  <a:outerShdw blurRad="114300" dist="101600" dir="2700000" algn="tl" rotWithShape="0">
                    <a:srgbClr val="000000">
                      <a:alpha val="40000"/>
                    </a:srgbClr>
                  </a:outerShdw>
                </a:effectLst>
                <a:latin typeface="Lucida Sans"/>
                <a:ea typeface="+mj-ea"/>
                <a:cs typeface="+mj-cs"/>
              </a:rPr>
              <a:t>Survey Says…</a:t>
            </a:r>
            <a:endParaRPr lang="en-US" dirty="0"/>
          </a:p>
        </p:txBody>
      </p:sp>
    </p:spTree>
    <p:extLst>
      <p:ext uri="{BB962C8B-B14F-4D97-AF65-F5344CB8AC3E}">
        <p14:creationId xmlns:p14="http://schemas.microsoft.com/office/powerpoint/2010/main" val="39574971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19"/>
                                        </p:tgtEl>
                                        <p:attrNameLst>
                                          <p:attrName>style.visibility</p:attrName>
                                        </p:attrNameLst>
                                      </p:cBhvr>
                                      <p:to>
                                        <p:strVal val="visible"/>
                                      </p:to>
                                    </p:set>
                                    <p:animEffect transition="in" filter="dissolve">
                                      <p:cBhvr>
                                        <p:cTn id="27" dur="500"/>
                                        <p:tgtEl>
                                          <p:spTgt spid="311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9" grpId="0" animBg="1"/>
      <p:bldP spid="31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8" name="Freeform 7"/>
          <p:cNvSpPr/>
          <p:nvPr/>
        </p:nvSpPr>
        <p:spPr>
          <a:xfrm>
            <a:off x="3223691" y="1821597"/>
            <a:ext cx="5767909" cy="4960203"/>
          </a:xfrm>
          <a:custGeom>
            <a:avLst/>
            <a:gdLst>
              <a:gd name="connsiteX0" fmla="*/ 308956 w 5580787"/>
              <a:gd name="connsiteY0" fmla="*/ 155888 h 4759607"/>
              <a:gd name="connsiteX1" fmla="*/ 215649 w 5580787"/>
              <a:gd name="connsiteY1" fmla="*/ 249194 h 4759607"/>
              <a:gd name="connsiteX2" fmla="*/ 178327 w 5580787"/>
              <a:gd name="connsiteY2" fmla="*/ 305178 h 4759607"/>
              <a:gd name="connsiteX3" fmla="*/ 122343 w 5580787"/>
              <a:gd name="connsiteY3" fmla="*/ 342500 h 4759607"/>
              <a:gd name="connsiteX4" fmla="*/ 103682 w 5580787"/>
              <a:gd name="connsiteY4" fmla="*/ 473129 h 4759607"/>
              <a:gd name="connsiteX5" fmla="*/ 85021 w 5580787"/>
              <a:gd name="connsiteY5" fmla="*/ 529112 h 4759607"/>
              <a:gd name="connsiteX6" fmla="*/ 103682 w 5580787"/>
              <a:gd name="connsiteY6" fmla="*/ 697063 h 4759607"/>
              <a:gd name="connsiteX7" fmla="*/ 141005 w 5580787"/>
              <a:gd name="connsiteY7" fmla="*/ 734386 h 4759607"/>
              <a:gd name="connsiteX8" fmla="*/ 178327 w 5580787"/>
              <a:gd name="connsiteY8" fmla="*/ 790369 h 4759607"/>
              <a:gd name="connsiteX9" fmla="*/ 196988 w 5580787"/>
              <a:gd name="connsiteY9" fmla="*/ 1312884 h 4759607"/>
              <a:gd name="connsiteX10" fmla="*/ 178327 w 5580787"/>
              <a:gd name="connsiteY10" fmla="*/ 1368867 h 4759607"/>
              <a:gd name="connsiteX11" fmla="*/ 234311 w 5580787"/>
              <a:gd name="connsiteY11" fmla="*/ 1462174 h 4759607"/>
              <a:gd name="connsiteX12" fmla="*/ 308956 w 5580787"/>
              <a:gd name="connsiteY12" fmla="*/ 1480835 h 4759607"/>
              <a:gd name="connsiteX13" fmla="*/ 178327 w 5580787"/>
              <a:gd name="connsiteY13" fmla="*/ 1592802 h 4759607"/>
              <a:gd name="connsiteX14" fmla="*/ 122343 w 5580787"/>
              <a:gd name="connsiteY14" fmla="*/ 1611463 h 4759607"/>
              <a:gd name="connsiteX15" fmla="*/ 103682 w 5580787"/>
              <a:gd name="connsiteY15" fmla="*/ 1667447 h 4759607"/>
              <a:gd name="connsiteX16" fmla="*/ 66360 w 5580787"/>
              <a:gd name="connsiteY16" fmla="*/ 2022010 h 4759607"/>
              <a:gd name="connsiteX17" fmla="*/ 85021 w 5580787"/>
              <a:gd name="connsiteY17" fmla="*/ 2245945 h 4759607"/>
              <a:gd name="connsiteX18" fmla="*/ 47698 w 5580787"/>
              <a:gd name="connsiteY18" fmla="*/ 2712476 h 4759607"/>
              <a:gd name="connsiteX19" fmla="*/ 122343 w 5580787"/>
              <a:gd name="connsiteY19" fmla="*/ 2824443 h 4759607"/>
              <a:gd name="connsiteX20" fmla="*/ 141005 w 5580787"/>
              <a:gd name="connsiteY20" fmla="*/ 2880427 h 4759607"/>
              <a:gd name="connsiteX21" fmla="*/ 159666 w 5580787"/>
              <a:gd name="connsiteY21" fmla="*/ 2973733 h 4759607"/>
              <a:gd name="connsiteX22" fmla="*/ 103682 w 5580787"/>
              <a:gd name="connsiteY22" fmla="*/ 3123022 h 4759607"/>
              <a:gd name="connsiteX23" fmla="*/ 66360 w 5580787"/>
              <a:gd name="connsiteY23" fmla="*/ 3179006 h 4759607"/>
              <a:gd name="connsiteX24" fmla="*/ 29037 w 5580787"/>
              <a:gd name="connsiteY24" fmla="*/ 3290974 h 4759607"/>
              <a:gd name="connsiteX25" fmla="*/ 141005 w 5580787"/>
              <a:gd name="connsiteY25" fmla="*/ 3514908 h 4759607"/>
              <a:gd name="connsiteX26" fmla="*/ 122343 w 5580787"/>
              <a:gd name="connsiteY26" fmla="*/ 3626876 h 4759607"/>
              <a:gd name="connsiteX27" fmla="*/ 103682 w 5580787"/>
              <a:gd name="connsiteY27" fmla="*/ 3682859 h 4759607"/>
              <a:gd name="connsiteX28" fmla="*/ 47698 w 5580787"/>
              <a:gd name="connsiteY28" fmla="*/ 4000100 h 4759607"/>
              <a:gd name="connsiteX29" fmla="*/ 47698 w 5580787"/>
              <a:gd name="connsiteY29" fmla="*/ 4261357 h 4759607"/>
              <a:gd name="connsiteX30" fmla="*/ 103682 w 5580787"/>
              <a:gd name="connsiteY30" fmla="*/ 4280018 h 4759607"/>
              <a:gd name="connsiteX31" fmla="*/ 271633 w 5580787"/>
              <a:gd name="connsiteY31" fmla="*/ 4336002 h 4759607"/>
              <a:gd name="connsiteX32" fmla="*/ 308956 w 5580787"/>
              <a:gd name="connsiteY32" fmla="*/ 4447969 h 4759607"/>
              <a:gd name="connsiteX33" fmla="*/ 327617 w 5580787"/>
              <a:gd name="connsiteY33" fmla="*/ 4578598 h 4759607"/>
              <a:gd name="connsiteX34" fmla="*/ 439584 w 5580787"/>
              <a:gd name="connsiteY34" fmla="*/ 4634582 h 4759607"/>
              <a:gd name="connsiteX35" fmla="*/ 1727209 w 5580787"/>
              <a:gd name="connsiteY35" fmla="*/ 4634582 h 4759607"/>
              <a:gd name="connsiteX36" fmla="*/ 1801854 w 5580787"/>
              <a:gd name="connsiteY36" fmla="*/ 4653243 h 4759607"/>
              <a:gd name="connsiteX37" fmla="*/ 2548302 w 5580787"/>
              <a:gd name="connsiteY37" fmla="*/ 4690565 h 4759607"/>
              <a:gd name="connsiteX38" fmla="*/ 2772237 w 5580787"/>
              <a:gd name="connsiteY38" fmla="*/ 4671904 h 4759607"/>
              <a:gd name="connsiteX39" fmla="*/ 2790898 w 5580787"/>
              <a:gd name="connsiteY39" fmla="*/ 4615920 h 4759607"/>
              <a:gd name="connsiteX40" fmla="*/ 2734915 w 5580787"/>
              <a:gd name="connsiteY40" fmla="*/ 4597259 h 4759607"/>
              <a:gd name="connsiteX41" fmla="*/ 2753576 w 5580787"/>
              <a:gd name="connsiteY41" fmla="*/ 4447969 h 4759607"/>
              <a:gd name="connsiteX42" fmla="*/ 2884205 w 5580787"/>
              <a:gd name="connsiteY42" fmla="*/ 4522614 h 4759607"/>
              <a:gd name="connsiteX43" fmla="*/ 2996172 w 5580787"/>
              <a:gd name="connsiteY43" fmla="*/ 4559937 h 4759607"/>
              <a:gd name="connsiteX44" fmla="*/ 3033494 w 5580787"/>
              <a:gd name="connsiteY44" fmla="*/ 4615920 h 4759607"/>
              <a:gd name="connsiteX45" fmla="*/ 3257429 w 5580787"/>
              <a:gd name="connsiteY45" fmla="*/ 4709227 h 4759607"/>
              <a:gd name="connsiteX46" fmla="*/ 3350735 w 5580787"/>
              <a:gd name="connsiteY46" fmla="*/ 4727888 h 4759607"/>
              <a:gd name="connsiteX47" fmla="*/ 3425380 w 5580787"/>
              <a:gd name="connsiteY47" fmla="*/ 4746549 h 4759607"/>
              <a:gd name="connsiteX48" fmla="*/ 3593331 w 5580787"/>
              <a:gd name="connsiteY48" fmla="*/ 4727888 h 4759607"/>
              <a:gd name="connsiteX49" fmla="*/ 4190490 w 5580787"/>
              <a:gd name="connsiteY49" fmla="*/ 4709227 h 4759607"/>
              <a:gd name="connsiteX50" fmla="*/ 4339780 w 5580787"/>
              <a:gd name="connsiteY50" fmla="*/ 4671904 h 4759607"/>
              <a:gd name="connsiteX51" fmla="*/ 4526392 w 5580787"/>
              <a:gd name="connsiteY51" fmla="*/ 4653243 h 4759607"/>
              <a:gd name="connsiteX52" fmla="*/ 5179535 w 5580787"/>
              <a:gd name="connsiteY52" fmla="*/ 4615920 h 4759607"/>
              <a:gd name="connsiteX53" fmla="*/ 5160874 w 5580787"/>
              <a:gd name="connsiteY53" fmla="*/ 4522614 h 4759607"/>
              <a:gd name="connsiteX54" fmla="*/ 5216858 w 5580787"/>
              <a:gd name="connsiteY54" fmla="*/ 4503953 h 4759607"/>
              <a:gd name="connsiteX55" fmla="*/ 5291502 w 5580787"/>
              <a:gd name="connsiteY55" fmla="*/ 4485292 h 4759607"/>
              <a:gd name="connsiteX56" fmla="*/ 5310164 w 5580787"/>
              <a:gd name="connsiteY56" fmla="*/ 4429308 h 4759607"/>
              <a:gd name="connsiteX57" fmla="*/ 5216858 w 5580787"/>
              <a:gd name="connsiteY57" fmla="*/ 4373325 h 4759607"/>
              <a:gd name="connsiteX58" fmla="*/ 5179535 w 5580787"/>
              <a:gd name="connsiteY58" fmla="*/ 4336002 h 4759607"/>
              <a:gd name="connsiteX59" fmla="*/ 5160874 w 5580787"/>
              <a:gd name="connsiteY59" fmla="*/ 4280018 h 4759607"/>
              <a:gd name="connsiteX60" fmla="*/ 5291502 w 5580787"/>
              <a:gd name="connsiteY60" fmla="*/ 4298680 h 4759607"/>
              <a:gd name="connsiteX61" fmla="*/ 5440792 w 5580787"/>
              <a:gd name="connsiteY61" fmla="*/ 4317341 h 4759607"/>
              <a:gd name="connsiteX62" fmla="*/ 5459454 w 5580787"/>
              <a:gd name="connsiteY62" fmla="*/ 4410647 h 4759607"/>
              <a:gd name="connsiteX63" fmla="*/ 5552760 w 5580787"/>
              <a:gd name="connsiteY63" fmla="*/ 4354663 h 4759607"/>
              <a:gd name="connsiteX64" fmla="*/ 5534098 w 5580787"/>
              <a:gd name="connsiteY64" fmla="*/ 4168051 h 4759607"/>
              <a:gd name="connsiteX65" fmla="*/ 5496776 w 5580787"/>
              <a:gd name="connsiteY65" fmla="*/ 4112067 h 4759607"/>
              <a:gd name="connsiteX66" fmla="*/ 5534098 w 5580787"/>
              <a:gd name="connsiteY66" fmla="*/ 3421602 h 4759607"/>
              <a:gd name="connsiteX67" fmla="*/ 5515437 w 5580787"/>
              <a:gd name="connsiteY67" fmla="*/ 3234990 h 4759607"/>
              <a:gd name="connsiteX68" fmla="*/ 5459454 w 5580787"/>
              <a:gd name="connsiteY68" fmla="*/ 3216329 h 4759607"/>
              <a:gd name="connsiteX69" fmla="*/ 5440792 w 5580787"/>
              <a:gd name="connsiteY69" fmla="*/ 3160345 h 4759607"/>
              <a:gd name="connsiteX70" fmla="*/ 5403470 w 5580787"/>
              <a:gd name="connsiteY70" fmla="*/ 3123022 h 4759607"/>
              <a:gd name="connsiteX71" fmla="*/ 5496776 w 5580787"/>
              <a:gd name="connsiteY71" fmla="*/ 3029716 h 4759607"/>
              <a:gd name="connsiteX72" fmla="*/ 5534098 w 5580787"/>
              <a:gd name="connsiteY72" fmla="*/ 2917749 h 4759607"/>
              <a:gd name="connsiteX73" fmla="*/ 5552760 w 5580787"/>
              <a:gd name="connsiteY73" fmla="*/ 2544525 h 4759607"/>
              <a:gd name="connsiteX74" fmla="*/ 5534098 w 5580787"/>
              <a:gd name="connsiteY74" fmla="*/ 2413896 h 4759607"/>
              <a:gd name="connsiteX75" fmla="*/ 5496776 w 5580787"/>
              <a:gd name="connsiteY75" fmla="*/ 2283267 h 4759607"/>
              <a:gd name="connsiteX76" fmla="*/ 5478115 w 5580787"/>
              <a:gd name="connsiteY76" fmla="*/ 2059333 h 4759607"/>
              <a:gd name="connsiteX77" fmla="*/ 5459454 w 5580787"/>
              <a:gd name="connsiteY77" fmla="*/ 1984688 h 4759607"/>
              <a:gd name="connsiteX78" fmla="*/ 5496776 w 5580787"/>
              <a:gd name="connsiteY78" fmla="*/ 1518157 h 4759607"/>
              <a:gd name="connsiteX79" fmla="*/ 5478115 w 5580787"/>
              <a:gd name="connsiteY79" fmla="*/ 1275561 h 4759607"/>
              <a:gd name="connsiteX80" fmla="*/ 5422131 w 5580787"/>
              <a:gd name="connsiteY80" fmla="*/ 1294222 h 4759607"/>
              <a:gd name="connsiteX81" fmla="*/ 5366147 w 5580787"/>
              <a:gd name="connsiteY81" fmla="*/ 1238239 h 4759607"/>
              <a:gd name="connsiteX82" fmla="*/ 5403470 w 5580787"/>
              <a:gd name="connsiteY82" fmla="*/ 1200916 h 4759607"/>
              <a:gd name="connsiteX83" fmla="*/ 5478115 w 5580787"/>
              <a:gd name="connsiteY83" fmla="*/ 1088949 h 4759607"/>
              <a:gd name="connsiteX84" fmla="*/ 5496776 w 5580787"/>
              <a:gd name="connsiteY84" fmla="*/ 342500 h 4759607"/>
              <a:gd name="connsiteX85" fmla="*/ 5478115 w 5580787"/>
              <a:gd name="connsiteY85" fmla="*/ 118565 h 4759607"/>
              <a:gd name="connsiteX86" fmla="*/ 5459454 w 5580787"/>
              <a:gd name="connsiteY86" fmla="*/ 62582 h 4759607"/>
              <a:gd name="connsiteX87" fmla="*/ 5291502 w 5580787"/>
              <a:gd name="connsiteY87" fmla="*/ 43920 h 4759607"/>
              <a:gd name="connsiteX88" fmla="*/ 5235519 w 5580787"/>
              <a:gd name="connsiteY88" fmla="*/ 6598 h 4759607"/>
              <a:gd name="connsiteX89" fmla="*/ 5048907 w 5580787"/>
              <a:gd name="connsiteY89" fmla="*/ 43920 h 4759607"/>
              <a:gd name="connsiteX90" fmla="*/ 4787649 w 5580787"/>
              <a:gd name="connsiteY90" fmla="*/ 43920 h 4759607"/>
              <a:gd name="connsiteX91" fmla="*/ 4675682 w 5580787"/>
              <a:gd name="connsiteY91" fmla="*/ 81243 h 4759607"/>
              <a:gd name="connsiteX92" fmla="*/ 3891911 w 5580787"/>
              <a:gd name="connsiteY92" fmla="*/ 99904 h 4759607"/>
              <a:gd name="connsiteX93" fmla="*/ 3873249 w 5580787"/>
              <a:gd name="connsiteY93" fmla="*/ 211871 h 4759607"/>
              <a:gd name="connsiteX94" fmla="*/ 3761282 w 5580787"/>
              <a:gd name="connsiteY94" fmla="*/ 249194 h 4759607"/>
              <a:gd name="connsiteX95" fmla="*/ 3705298 w 5580787"/>
              <a:gd name="connsiteY95" fmla="*/ 230533 h 4759607"/>
              <a:gd name="connsiteX96" fmla="*/ 3686637 w 5580787"/>
              <a:gd name="connsiteY96" fmla="*/ 174549 h 4759607"/>
              <a:gd name="connsiteX97" fmla="*/ 3593331 w 5580787"/>
              <a:gd name="connsiteY97" fmla="*/ 99904 h 4759607"/>
              <a:gd name="connsiteX98" fmla="*/ 3313413 w 5580787"/>
              <a:gd name="connsiteY98" fmla="*/ 118565 h 4759607"/>
              <a:gd name="connsiteX99" fmla="*/ 3238768 w 5580787"/>
              <a:gd name="connsiteY99" fmla="*/ 137227 h 4759607"/>
              <a:gd name="connsiteX100" fmla="*/ 3126800 w 5580787"/>
              <a:gd name="connsiteY100" fmla="*/ 155888 h 4759607"/>
              <a:gd name="connsiteX101" fmla="*/ 1820515 w 5580787"/>
              <a:gd name="connsiteY101" fmla="*/ 118565 h 4759607"/>
              <a:gd name="connsiteX102" fmla="*/ 1615241 w 5580787"/>
              <a:gd name="connsiteY102" fmla="*/ 99904 h 4759607"/>
              <a:gd name="connsiteX103" fmla="*/ 1111388 w 5580787"/>
              <a:gd name="connsiteY103" fmla="*/ 118565 h 4759607"/>
              <a:gd name="connsiteX104" fmla="*/ 1036743 w 5580787"/>
              <a:gd name="connsiteY104" fmla="*/ 137227 h 4759607"/>
              <a:gd name="connsiteX105" fmla="*/ 514229 w 5580787"/>
              <a:gd name="connsiteY105" fmla="*/ 155888 h 4759607"/>
              <a:gd name="connsiteX106" fmla="*/ 402262 w 5580787"/>
              <a:gd name="connsiteY106" fmla="*/ 174549 h 4759607"/>
              <a:gd name="connsiteX107" fmla="*/ 252972 w 5580787"/>
              <a:gd name="connsiteY107" fmla="*/ 230533 h 47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80787" h="4759607">
                <a:moveTo>
                  <a:pt x="308956" y="155888"/>
                </a:moveTo>
                <a:cubicBezTo>
                  <a:pt x="277854" y="186990"/>
                  <a:pt x="240047" y="212596"/>
                  <a:pt x="215649" y="249194"/>
                </a:cubicBezTo>
                <a:cubicBezTo>
                  <a:pt x="203208" y="267855"/>
                  <a:pt x="194186" y="289319"/>
                  <a:pt x="178327" y="305178"/>
                </a:cubicBezTo>
                <a:cubicBezTo>
                  <a:pt x="162468" y="321037"/>
                  <a:pt x="141004" y="330059"/>
                  <a:pt x="122343" y="342500"/>
                </a:cubicBezTo>
                <a:cubicBezTo>
                  <a:pt x="116123" y="386043"/>
                  <a:pt x="112308" y="429998"/>
                  <a:pt x="103682" y="473129"/>
                </a:cubicBezTo>
                <a:cubicBezTo>
                  <a:pt x="99824" y="492417"/>
                  <a:pt x="85021" y="509442"/>
                  <a:pt x="85021" y="529112"/>
                </a:cubicBezTo>
                <a:cubicBezTo>
                  <a:pt x="85021" y="585440"/>
                  <a:pt x="88861" y="642720"/>
                  <a:pt x="103682" y="697063"/>
                </a:cubicBezTo>
                <a:cubicBezTo>
                  <a:pt x="108311" y="714037"/>
                  <a:pt x="130014" y="720647"/>
                  <a:pt x="141005" y="734386"/>
                </a:cubicBezTo>
                <a:cubicBezTo>
                  <a:pt x="155016" y="751899"/>
                  <a:pt x="165886" y="771708"/>
                  <a:pt x="178327" y="790369"/>
                </a:cubicBezTo>
                <a:cubicBezTo>
                  <a:pt x="184547" y="964541"/>
                  <a:pt x="196988" y="1138601"/>
                  <a:pt x="196988" y="1312884"/>
                </a:cubicBezTo>
                <a:cubicBezTo>
                  <a:pt x="196988" y="1332554"/>
                  <a:pt x="178327" y="1349197"/>
                  <a:pt x="178327" y="1368867"/>
                </a:cubicBezTo>
                <a:cubicBezTo>
                  <a:pt x="178327" y="1400791"/>
                  <a:pt x="204746" y="1447392"/>
                  <a:pt x="234311" y="1462174"/>
                </a:cubicBezTo>
                <a:cubicBezTo>
                  <a:pt x="257251" y="1473644"/>
                  <a:pt x="284074" y="1474615"/>
                  <a:pt x="308956" y="1480835"/>
                </a:cubicBezTo>
                <a:cubicBezTo>
                  <a:pt x="280752" y="1593646"/>
                  <a:pt x="314625" y="1547370"/>
                  <a:pt x="178327" y="1592802"/>
                </a:cubicBezTo>
                <a:lnTo>
                  <a:pt x="122343" y="1611463"/>
                </a:lnTo>
                <a:cubicBezTo>
                  <a:pt x="116123" y="1630124"/>
                  <a:pt x="106340" y="1647957"/>
                  <a:pt x="103682" y="1667447"/>
                </a:cubicBezTo>
                <a:cubicBezTo>
                  <a:pt x="87625" y="1785198"/>
                  <a:pt x="66360" y="2022010"/>
                  <a:pt x="66360" y="2022010"/>
                </a:cubicBezTo>
                <a:cubicBezTo>
                  <a:pt x="72580" y="2096655"/>
                  <a:pt x="85021" y="2171041"/>
                  <a:pt x="85021" y="2245945"/>
                </a:cubicBezTo>
                <a:cubicBezTo>
                  <a:pt x="85021" y="2316627"/>
                  <a:pt x="55727" y="2624158"/>
                  <a:pt x="47698" y="2712476"/>
                </a:cubicBezTo>
                <a:cubicBezTo>
                  <a:pt x="93351" y="2940731"/>
                  <a:pt x="21923" y="2724023"/>
                  <a:pt x="122343" y="2824443"/>
                </a:cubicBezTo>
                <a:cubicBezTo>
                  <a:pt x="136252" y="2838352"/>
                  <a:pt x="136234" y="2861343"/>
                  <a:pt x="141005" y="2880427"/>
                </a:cubicBezTo>
                <a:cubicBezTo>
                  <a:pt x="148698" y="2911198"/>
                  <a:pt x="153446" y="2942631"/>
                  <a:pt x="159666" y="2973733"/>
                </a:cubicBezTo>
                <a:cubicBezTo>
                  <a:pt x="80555" y="3052842"/>
                  <a:pt x="157565" y="2961372"/>
                  <a:pt x="103682" y="3123022"/>
                </a:cubicBezTo>
                <a:cubicBezTo>
                  <a:pt x="96590" y="3144299"/>
                  <a:pt x="75469" y="3158511"/>
                  <a:pt x="66360" y="3179006"/>
                </a:cubicBezTo>
                <a:cubicBezTo>
                  <a:pt x="50382" y="3214957"/>
                  <a:pt x="29037" y="3290974"/>
                  <a:pt x="29037" y="3290974"/>
                </a:cubicBezTo>
                <a:cubicBezTo>
                  <a:pt x="125505" y="3435675"/>
                  <a:pt x="89497" y="3360387"/>
                  <a:pt x="141005" y="3514908"/>
                </a:cubicBezTo>
                <a:cubicBezTo>
                  <a:pt x="134784" y="3552231"/>
                  <a:pt x="130551" y="3589940"/>
                  <a:pt x="122343" y="3626876"/>
                </a:cubicBezTo>
                <a:cubicBezTo>
                  <a:pt x="118076" y="3646078"/>
                  <a:pt x="105980" y="3663323"/>
                  <a:pt x="103682" y="3682859"/>
                </a:cubicBezTo>
                <a:cubicBezTo>
                  <a:pt x="67505" y="3990364"/>
                  <a:pt x="137540" y="3865338"/>
                  <a:pt x="47698" y="4000100"/>
                </a:cubicBezTo>
                <a:cubicBezTo>
                  <a:pt x="15114" y="4097854"/>
                  <a:pt x="0" y="4118264"/>
                  <a:pt x="47698" y="4261357"/>
                </a:cubicBezTo>
                <a:cubicBezTo>
                  <a:pt x="53918" y="4280018"/>
                  <a:pt x="85021" y="4273798"/>
                  <a:pt x="103682" y="4280018"/>
                </a:cubicBezTo>
                <a:cubicBezTo>
                  <a:pt x="232016" y="4365574"/>
                  <a:pt x="173095" y="4368847"/>
                  <a:pt x="271633" y="4336002"/>
                </a:cubicBezTo>
                <a:cubicBezTo>
                  <a:pt x="284074" y="4373324"/>
                  <a:pt x="303392" y="4409023"/>
                  <a:pt x="308956" y="4447969"/>
                </a:cubicBezTo>
                <a:cubicBezTo>
                  <a:pt x="315176" y="4491512"/>
                  <a:pt x="309753" y="4538404"/>
                  <a:pt x="327617" y="4578598"/>
                </a:cubicBezTo>
                <a:cubicBezTo>
                  <a:pt x="340199" y="4606908"/>
                  <a:pt x="414744" y="4626302"/>
                  <a:pt x="439584" y="4634582"/>
                </a:cubicBezTo>
                <a:cubicBezTo>
                  <a:pt x="917443" y="4539006"/>
                  <a:pt x="574852" y="4600689"/>
                  <a:pt x="1727209" y="4634582"/>
                </a:cubicBezTo>
                <a:cubicBezTo>
                  <a:pt x="1752845" y="4635336"/>
                  <a:pt x="1776363" y="4650411"/>
                  <a:pt x="1801854" y="4653243"/>
                </a:cubicBezTo>
                <a:cubicBezTo>
                  <a:pt x="1993665" y="4674555"/>
                  <a:pt x="2403879" y="4685010"/>
                  <a:pt x="2548302" y="4690565"/>
                </a:cubicBezTo>
                <a:cubicBezTo>
                  <a:pt x="2622947" y="4684345"/>
                  <a:pt x="2700646" y="4693932"/>
                  <a:pt x="2772237" y="4671904"/>
                </a:cubicBezTo>
                <a:cubicBezTo>
                  <a:pt x="2791038" y="4666119"/>
                  <a:pt x="2799695" y="4633514"/>
                  <a:pt x="2790898" y="4615920"/>
                </a:cubicBezTo>
                <a:cubicBezTo>
                  <a:pt x="2782101" y="4598326"/>
                  <a:pt x="2753576" y="4603479"/>
                  <a:pt x="2734915" y="4597259"/>
                </a:cubicBezTo>
                <a:cubicBezTo>
                  <a:pt x="2741135" y="4547496"/>
                  <a:pt x="2724427" y="4488778"/>
                  <a:pt x="2753576" y="4447969"/>
                </a:cubicBezTo>
                <a:cubicBezTo>
                  <a:pt x="2785610" y="4403122"/>
                  <a:pt x="2880277" y="4520432"/>
                  <a:pt x="2884205" y="4522614"/>
                </a:cubicBezTo>
                <a:cubicBezTo>
                  <a:pt x="2918595" y="4541720"/>
                  <a:pt x="2996172" y="4559937"/>
                  <a:pt x="2996172" y="4559937"/>
                </a:cubicBezTo>
                <a:cubicBezTo>
                  <a:pt x="3008613" y="4578598"/>
                  <a:pt x="3024659" y="4595306"/>
                  <a:pt x="3033494" y="4615920"/>
                </a:cubicBezTo>
                <a:cubicBezTo>
                  <a:pt x="3095075" y="4759607"/>
                  <a:pt x="2956282" y="4681849"/>
                  <a:pt x="3257429" y="4709227"/>
                </a:cubicBezTo>
                <a:cubicBezTo>
                  <a:pt x="3288531" y="4715447"/>
                  <a:pt x="3319772" y="4721007"/>
                  <a:pt x="3350735" y="4727888"/>
                </a:cubicBezTo>
                <a:cubicBezTo>
                  <a:pt x="3375772" y="4733452"/>
                  <a:pt x="3399733" y="4746549"/>
                  <a:pt x="3425380" y="4746549"/>
                </a:cubicBezTo>
                <a:cubicBezTo>
                  <a:pt x="3481708" y="4746549"/>
                  <a:pt x="3537070" y="4730632"/>
                  <a:pt x="3593331" y="4727888"/>
                </a:cubicBezTo>
                <a:cubicBezTo>
                  <a:pt x="3792245" y="4718185"/>
                  <a:pt x="3991437" y="4715447"/>
                  <a:pt x="4190490" y="4709227"/>
                </a:cubicBezTo>
                <a:cubicBezTo>
                  <a:pt x="4253290" y="4688293"/>
                  <a:pt x="4264714" y="4681913"/>
                  <a:pt x="4339780" y="4671904"/>
                </a:cubicBezTo>
                <a:cubicBezTo>
                  <a:pt x="4401746" y="4663642"/>
                  <a:pt x="4464260" y="4660146"/>
                  <a:pt x="4526392" y="4653243"/>
                </a:cubicBezTo>
                <a:cubicBezTo>
                  <a:pt x="4901712" y="4611541"/>
                  <a:pt x="4426966" y="4643794"/>
                  <a:pt x="5179535" y="4615920"/>
                </a:cubicBezTo>
                <a:cubicBezTo>
                  <a:pt x="5173315" y="4584818"/>
                  <a:pt x="5150844" y="4552704"/>
                  <a:pt x="5160874" y="4522614"/>
                </a:cubicBezTo>
                <a:cubicBezTo>
                  <a:pt x="5167095" y="4503953"/>
                  <a:pt x="5197944" y="4509357"/>
                  <a:pt x="5216858" y="4503953"/>
                </a:cubicBezTo>
                <a:cubicBezTo>
                  <a:pt x="5241518" y="4496907"/>
                  <a:pt x="5266621" y="4491512"/>
                  <a:pt x="5291502" y="4485292"/>
                </a:cubicBezTo>
                <a:cubicBezTo>
                  <a:pt x="5297723" y="4466631"/>
                  <a:pt x="5314022" y="4448597"/>
                  <a:pt x="5310164" y="4429308"/>
                </a:cubicBezTo>
                <a:cubicBezTo>
                  <a:pt x="5302845" y="4392715"/>
                  <a:pt x="5240436" y="4381184"/>
                  <a:pt x="5216858" y="4373325"/>
                </a:cubicBezTo>
                <a:cubicBezTo>
                  <a:pt x="5204417" y="4360884"/>
                  <a:pt x="5188587" y="4351089"/>
                  <a:pt x="5179535" y="4336002"/>
                </a:cubicBezTo>
                <a:cubicBezTo>
                  <a:pt x="5169415" y="4319134"/>
                  <a:pt x="5142213" y="4286238"/>
                  <a:pt x="5160874" y="4280018"/>
                </a:cubicBezTo>
                <a:cubicBezTo>
                  <a:pt x="5202602" y="4266109"/>
                  <a:pt x="5247903" y="4292867"/>
                  <a:pt x="5291502" y="4298680"/>
                </a:cubicBezTo>
                <a:lnTo>
                  <a:pt x="5440792" y="4317341"/>
                </a:lnTo>
                <a:cubicBezTo>
                  <a:pt x="5447013" y="4348443"/>
                  <a:pt x="5437026" y="4388219"/>
                  <a:pt x="5459454" y="4410647"/>
                </a:cubicBezTo>
                <a:cubicBezTo>
                  <a:pt x="5483679" y="4434872"/>
                  <a:pt x="5544864" y="4362559"/>
                  <a:pt x="5552760" y="4354663"/>
                </a:cubicBezTo>
                <a:cubicBezTo>
                  <a:pt x="5546539" y="4292459"/>
                  <a:pt x="5548155" y="4228964"/>
                  <a:pt x="5534098" y="4168051"/>
                </a:cubicBezTo>
                <a:cubicBezTo>
                  <a:pt x="5529055" y="4146197"/>
                  <a:pt x="5497399" y="4134486"/>
                  <a:pt x="5496776" y="4112067"/>
                </a:cubicBezTo>
                <a:cubicBezTo>
                  <a:pt x="5482684" y="3604734"/>
                  <a:pt x="5469816" y="3678733"/>
                  <a:pt x="5534098" y="3421602"/>
                </a:cubicBezTo>
                <a:cubicBezTo>
                  <a:pt x="5527878" y="3359398"/>
                  <a:pt x="5536801" y="3293741"/>
                  <a:pt x="5515437" y="3234990"/>
                </a:cubicBezTo>
                <a:cubicBezTo>
                  <a:pt x="5508715" y="3216504"/>
                  <a:pt x="5473363" y="3230238"/>
                  <a:pt x="5459454" y="3216329"/>
                </a:cubicBezTo>
                <a:cubicBezTo>
                  <a:pt x="5445545" y="3202420"/>
                  <a:pt x="5450913" y="3177213"/>
                  <a:pt x="5440792" y="3160345"/>
                </a:cubicBezTo>
                <a:cubicBezTo>
                  <a:pt x="5431740" y="3145258"/>
                  <a:pt x="5415911" y="3135463"/>
                  <a:pt x="5403470" y="3123022"/>
                </a:cubicBezTo>
                <a:cubicBezTo>
                  <a:pt x="5454544" y="3088973"/>
                  <a:pt x="5470585" y="3088647"/>
                  <a:pt x="5496776" y="3029716"/>
                </a:cubicBezTo>
                <a:cubicBezTo>
                  <a:pt x="5512754" y="2993766"/>
                  <a:pt x="5534098" y="2917749"/>
                  <a:pt x="5534098" y="2917749"/>
                </a:cubicBezTo>
                <a:cubicBezTo>
                  <a:pt x="5540319" y="2793341"/>
                  <a:pt x="5552760" y="2669088"/>
                  <a:pt x="5552760" y="2544525"/>
                </a:cubicBezTo>
                <a:cubicBezTo>
                  <a:pt x="5552760" y="2500540"/>
                  <a:pt x="5541966" y="2457172"/>
                  <a:pt x="5534098" y="2413896"/>
                </a:cubicBezTo>
                <a:cubicBezTo>
                  <a:pt x="5524725" y="2362344"/>
                  <a:pt x="5512765" y="2331234"/>
                  <a:pt x="5496776" y="2283267"/>
                </a:cubicBezTo>
                <a:cubicBezTo>
                  <a:pt x="5490556" y="2208622"/>
                  <a:pt x="5487406" y="2133658"/>
                  <a:pt x="5478115" y="2059333"/>
                </a:cubicBezTo>
                <a:cubicBezTo>
                  <a:pt x="5474934" y="2033884"/>
                  <a:pt x="5459454" y="2010335"/>
                  <a:pt x="5459454" y="1984688"/>
                </a:cubicBezTo>
                <a:cubicBezTo>
                  <a:pt x="5459454" y="1646708"/>
                  <a:pt x="5450296" y="1704078"/>
                  <a:pt x="5496776" y="1518157"/>
                </a:cubicBezTo>
                <a:cubicBezTo>
                  <a:pt x="5490556" y="1437292"/>
                  <a:pt x="5503762" y="1352503"/>
                  <a:pt x="5478115" y="1275561"/>
                </a:cubicBezTo>
                <a:cubicBezTo>
                  <a:pt x="5471895" y="1256900"/>
                  <a:pt x="5440792" y="1300442"/>
                  <a:pt x="5422131" y="1294222"/>
                </a:cubicBezTo>
                <a:cubicBezTo>
                  <a:pt x="5397094" y="1285877"/>
                  <a:pt x="5384808" y="1256900"/>
                  <a:pt x="5366147" y="1238239"/>
                </a:cubicBezTo>
                <a:cubicBezTo>
                  <a:pt x="5378588" y="1225798"/>
                  <a:pt x="5392913" y="1214991"/>
                  <a:pt x="5403470" y="1200916"/>
                </a:cubicBezTo>
                <a:cubicBezTo>
                  <a:pt x="5430384" y="1165031"/>
                  <a:pt x="5478115" y="1088949"/>
                  <a:pt x="5478115" y="1088949"/>
                </a:cubicBezTo>
                <a:cubicBezTo>
                  <a:pt x="5580787" y="780931"/>
                  <a:pt x="5524978" y="991153"/>
                  <a:pt x="5496776" y="342500"/>
                </a:cubicBezTo>
                <a:cubicBezTo>
                  <a:pt x="5493522" y="267667"/>
                  <a:pt x="5488014" y="192812"/>
                  <a:pt x="5478115" y="118565"/>
                </a:cubicBezTo>
                <a:cubicBezTo>
                  <a:pt x="5475515" y="99067"/>
                  <a:pt x="5477718" y="69887"/>
                  <a:pt x="5459454" y="62582"/>
                </a:cubicBezTo>
                <a:cubicBezTo>
                  <a:pt x="5407154" y="41662"/>
                  <a:pt x="5347486" y="50141"/>
                  <a:pt x="5291502" y="43920"/>
                </a:cubicBezTo>
                <a:cubicBezTo>
                  <a:pt x="5272841" y="31479"/>
                  <a:pt x="5257835" y="8830"/>
                  <a:pt x="5235519" y="6598"/>
                </a:cubicBezTo>
                <a:cubicBezTo>
                  <a:pt x="5169539" y="0"/>
                  <a:pt x="5108998" y="23890"/>
                  <a:pt x="5048907" y="43920"/>
                </a:cubicBezTo>
                <a:cubicBezTo>
                  <a:pt x="4920510" y="22521"/>
                  <a:pt x="4930693" y="13267"/>
                  <a:pt x="4787649" y="43920"/>
                </a:cubicBezTo>
                <a:cubicBezTo>
                  <a:pt x="4749181" y="52163"/>
                  <a:pt x="4715012" y="80307"/>
                  <a:pt x="4675682" y="81243"/>
                </a:cubicBezTo>
                <a:lnTo>
                  <a:pt x="3891911" y="99904"/>
                </a:lnTo>
                <a:cubicBezTo>
                  <a:pt x="3885690" y="137226"/>
                  <a:pt x="3898165" y="183396"/>
                  <a:pt x="3873249" y="211871"/>
                </a:cubicBezTo>
                <a:cubicBezTo>
                  <a:pt x="3847343" y="241478"/>
                  <a:pt x="3761282" y="249194"/>
                  <a:pt x="3761282" y="249194"/>
                </a:cubicBezTo>
                <a:cubicBezTo>
                  <a:pt x="3742621" y="242974"/>
                  <a:pt x="3719207" y="244442"/>
                  <a:pt x="3705298" y="230533"/>
                </a:cubicBezTo>
                <a:cubicBezTo>
                  <a:pt x="3691389" y="216624"/>
                  <a:pt x="3695434" y="192143"/>
                  <a:pt x="3686637" y="174549"/>
                </a:cubicBezTo>
                <a:cubicBezTo>
                  <a:pt x="3652874" y="107021"/>
                  <a:pt x="3657901" y="121427"/>
                  <a:pt x="3593331" y="99904"/>
                </a:cubicBezTo>
                <a:cubicBezTo>
                  <a:pt x="3500025" y="106124"/>
                  <a:pt x="3406412" y="108775"/>
                  <a:pt x="3313413" y="118565"/>
                </a:cubicBezTo>
                <a:cubicBezTo>
                  <a:pt x="3287906" y="121250"/>
                  <a:pt x="3263917" y="132197"/>
                  <a:pt x="3238768" y="137227"/>
                </a:cubicBezTo>
                <a:cubicBezTo>
                  <a:pt x="3201665" y="144648"/>
                  <a:pt x="3164123" y="149668"/>
                  <a:pt x="3126800" y="155888"/>
                </a:cubicBezTo>
                <a:cubicBezTo>
                  <a:pt x="2626098" y="145874"/>
                  <a:pt x="2281441" y="148303"/>
                  <a:pt x="1820515" y="118565"/>
                </a:cubicBezTo>
                <a:cubicBezTo>
                  <a:pt x="1751951" y="114141"/>
                  <a:pt x="1683666" y="106124"/>
                  <a:pt x="1615241" y="99904"/>
                </a:cubicBezTo>
                <a:cubicBezTo>
                  <a:pt x="1447290" y="106124"/>
                  <a:pt x="1279105" y="107744"/>
                  <a:pt x="1111388" y="118565"/>
                </a:cubicBezTo>
                <a:cubicBezTo>
                  <a:pt x="1085794" y="120216"/>
                  <a:pt x="1062341" y="135627"/>
                  <a:pt x="1036743" y="137227"/>
                </a:cubicBezTo>
                <a:cubicBezTo>
                  <a:pt x="862800" y="148099"/>
                  <a:pt x="688400" y="149668"/>
                  <a:pt x="514229" y="155888"/>
                </a:cubicBezTo>
                <a:cubicBezTo>
                  <a:pt x="476907" y="162108"/>
                  <a:pt x="438969" y="165372"/>
                  <a:pt x="402262" y="174549"/>
                </a:cubicBezTo>
                <a:cubicBezTo>
                  <a:pt x="318813" y="195411"/>
                  <a:pt x="310733" y="201651"/>
                  <a:pt x="252972" y="230533"/>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76200" dir="13500000" sy="23000" kx="1200000" algn="br" rotWithShape="0">
              <a:prstClr val="black">
                <a:alpha val="20000"/>
              </a:prstClr>
            </a:outerShdw>
            <a:softEdge rad="12700"/>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solidFill>
                <a:prstClr val="white"/>
              </a:solidFill>
            </a:endParaRPr>
          </a:p>
        </p:txBody>
      </p:sp>
      <p:sp>
        <p:nvSpPr>
          <p:cNvPr id="10" name="Rectangle 9"/>
          <p:cNvSpPr/>
          <p:nvPr/>
        </p:nvSpPr>
        <p:spPr>
          <a:xfrm>
            <a:off x="0" y="1057870"/>
            <a:ext cx="9144000" cy="923330"/>
          </a:xfrm>
          <a:prstGeom prst="rect">
            <a:avLst/>
          </a:prstGeom>
        </p:spPr>
        <p:txBody>
          <a:bodyPr wrap="square">
            <a:spAutoFit/>
          </a:bodyPr>
          <a:lstStyle/>
          <a:p>
            <a:pPr lvl="0" algn="ctr"/>
            <a:r>
              <a:rPr lang="en-US" sz="54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Many Will Go There</a:t>
            </a:r>
            <a:endParaRPr lang="en-US" sz="5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11" name="TextBox 10"/>
          <p:cNvSpPr txBox="1"/>
          <p:nvPr/>
        </p:nvSpPr>
        <p:spPr>
          <a:xfrm>
            <a:off x="0" y="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The Bible Teaches That Hell Is A Real Place</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2" name="Rectangle 11"/>
          <p:cNvSpPr/>
          <p:nvPr/>
        </p:nvSpPr>
        <p:spPr>
          <a:xfrm>
            <a:off x="3581400" y="2071092"/>
            <a:ext cx="5181600" cy="4770537"/>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Revelation 20:10-15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700" baseline="30000" dirty="0" smtClean="0">
                <a:solidFill>
                  <a:srgbClr val="000000"/>
                </a:solidFill>
                <a:effectLst>
                  <a:outerShdw blurRad="60007" dist="310007" dir="7680000" sy="30000" kx="1300200" algn="ctr" rotWithShape="0">
                    <a:prstClr val="black">
                      <a:alpha val="32000"/>
                    </a:prstClr>
                  </a:outerShdw>
                </a:effectLst>
              </a:rPr>
              <a:t>10 </a:t>
            </a:r>
            <a:r>
              <a:rPr lang="en-US" sz="2700" dirty="0" smtClean="0">
                <a:solidFill>
                  <a:srgbClr val="000000"/>
                </a:solidFill>
                <a:effectLst>
                  <a:outerShdw blurRad="60007" dist="310007" dir="7680000" sy="30000" kx="1300200" algn="ctr" rotWithShape="0">
                    <a:prstClr val="black">
                      <a:alpha val="32000"/>
                    </a:prstClr>
                  </a:outerShdw>
                </a:effectLst>
              </a:rPr>
              <a:t>The devil, who deceived them, was cast into the lake of fire and brimstone where the beast and the false prophet </a:t>
            </a:r>
            <a:r>
              <a:rPr lang="en-US" sz="2700" i="1" dirty="0" smtClean="0">
                <a:solidFill>
                  <a:srgbClr val="000000"/>
                </a:solidFill>
                <a:effectLst>
                  <a:outerShdw blurRad="60007" dist="310007" dir="7680000" sy="30000" kx="1300200" algn="ctr" rotWithShape="0">
                    <a:prstClr val="black">
                      <a:alpha val="32000"/>
                    </a:prstClr>
                  </a:outerShdw>
                </a:effectLst>
              </a:rPr>
              <a:t>are.</a:t>
            </a:r>
            <a:r>
              <a:rPr lang="en-US" sz="2700" dirty="0" smtClean="0">
                <a:solidFill>
                  <a:srgbClr val="000000"/>
                </a:solidFill>
                <a:effectLst>
                  <a:outerShdw blurRad="60007" dist="310007" dir="7680000" sy="30000" kx="1300200" algn="ctr" rotWithShape="0">
                    <a:prstClr val="black">
                      <a:alpha val="32000"/>
                    </a:prstClr>
                  </a:outerShdw>
                </a:effectLst>
              </a:rPr>
              <a:t> And they will be tormented day and night forever and ever. . . . </a:t>
            </a:r>
            <a:r>
              <a:rPr lang="en-US" sz="2700" baseline="30000" dirty="0" smtClean="0">
                <a:solidFill>
                  <a:srgbClr val="000000"/>
                </a:solidFill>
                <a:effectLst>
                  <a:outerShdw blurRad="60007" dist="310007" dir="7680000" sy="30000" kx="1300200" algn="ctr" rotWithShape="0">
                    <a:prstClr val="black">
                      <a:alpha val="32000"/>
                    </a:prstClr>
                  </a:outerShdw>
                </a:effectLst>
              </a:rPr>
              <a:t>13 </a:t>
            </a:r>
            <a:r>
              <a:rPr lang="en-US" sz="2700" dirty="0" smtClean="0">
                <a:solidFill>
                  <a:srgbClr val="000000"/>
                </a:solidFill>
                <a:effectLst>
                  <a:outerShdw blurRad="60007" dist="310007" dir="7680000" sy="30000" kx="1300200" algn="ctr" rotWithShape="0">
                    <a:prstClr val="black">
                      <a:alpha val="32000"/>
                    </a:prstClr>
                  </a:outerShdw>
                </a:effectLst>
              </a:rPr>
              <a:t>The sea gave up the dead who were in it, and Death and Hades delivered up the dead who were in them. . . . </a:t>
            </a:r>
            <a:endParaRPr lang="en-US" sz="27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70074845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8" name="Freeform 7"/>
          <p:cNvSpPr/>
          <p:nvPr/>
        </p:nvSpPr>
        <p:spPr>
          <a:xfrm>
            <a:off x="3223691" y="1821597"/>
            <a:ext cx="5767909" cy="4960203"/>
          </a:xfrm>
          <a:custGeom>
            <a:avLst/>
            <a:gdLst>
              <a:gd name="connsiteX0" fmla="*/ 308956 w 5580787"/>
              <a:gd name="connsiteY0" fmla="*/ 155888 h 4759607"/>
              <a:gd name="connsiteX1" fmla="*/ 215649 w 5580787"/>
              <a:gd name="connsiteY1" fmla="*/ 249194 h 4759607"/>
              <a:gd name="connsiteX2" fmla="*/ 178327 w 5580787"/>
              <a:gd name="connsiteY2" fmla="*/ 305178 h 4759607"/>
              <a:gd name="connsiteX3" fmla="*/ 122343 w 5580787"/>
              <a:gd name="connsiteY3" fmla="*/ 342500 h 4759607"/>
              <a:gd name="connsiteX4" fmla="*/ 103682 w 5580787"/>
              <a:gd name="connsiteY4" fmla="*/ 473129 h 4759607"/>
              <a:gd name="connsiteX5" fmla="*/ 85021 w 5580787"/>
              <a:gd name="connsiteY5" fmla="*/ 529112 h 4759607"/>
              <a:gd name="connsiteX6" fmla="*/ 103682 w 5580787"/>
              <a:gd name="connsiteY6" fmla="*/ 697063 h 4759607"/>
              <a:gd name="connsiteX7" fmla="*/ 141005 w 5580787"/>
              <a:gd name="connsiteY7" fmla="*/ 734386 h 4759607"/>
              <a:gd name="connsiteX8" fmla="*/ 178327 w 5580787"/>
              <a:gd name="connsiteY8" fmla="*/ 790369 h 4759607"/>
              <a:gd name="connsiteX9" fmla="*/ 196988 w 5580787"/>
              <a:gd name="connsiteY9" fmla="*/ 1312884 h 4759607"/>
              <a:gd name="connsiteX10" fmla="*/ 178327 w 5580787"/>
              <a:gd name="connsiteY10" fmla="*/ 1368867 h 4759607"/>
              <a:gd name="connsiteX11" fmla="*/ 234311 w 5580787"/>
              <a:gd name="connsiteY11" fmla="*/ 1462174 h 4759607"/>
              <a:gd name="connsiteX12" fmla="*/ 308956 w 5580787"/>
              <a:gd name="connsiteY12" fmla="*/ 1480835 h 4759607"/>
              <a:gd name="connsiteX13" fmla="*/ 178327 w 5580787"/>
              <a:gd name="connsiteY13" fmla="*/ 1592802 h 4759607"/>
              <a:gd name="connsiteX14" fmla="*/ 122343 w 5580787"/>
              <a:gd name="connsiteY14" fmla="*/ 1611463 h 4759607"/>
              <a:gd name="connsiteX15" fmla="*/ 103682 w 5580787"/>
              <a:gd name="connsiteY15" fmla="*/ 1667447 h 4759607"/>
              <a:gd name="connsiteX16" fmla="*/ 66360 w 5580787"/>
              <a:gd name="connsiteY16" fmla="*/ 2022010 h 4759607"/>
              <a:gd name="connsiteX17" fmla="*/ 85021 w 5580787"/>
              <a:gd name="connsiteY17" fmla="*/ 2245945 h 4759607"/>
              <a:gd name="connsiteX18" fmla="*/ 47698 w 5580787"/>
              <a:gd name="connsiteY18" fmla="*/ 2712476 h 4759607"/>
              <a:gd name="connsiteX19" fmla="*/ 122343 w 5580787"/>
              <a:gd name="connsiteY19" fmla="*/ 2824443 h 4759607"/>
              <a:gd name="connsiteX20" fmla="*/ 141005 w 5580787"/>
              <a:gd name="connsiteY20" fmla="*/ 2880427 h 4759607"/>
              <a:gd name="connsiteX21" fmla="*/ 159666 w 5580787"/>
              <a:gd name="connsiteY21" fmla="*/ 2973733 h 4759607"/>
              <a:gd name="connsiteX22" fmla="*/ 103682 w 5580787"/>
              <a:gd name="connsiteY22" fmla="*/ 3123022 h 4759607"/>
              <a:gd name="connsiteX23" fmla="*/ 66360 w 5580787"/>
              <a:gd name="connsiteY23" fmla="*/ 3179006 h 4759607"/>
              <a:gd name="connsiteX24" fmla="*/ 29037 w 5580787"/>
              <a:gd name="connsiteY24" fmla="*/ 3290974 h 4759607"/>
              <a:gd name="connsiteX25" fmla="*/ 141005 w 5580787"/>
              <a:gd name="connsiteY25" fmla="*/ 3514908 h 4759607"/>
              <a:gd name="connsiteX26" fmla="*/ 122343 w 5580787"/>
              <a:gd name="connsiteY26" fmla="*/ 3626876 h 4759607"/>
              <a:gd name="connsiteX27" fmla="*/ 103682 w 5580787"/>
              <a:gd name="connsiteY27" fmla="*/ 3682859 h 4759607"/>
              <a:gd name="connsiteX28" fmla="*/ 47698 w 5580787"/>
              <a:gd name="connsiteY28" fmla="*/ 4000100 h 4759607"/>
              <a:gd name="connsiteX29" fmla="*/ 47698 w 5580787"/>
              <a:gd name="connsiteY29" fmla="*/ 4261357 h 4759607"/>
              <a:gd name="connsiteX30" fmla="*/ 103682 w 5580787"/>
              <a:gd name="connsiteY30" fmla="*/ 4280018 h 4759607"/>
              <a:gd name="connsiteX31" fmla="*/ 271633 w 5580787"/>
              <a:gd name="connsiteY31" fmla="*/ 4336002 h 4759607"/>
              <a:gd name="connsiteX32" fmla="*/ 308956 w 5580787"/>
              <a:gd name="connsiteY32" fmla="*/ 4447969 h 4759607"/>
              <a:gd name="connsiteX33" fmla="*/ 327617 w 5580787"/>
              <a:gd name="connsiteY33" fmla="*/ 4578598 h 4759607"/>
              <a:gd name="connsiteX34" fmla="*/ 439584 w 5580787"/>
              <a:gd name="connsiteY34" fmla="*/ 4634582 h 4759607"/>
              <a:gd name="connsiteX35" fmla="*/ 1727209 w 5580787"/>
              <a:gd name="connsiteY35" fmla="*/ 4634582 h 4759607"/>
              <a:gd name="connsiteX36" fmla="*/ 1801854 w 5580787"/>
              <a:gd name="connsiteY36" fmla="*/ 4653243 h 4759607"/>
              <a:gd name="connsiteX37" fmla="*/ 2548302 w 5580787"/>
              <a:gd name="connsiteY37" fmla="*/ 4690565 h 4759607"/>
              <a:gd name="connsiteX38" fmla="*/ 2772237 w 5580787"/>
              <a:gd name="connsiteY38" fmla="*/ 4671904 h 4759607"/>
              <a:gd name="connsiteX39" fmla="*/ 2790898 w 5580787"/>
              <a:gd name="connsiteY39" fmla="*/ 4615920 h 4759607"/>
              <a:gd name="connsiteX40" fmla="*/ 2734915 w 5580787"/>
              <a:gd name="connsiteY40" fmla="*/ 4597259 h 4759607"/>
              <a:gd name="connsiteX41" fmla="*/ 2753576 w 5580787"/>
              <a:gd name="connsiteY41" fmla="*/ 4447969 h 4759607"/>
              <a:gd name="connsiteX42" fmla="*/ 2884205 w 5580787"/>
              <a:gd name="connsiteY42" fmla="*/ 4522614 h 4759607"/>
              <a:gd name="connsiteX43" fmla="*/ 2996172 w 5580787"/>
              <a:gd name="connsiteY43" fmla="*/ 4559937 h 4759607"/>
              <a:gd name="connsiteX44" fmla="*/ 3033494 w 5580787"/>
              <a:gd name="connsiteY44" fmla="*/ 4615920 h 4759607"/>
              <a:gd name="connsiteX45" fmla="*/ 3257429 w 5580787"/>
              <a:gd name="connsiteY45" fmla="*/ 4709227 h 4759607"/>
              <a:gd name="connsiteX46" fmla="*/ 3350735 w 5580787"/>
              <a:gd name="connsiteY46" fmla="*/ 4727888 h 4759607"/>
              <a:gd name="connsiteX47" fmla="*/ 3425380 w 5580787"/>
              <a:gd name="connsiteY47" fmla="*/ 4746549 h 4759607"/>
              <a:gd name="connsiteX48" fmla="*/ 3593331 w 5580787"/>
              <a:gd name="connsiteY48" fmla="*/ 4727888 h 4759607"/>
              <a:gd name="connsiteX49" fmla="*/ 4190490 w 5580787"/>
              <a:gd name="connsiteY49" fmla="*/ 4709227 h 4759607"/>
              <a:gd name="connsiteX50" fmla="*/ 4339780 w 5580787"/>
              <a:gd name="connsiteY50" fmla="*/ 4671904 h 4759607"/>
              <a:gd name="connsiteX51" fmla="*/ 4526392 w 5580787"/>
              <a:gd name="connsiteY51" fmla="*/ 4653243 h 4759607"/>
              <a:gd name="connsiteX52" fmla="*/ 5179535 w 5580787"/>
              <a:gd name="connsiteY52" fmla="*/ 4615920 h 4759607"/>
              <a:gd name="connsiteX53" fmla="*/ 5160874 w 5580787"/>
              <a:gd name="connsiteY53" fmla="*/ 4522614 h 4759607"/>
              <a:gd name="connsiteX54" fmla="*/ 5216858 w 5580787"/>
              <a:gd name="connsiteY54" fmla="*/ 4503953 h 4759607"/>
              <a:gd name="connsiteX55" fmla="*/ 5291502 w 5580787"/>
              <a:gd name="connsiteY55" fmla="*/ 4485292 h 4759607"/>
              <a:gd name="connsiteX56" fmla="*/ 5310164 w 5580787"/>
              <a:gd name="connsiteY56" fmla="*/ 4429308 h 4759607"/>
              <a:gd name="connsiteX57" fmla="*/ 5216858 w 5580787"/>
              <a:gd name="connsiteY57" fmla="*/ 4373325 h 4759607"/>
              <a:gd name="connsiteX58" fmla="*/ 5179535 w 5580787"/>
              <a:gd name="connsiteY58" fmla="*/ 4336002 h 4759607"/>
              <a:gd name="connsiteX59" fmla="*/ 5160874 w 5580787"/>
              <a:gd name="connsiteY59" fmla="*/ 4280018 h 4759607"/>
              <a:gd name="connsiteX60" fmla="*/ 5291502 w 5580787"/>
              <a:gd name="connsiteY60" fmla="*/ 4298680 h 4759607"/>
              <a:gd name="connsiteX61" fmla="*/ 5440792 w 5580787"/>
              <a:gd name="connsiteY61" fmla="*/ 4317341 h 4759607"/>
              <a:gd name="connsiteX62" fmla="*/ 5459454 w 5580787"/>
              <a:gd name="connsiteY62" fmla="*/ 4410647 h 4759607"/>
              <a:gd name="connsiteX63" fmla="*/ 5552760 w 5580787"/>
              <a:gd name="connsiteY63" fmla="*/ 4354663 h 4759607"/>
              <a:gd name="connsiteX64" fmla="*/ 5534098 w 5580787"/>
              <a:gd name="connsiteY64" fmla="*/ 4168051 h 4759607"/>
              <a:gd name="connsiteX65" fmla="*/ 5496776 w 5580787"/>
              <a:gd name="connsiteY65" fmla="*/ 4112067 h 4759607"/>
              <a:gd name="connsiteX66" fmla="*/ 5534098 w 5580787"/>
              <a:gd name="connsiteY66" fmla="*/ 3421602 h 4759607"/>
              <a:gd name="connsiteX67" fmla="*/ 5515437 w 5580787"/>
              <a:gd name="connsiteY67" fmla="*/ 3234990 h 4759607"/>
              <a:gd name="connsiteX68" fmla="*/ 5459454 w 5580787"/>
              <a:gd name="connsiteY68" fmla="*/ 3216329 h 4759607"/>
              <a:gd name="connsiteX69" fmla="*/ 5440792 w 5580787"/>
              <a:gd name="connsiteY69" fmla="*/ 3160345 h 4759607"/>
              <a:gd name="connsiteX70" fmla="*/ 5403470 w 5580787"/>
              <a:gd name="connsiteY70" fmla="*/ 3123022 h 4759607"/>
              <a:gd name="connsiteX71" fmla="*/ 5496776 w 5580787"/>
              <a:gd name="connsiteY71" fmla="*/ 3029716 h 4759607"/>
              <a:gd name="connsiteX72" fmla="*/ 5534098 w 5580787"/>
              <a:gd name="connsiteY72" fmla="*/ 2917749 h 4759607"/>
              <a:gd name="connsiteX73" fmla="*/ 5552760 w 5580787"/>
              <a:gd name="connsiteY73" fmla="*/ 2544525 h 4759607"/>
              <a:gd name="connsiteX74" fmla="*/ 5534098 w 5580787"/>
              <a:gd name="connsiteY74" fmla="*/ 2413896 h 4759607"/>
              <a:gd name="connsiteX75" fmla="*/ 5496776 w 5580787"/>
              <a:gd name="connsiteY75" fmla="*/ 2283267 h 4759607"/>
              <a:gd name="connsiteX76" fmla="*/ 5478115 w 5580787"/>
              <a:gd name="connsiteY76" fmla="*/ 2059333 h 4759607"/>
              <a:gd name="connsiteX77" fmla="*/ 5459454 w 5580787"/>
              <a:gd name="connsiteY77" fmla="*/ 1984688 h 4759607"/>
              <a:gd name="connsiteX78" fmla="*/ 5496776 w 5580787"/>
              <a:gd name="connsiteY78" fmla="*/ 1518157 h 4759607"/>
              <a:gd name="connsiteX79" fmla="*/ 5478115 w 5580787"/>
              <a:gd name="connsiteY79" fmla="*/ 1275561 h 4759607"/>
              <a:gd name="connsiteX80" fmla="*/ 5422131 w 5580787"/>
              <a:gd name="connsiteY80" fmla="*/ 1294222 h 4759607"/>
              <a:gd name="connsiteX81" fmla="*/ 5366147 w 5580787"/>
              <a:gd name="connsiteY81" fmla="*/ 1238239 h 4759607"/>
              <a:gd name="connsiteX82" fmla="*/ 5403470 w 5580787"/>
              <a:gd name="connsiteY82" fmla="*/ 1200916 h 4759607"/>
              <a:gd name="connsiteX83" fmla="*/ 5478115 w 5580787"/>
              <a:gd name="connsiteY83" fmla="*/ 1088949 h 4759607"/>
              <a:gd name="connsiteX84" fmla="*/ 5496776 w 5580787"/>
              <a:gd name="connsiteY84" fmla="*/ 342500 h 4759607"/>
              <a:gd name="connsiteX85" fmla="*/ 5478115 w 5580787"/>
              <a:gd name="connsiteY85" fmla="*/ 118565 h 4759607"/>
              <a:gd name="connsiteX86" fmla="*/ 5459454 w 5580787"/>
              <a:gd name="connsiteY86" fmla="*/ 62582 h 4759607"/>
              <a:gd name="connsiteX87" fmla="*/ 5291502 w 5580787"/>
              <a:gd name="connsiteY87" fmla="*/ 43920 h 4759607"/>
              <a:gd name="connsiteX88" fmla="*/ 5235519 w 5580787"/>
              <a:gd name="connsiteY88" fmla="*/ 6598 h 4759607"/>
              <a:gd name="connsiteX89" fmla="*/ 5048907 w 5580787"/>
              <a:gd name="connsiteY89" fmla="*/ 43920 h 4759607"/>
              <a:gd name="connsiteX90" fmla="*/ 4787649 w 5580787"/>
              <a:gd name="connsiteY90" fmla="*/ 43920 h 4759607"/>
              <a:gd name="connsiteX91" fmla="*/ 4675682 w 5580787"/>
              <a:gd name="connsiteY91" fmla="*/ 81243 h 4759607"/>
              <a:gd name="connsiteX92" fmla="*/ 3891911 w 5580787"/>
              <a:gd name="connsiteY92" fmla="*/ 99904 h 4759607"/>
              <a:gd name="connsiteX93" fmla="*/ 3873249 w 5580787"/>
              <a:gd name="connsiteY93" fmla="*/ 211871 h 4759607"/>
              <a:gd name="connsiteX94" fmla="*/ 3761282 w 5580787"/>
              <a:gd name="connsiteY94" fmla="*/ 249194 h 4759607"/>
              <a:gd name="connsiteX95" fmla="*/ 3705298 w 5580787"/>
              <a:gd name="connsiteY95" fmla="*/ 230533 h 4759607"/>
              <a:gd name="connsiteX96" fmla="*/ 3686637 w 5580787"/>
              <a:gd name="connsiteY96" fmla="*/ 174549 h 4759607"/>
              <a:gd name="connsiteX97" fmla="*/ 3593331 w 5580787"/>
              <a:gd name="connsiteY97" fmla="*/ 99904 h 4759607"/>
              <a:gd name="connsiteX98" fmla="*/ 3313413 w 5580787"/>
              <a:gd name="connsiteY98" fmla="*/ 118565 h 4759607"/>
              <a:gd name="connsiteX99" fmla="*/ 3238768 w 5580787"/>
              <a:gd name="connsiteY99" fmla="*/ 137227 h 4759607"/>
              <a:gd name="connsiteX100" fmla="*/ 3126800 w 5580787"/>
              <a:gd name="connsiteY100" fmla="*/ 155888 h 4759607"/>
              <a:gd name="connsiteX101" fmla="*/ 1820515 w 5580787"/>
              <a:gd name="connsiteY101" fmla="*/ 118565 h 4759607"/>
              <a:gd name="connsiteX102" fmla="*/ 1615241 w 5580787"/>
              <a:gd name="connsiteY102" fmla="*/ 99904 h 4759607"/>
              <a:gd name="connsiteX103" fmla="*/ 1111388 w 5580787"/>
              <a:gd name="connsiteY103" fmla="*/ 118565 h 4759607"/>
              <a:gd name="connsiteX104" fmla="*/ 1036743 w 5580787"/>
              <a:gd name="connsiteY104" fmla="*/ 137227 h 4759607"/>
              <a:gd name="connsiteX105" fmla="*/ 514229 w 5580787"/>
              <a:gd name="connsiteY105" fmla="*/ 155888 h 4759607"/>
              <a:gd name="connsiteX106" fmla="*/ 402262 w 5580787"/>
              <a:gd name="connsiteY106" fmla="*/ 174549 h 4759607"/>
              <a:gd name="connsiteX107" fmla="*/ 252972 w 5580787"/>
              <a:gd name="connsiteY107" fmla="*/ 230533 h 47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80787" h="4759607">
                <a:moveTo>
                  <a:pt x="308956" y="155888"/>
                </a:moveTo>
                <a:cubicBezTo>
                  <a:pt x="277854" y="186990"/>
                  <a:pt x="240047" y="212596"/>
                  <a:pt x="215649" y="249194"/>
                </a:cubicBezTo>
                <a:cubicBezTo>
                  <a:pt x="203208" y="267855"/>
                  <a:pt x="194186" y="289319"/>
                  <a:pt x="178327" y="305178"/>
                </a:cubicBezTo>
                <a:cubicBezTo>
                  <a:pt x="162468" y="321037"/>
                  <a:pt x="141004" y="330059"/>
                  <a:pt x="122343" y="342500"/>
                </a:cubicBezTo>
                <a:cubicBezTo>
                  <a:pt x="116123" y="386043"/>
                  <a:pt x="112308" y="429998"/>
                  <a:pt x="103682" y="473129"/>
                </a:cubicBezTo>
                <a:cubicBezTo>
                  <a:pt x="99824" y="492417"/>
                  <a:pt x="85021" y="509442"/>
                  <a:pt x="85021" y="529112"/>
                </a:cubicBezTo>
                <a:cubicBezTo>
                  <a:pt x="85021" y="585440"/>
                  <a:pt x="88861" y="642720"/>
                  <a:pt x="103682" y="697063"/>
                </a:cubicBezTo>
                <a:cubicBezTo>
                  <a:pt x="108311" y="714037"/>
                  <a:pt x="130014" y="720647"/>
                  <a:pt x="141005" y="734386"/>
                </a:cubicBezTo>
                <a:cubicBezTo>
                  <a:pt x="155016" y="751899"/>
                  <a:pt x="165886" y="771708"/>
                  <a:pt x="178327" y="790369"/>
                </a:cubicBezTo>
                <a:cubicBezTo>
                  <a:pt x="184547" y="964541"/>
                  <a:pt x="196988" y="1138601"/>
                  <a:pt x="196988" y="1312884"/>
                </a:cubicBezTo>
                <a:cubicBezTo>
                  <a:pt x="196988" y="1332554"/>
                  <a:pt x="178327" y="1349197"/>
                  <a:pt x="178327" y="1368867"/>
                </a:cubicBezTo>
                <a:cubicBezTo>
                  <a:pt x="178327" y="1400791"/>
                  <a:pt x="204746" y="1447392"/>
                  <a:pt x="234311" y="1462174"/>
                </a:cubicBezTo>
                <a:cubicBezTo>
                  <a:pt x="257251" y="1473644"/>
                  <a:pt x="284074" y="1474615"/>
                  <a:pt x="308956" y="1480835"/>
                </a:cubicBezTo>
                <a:cubicBezTo>
                  <a:pt x="280752" y="1593646"/>
                  <a:pt x="314625" y="1547370"/>
                  <a:pt x="178327" y="1592802"/>
                </a:cubicBezTo>
                <a:lnTo>
                  <a:pt x="122343" y="1611463"/>
                </a:lnTo>
                <a:cubicBezTo>
                  <a:pt x="116123" y="1630124"/>
                  <a:pt x="106340" y="1647957"/>
                  <a:pt x="103682" y="1667447"/>
                </a:cubicBezTo>
                <a:cubicBezTo>
                  <a:pt x="87625" y="1785198"/>
                  <a:pt x="66360" y="2022010"/>
                  <a:pt x="66360" y="2022010"/>
                </a:cubicBezTo>
                <a:cubicBezTo>
                  <a:pt x="72580" y="2096655"/>
                  <a:pt x="85021" y="2171041"/>
                  <a:pt x="85021" y="2245945"/>
                </a:cubicBezTo>
                <a:cubicBezTo>
                  <a:pt x="85021" y="2316627"/>
                  <a:pt x="55727" y="2624158"/>
                  <a:pt x="47698" y="2712476"/>
                </a:cubicBezTo>
                <a:cubicBezTo>
                  <a:pt x="93351" y="2940731"/>
                  <a:pt x="21923" y="2724023"/>
                  <a:pt x="122343" y="2824443"/>
                </a:cubicBezTo>
                <a:cubicBezTo>
                  <a:pt x="136252" y="2838352"/>
                  <a:pt x="136234" y="2861343"/>
                  <a:pt x="141005" y="2880427"/>
                </a:cubicBezTo>
                <a:cubicBezTo>
                  <a:pt x="148698" y="2911198"/>
                  <a:pt x="153446" y="2942631"/>
                  <a:pt x="159666" y="2973733"/>
                </a:cubicBezTo>
                <a:cubicBezTo>
                  <a:pt x="80555" y="3052842"/>
                  <a:pt x="157565" y="2961372"/>
                  <a:pt x="103682" y="3123022"/>
                </a:cubicBezTo>
                <a:cubicBezTo>
                  <a:pt x="96590" y="3144299"/>
                  <a:pt x="75469" y="3158511"/>
                  <a:pt x="66360" y="3179006"/>
                </a:cubicBezTo>
                <a:cubicBezTo>
                  <a:pt x="50382" y="3214957"/>
                  <a:pt x="29037" y="3290974"/>
                  <a:pt x="29037" y="3290974"/>
                </a:cubicBezTo>
                <a:cubicBezTo>
                  <a:pt x="125505" y="3435675"/>
                  <a:pt x="89497" y="3360387"/>
                  <a:pt x="141005" y="3514908"/>
                </a:cubicBezTo>
                <a:cubicBezTo>
                  <a:pt x="134784" y="3552231"/>
                  <a:pt x="130551" y="3589940"/>
                  <a:pt x="122343" y="3626876"/>
                </a:cubicBezTo>
                <a:cubicBezTo>
                  <a:pt x="118076" y="3646078"/>
                  <a:pt x="105980" y="3663323"/>
                  <a:pt x="103682" y="3682859"/>
                </a:cubicBezTo>
                <a:cubicBezTo>
                  <a:pt x="67505" y="3990364"/>
                  <a:pt x="137540" y="3865338"/>
                  <a:pt x="47698" y="4000100"/>
                </a:cubicBezTo>
                <a:cubicBezTo>
                  <a:pt x="15114" y="4097854"/>
                  <a:pt x="0" y="4118264"/>
                  <a:pt x="47698" y="4261357"/>
                </a:cubicBezTo>
                <a:cubicBezTo>
                  <a:pt x="53918" y="4280018"/>
                  <a:pt x="85021" y="4273798"/>
                  <a:pt x="103682" y="4280018"/>
                </a:cubicBezTo>
                <a:cubicBezTo>
                  <a:pt x="232016" y="4365574"/>
                  <a:pt x="173095" y="4368847"/>
                  <a:pt x="271633" y="4336002"/>
                </a:cubicBezTo>
                <a:cubicBezTo>
                  <a:pt x="284074" y="4373324"/>
                  <a:pt x="303392" y="4409023"/>
                  <a:pt x="308956" y="4447969"/>
                </a:cubicBezTo>
                <a:cubicBezTo>
                  <a:pt x="315176" y="4491512"/>
                  <a:pt x="309753" y="4538404"/>
                  <a:pt x="327617" y="4578598"/>
                </a:cubicBezTo>
                <a:cubicBezTo>
                  <a:pt x="340199" y="4606908"/>
                  <a:pt x="414744" y="4626302"/>
                  <a:pt x="439584" y="4634582"/>
                </a:cubicBezTo>
                <a:cubicBezTo>
                  <a:pt x="917443" y="4539006"/>
                  <a:pt x="574852" y="4600689"/>
                  <a:pt x="1727209" y="4634582"/>
                </a:cubicBezTo>
                <a:cubicBezTo>
                  <a:pt x="1752845" y="4635336"/>
                  <a:pt x="1776363" y="4650411"/>
                  <a:pt x="1801854" y="4653243"/>
                </a:cubicBezTo>
                <a:cubicBezTo>
                  <a:pt x="1993665" y="4674555"/>
                  <a:pt x="2403879" y="4685010"/>
                  <a:pt x="2548302" y="4690565"/>
                </a:cubicBezTo>
                <a:cubicBezTo>
                  <a:pt x="2622947" y="4684345"/>
                  <a:pt x="2700646" y="4693932"/>
                  <a:pt x="2772237" y="4671904"/>
                </a:cubicBezTo>
                <a:cubicBezTo>
                  <a:pt x="2791038" y="4666119"/>
                  <a:pt x="2799695" y="4633514"/>
                  <a:pt x="2790898" y="4615920"/>
                </a:cubicBezTo>
                <a:cubicBezTo>
                  <a:pt x="2782101" y="4598326"/>
                  <a:pt x="2753576" y="4603479"/>
                  <a:pt x="2734915" y="4597259"/>
                </a:cubicBezTo>
                <a:cubicBezTo>
                  <a:pt x="2741135" y="4547496"/>
                  <a:pt x="2724427" y="4488778"/>
                  <a:pt x="2753576" y="4447969"/>
                </a:cubicBezTo>
                <a:cubicBezTo>
                  <a:pt x="2785610" y="4403122"/>
                  <a:pt x="2880277" y="4520432"/>
                  <a:pt x="2884205" y="4522614"/>
                </a:cubicBezTo>
                <a:cubicBezTo>
                  <a:pt x="2918595" y="4541720"/>
                  <a:pt x="2996172" y="4559937"/>
                  <a:pt x="2996172" y="4559937"/>
                </a:cubicBezTo>
                <a:cubicBezTo>
                  <a:pt x="3008613" y="4578598"/>
                  <a:pt x="3024659" y="4595306"/>
                  <a:pt x="3033494" y="4615920"/>
                </a:cubicBezTo>
                <a:cubicBezTo>
                  <a:pt x="3095075" y="4759607"/>
                  <a:pt x="2956282" y="4681849"/>
                  <a:pt x="3257429" y="4709227"/>
                </a:cubicBezTo>
                <a:cubicBezTo>
                  <a:pt x="3288531" y="4715447"/>
                  <a:pt x="3319772" y="4721007"/>
                  <a:pt x="3350735" y="4727888"/>
                </a:cubicBezTo>
                <a:cubicBezTo>
                  <a:pt x="3375772" y="4733452"/>
                  <a:pt x="3399733" y="4746549"/>
                  <a:pt x="3425380" y="4746549"/>
                </a:cubicBezTo>
                <a:cubicBezTo>
                  <a:pt x="3481708" y="4746549"/>
                  <a:pt x="3537070" y="4730632"/>
                  <a:pt x="3593331" y="4727888"/>
                </a:cubicBezTo>
                <a:cubicBezTo>
                  <a:pt x="3792245" y="4718185"/>
                  <a:pt x="3991437" y="4715447"/>
                  <a:pt x="4190490" y="4709227"/>
                </a:cubicBezTo>
                <a:cubicBezTo>
                  <a:pt x="4253290" y="4688293"/>
                  <a:pt x="4264714" y="4681913"/>
                  <a:pt x="4339780" y="4671904"/>
                </a:cubicBezTo>
                <a:cubicBezTo>
                  <a:pt x="4401746" y="4663642"/>
                  <a:pt x="4464260" y="4660146"/>
                  <a:pt x="4526392" y="4653243"/>
                </a:cubicBezTo>
                <a:cubicBezTo>
                  <a:pt x="4901712" y="4611541"/>
                  <a:pt x="4426966" y="4643794"/>
                  <a:pt x="5179535" y="4615920"/>
                </a:cubicBezTo>
                <a:cubicBezTo>
                  <a:pt x="5173315" y="4584818"/>
                  <a:pt x="5150844" y="4552704"/>
                  <a:pt x="5160874" y="4522614"/>
                </a:cubicBezTo>
                <a:cubicBezTo>
                  <a:pt x="5167095" y="4503953"/>
                  <a:pt x="5197944" y="4509357"/>
                  <a:pt x="5216858" y="4503953"/>
                </a:cubicBezTo>
                <a:cubicBezTo>
                  <a:pt x="5241518" y="4496907"/>
                  <a:pt x="5266621" y="4491512"/>
                  <a:pt x="5291502" y="4485292"/>
                </a:cubicBezTo>
                <a:cubicBezTo>
                  <a:pt x="5297723" y="4466631"/>
                  <a:pt x="5314022" y="4448597"/>
                  <a:pt x="5310164" y="4429308"/>
                </a:cubicBezTo>
                <a:cubicBezTo>
                  <a:pt x="5302845" y="4392715"/>
                  <a:pt x="5240436" y="4381184"/>
                  <a:pt x="5216858" y="4373325"/>
                </a:cubicBezTo>
                <a:cubicBezTo>
                  <a:pt x="5204417" y="4360884"/>
                  <a:pt x="5188587" y="4351089"/>
                  <a:pt x="5179535" y="4336002"/>
                </a:cubicBezTo>
                <a:cubicBezTo>
                  <a:pt x="5169415" y="4319134"/>
                  <a:pt x="5142213" y="4286238"/>
                  <a:pt x="5160874" y="4280018"/>
                </a:cubicBezTo>
                <a:cubicBezTo>
                  <a:pt x="5202602" y="4266109"/>
                  <a:pt x="5247903" y="4292867"/>
                  <a:pt x="5291502" y="4298680"/>
                </a:cubicBezTo>
                <a:lnTo>
                  <a:pt x="5440792" y="4317341"/>
                </a:lnTo>
                <a:cubicBezTo>
                  <a:pt x="5447013" y="4348443"/>
                  <a:pt x="5437026" y="4388219"/>
                  <a:pt x="5459454" y="4410647"/>
                </a:cubicBezTo>
                <a:cubicBezTo>
                  <a:pt x="5483679" y="4434872"/>
                  <a:pt x="5544864" y="4362559"/>
                  <a:pt x="5552760" y="4354663"/>
                </a:cubicBezTo>
                <a:cubicBezTo>
                  <a:pt x="5546539" y="4292459"/>
                  <a:pt x="5548155" y="4228964"/>
                  <a:pt x="5534098" y="4168051"/>
                </a:cubicBezTo>
                <a:cubicBezTo>
                  <a:pt x="5529055" y="4146197"/>
                  <a:pt x="5497399" y="4134486"/>
                  <a:pt x="5496776" y="4112067"/>
                </a:cubicBezTo>
                <a:cubicBezTo>
                  <a:pt x="5482684" y="3604734"/>
                  <a:pt x="5469816" y="3678733"/>
                  <a:pt x="5534098" y="3421602"/>
                </a:cubicBezTo>
                <a:cubicBezTo>
                  <a:pt x="5527878" y="3359398"/>
                  <a:pt x="5536801" y="3293741"/>
                  <a:pt x="5515437" y="3234990"/>
                </a:cubicBezTo>
                <a:cubicBezTo>
                  <a:pt x="5508715" y="3216504"/>
                  <a:pt x="5473363" y="3230238"/>
                  <a:pt x="5459454" y="3216329"/>
                </a:cubicBezTo>
                <a:cubicBezTo>
                  <a:pt x="5445545" y="3202420"/>
                  <a:pt x="5450913" y="3177213"/>
                  <a:pt x="5440792" y="3160345"/>
                </a:cubicBezTo>
                <a:cubicBezTo>
                  <a:pt x="5431740" y="3145258"/>
                  <a:pt x="5415911" y="3135463"/>
                  <a:pt x="5403470" y="3123022"/>
                </a:cubicBezTo>
                <a:cubicBezTo>
                  <a:pt x="5454544" y="3088973"/>
                  <a:pt x="5470585" y="3088647"/>
                  <a:pt x="5496776" y="3029716"/>
                </a:cubicBezTo>
                <a:cubicBezTo>
                  <a:pt x="5512754" y="2993766"/>
                  <a:pt x="5534098" y="2917749"/>
                  <a:pt x="5534098" y="2917749"/>
                </a:cubicBezTo>
                <a:cubicBezTo>
                  <a:pt x="5540319" y="2793341"/>
                  <a:pt x="5552760" y="2669088"/>
                  <a:pt x="5552760" y="2544525"/>
                </a:cubicBezTo>
                <a:cubicBezTo>
                  <a:pt x="5552760" y="2500540"/>
                  <a:pt x="5541966" y="2457172"/>
                  <a:pt x="5534098" y="2413896"/>
                </a:cubicBezTo>
                <a:cubicBezTo>
                  <a:pt x="5524725" y="2362344"/>
                  <a:pt x="5512765" y="2331234"/>
                  <a:pt x="5496776" y="2283267"/>
                </a:cubicBezTo>
                <a:cubicBezTo>
                  <a:pt x="5490556" y="2208622"/>
                  <a:pt x="5487406" y="2133658"/>
                  <a:pt x="5478115" y="2059333"/>
                </a:cubicBezTo>
                <a:cubicBezTo>
                  <a:pt x="5474934" y="2033884"/>
                  <a:pt x="5459454" y="2010335"/>
                  <a:pt x="5459454" y="1984688"/>
                </a:cubicBezTo>
                <a:cubicBezTo>
                  <a:pt x="5459454" y="1646708"/>
                  <a:pt x="5450296" y="1704078"/>
                  <a:pt x="5496776" y="1518157"/>
                </a:cubicBezTo>
                <a:cubicBezTo>
                  <a:pt x="5490556" y="1437292"/>
                  <a:pt x="5503762" y="1352503"/>
                  <a:pt x="5478115" y="1275561"/>
                </a:cubicBezTo>
                <a:cubicBezTo>
                  <a:pt x="5471895" y="1256900"/>
                  <a:pt x="5440792" y="1300442"/>
                  <a:pt x="5422131" y="1294222"/>
                </a:cubicBezTo>
                <a:cubicBezTo>
                  <a:pt x="5397094" y="1285877"/>
                  <a:pt x="5384808" y="1256900"/>
                  <a:pt x="5366147" y="1238239"/>
                </a:cubicBezTo>
                <a:cubicBezTo>
                  <a:pt x="5378588" y="1225798"/>
                  <a:pt x="5392913" y="1214991"/>
                  <a:pt x="5403470" y="1200916"/>
                </a:cubicBezTo>
                <a:cubicBezTo>
                  <a:pt x="5430384" y="1165031"/>
                  <a:pt x="5478115" y="1088949"/>
                  <a:pt x="5478115" y="1088949"/>
                </a:cubicBezTo>
                <a:cubicBezTo>
                  <a:pt x="5580787" y="780931"/>
                  <a:pt x="5524978" y="991153"/>
                  <a:pt x="5496776" y="342500"/>
                </a:cubicBezTo>
                <a:cubicBezTo>
                  <a:pt x="5493522" y="267667"/>
                  <a:pt x="5488014" y="192812"/>
                  <a:pt x="5478115" y="118565"/>
                </a:cubicBezTo>
                <a:cubicBezTo>
                  <a:pt x="5475515" y="99067"/>
                  <a:pt x="5477718" y="69887"/>
                  <a:pt x="5459454" y="62582"/>
                </a:cubicBezTo>
                <a:cubicBezTo>
                  <a:pt x="5407154" y="41662"/>
                  <a:pt x="5347486" y="50141"/>
                  <a:pt x="5291502" y="43920"/>
                </a:cubicBezTo>
                <a:cubicBezTo>
                  <a:pt x="5272841" y="31479"/>
                  <a:pt x="5257835" y="8830"/>
                  <a:pt x="5235519" y="6598"/>
                </a:cubicBezTo>
                <a:cubicBezTo>
                  <a:pt x="5169539" y="0"/>
                  <a:pt x="5108998" y="23890"/>
                  <a:pt x="5048907" y="43920"/>
                </a:cubicBezTo>
                <a:cubicBezTo>
                  <a:pt x="4920510" y="22521"/>
                  <a:pt x="4930693" y="13267"/>
                  <a:pt x="4787649" y="43920"/>
                </a:cubicBezTo>
                <a:cubicBezTo>
                  <a:pt x="4749181" y="52163"/>
                  <a:pt x="4715012" y="80307"/>
                  <a:pt x="4675682" y="81243"/>
                </a:cubicBezTo>
                <a:lnTo>
                  <a:pt x="3891911" y="99904"/>
                </a:lnTo>
                <a:cubicBezTo>
                  <a:pt x="3885690" y="137226"/>
                  <a:pt x="3898165" y="183396"/>
                  <a:pt x="3873249" y="211871"/>
                </a:cubicBezTo>
                <a:cubicBezTo>
                  <a:pt x="3847343" y="241478"/>
                  <a:pt x="3761282" y="249194"/>
                  <a:pt x="3761282" y="249194"/>
                </a:cubicBezTo>
                <a:cubicBezTo>
                  <a:pt x="3742621" y="242974"/>
                  <a:pt x="3719207" y="244442"/>
                  <a:pt x="3705298" y="230533"/>
                </a:cubicBezTo>
                <a:cubicBezTo>
                  <a:pt x="3691389" y="216624"/>
                  <a:pt x="3695434" y="192143"/>
                  <a:pt x="3686637" y="174549"/>
                </a:cubicBezTo>
                <a:cubicBezTo>
                  <a:pt x="3652874" y="107021"/>
                  <a:pt x="3657901" y="121427"/>
                  <a:pt x="3593331" y="99904"/>
                </a:cubicBezTo>
                <a:cubicBezTo>
                  <a:pt x="3500025" y="106124"/>
                  <a:pt x="3406412" y="108775"/>
                  <a:pt x="3313413" y="118565"/>
                </a:cubicBezTo>
                <a:cubicBezTo>
                  <a:pt x="3287906" y="121250"/>
                  <a:pt x="3263917" y="132197"/>
                  <a:pt x="3238768" y="137227"/>
                </a:cubicBezTo>
                <a:cubicBezTo>
                  <a:pt x="3201665" y="144648"/>
                  <a:pt x="3164123" y="149668"/>
                  <a:pt x="3126800" y="155888"/>
                </a:cubicBezTo>
                <a:cubicBezTo>
                  <a:pt x="2626098" y="145874"/>
                  <a:pt x="2281441" y="148303"/>
                  <a:pt x="1820515" y="118565"/>
                </a:cubicBezTo>
                <a:cubicBezTo>
                  <a:pt x="1751951" y="114141"/>
                  <a:pt x="1683666" y="106124"/>
                  <a:pt x="1615241" y="99904"/>
                </a:cubicBezTo>
                <a:cubicBezTo>
                  <a:pt x="1447290" y="106124"/>
                  <a:pt x="1279105" y="107744"/>
                  <a:pt x="1111388" y="118565"/>
                </a:cubicBezTo>
                <a:cubicBezTo>
                  <a:pt x="1085794" y="120216"/>
                  <a:pt x="1062341" y="135627"/>
                  <a:pt x="1036743" y="137227"/>
                </a:cubicBezTo>
                <a:cubicBezTo>
                  <a:pt x="862800" y="148099"/>
                  <a:pt x="688400" y="149668"/>
                  <a:pt x="514229" y="155888"/>
                </a:cubicBezTo>
                <a:cubicBezTo>
                  <a:pt x="476907" y="162108"/>
                  <a:pt x="438969" y="165372"/>
                  <a:pt x="402262" y="174549"/>
                </a:cubicBezTo>
                <a:cubicBezTo>
                  <a:pt x="318813" y="195411"/>
                  <a:pt x="310733" y="201651"/>
                  <a:pt x="252972" y="230533"/>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76200" dir="13500000" sy="23000" kx="1200000" algn="br" rotWithShape="0">
              <a:prstClr val="black">
                <a:alpha val="20000"/>
              </a:prstClr>
            </a:outerShdw>
            <a:softEdge rad="12700"/>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solidFill>
                <a:prstClr val="white"/>
              </a:solidFill>
            </a:endParaRPr>
          </a:p>
        </p:txBody>
      </p:sp>
      <p:sp>
        <p:nvSpPr>
          <p:cNvPr id="10" name="Rectangle 9"/>
          <p:cNvSpPr/>
          <p:nvPr/>
        </p:nvSpPr>
        <p:spPr>
          <a:xfrm>
            <a:off x="0" y="1057870"/>
            <a:ext cx="9144000" cy="923330"/>
          </a:xfrm>
          <a:prstGeom prst="rect">
            <a:avLst/>
          </a:prstGeom>
        </p:spPr>
        <p:txBody>
          <a:bodyPr wrap="square">
            <a:spAutoFit/>
          </a:bodyPr>
          <a:lstStyle/>
          <a:p>
            <a:pPr lvl="0" algn="ctr"/>
            <a:r>
              <a:rPr lang="en-US" sz="54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Many Will Go There</a:t>
            </a:r>
            <a:endParaRPr lang="en-US" sz="5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
        <p:nvSpPr>
          <p:cNvPr id="11" name="TextBox 10"/>
          <p:cNvSpPr txBox="1"/>
          <p:nvPr/>
        </p:nvSpPr>
        <p:spPr>
          <a:xfrm>
            <a:off x="0" y="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The Bible Teaches That Hell Is A Real Place</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2" name="Rectangle 11"/>
          <p:cNvSpPr/>
          <p:nvPr/>
        </p:nvSpPr>
        <p:spPr>
          <a:xfrm>
            <a:off x="3581400" y="2071092"/>
            <a:ext cx="5181600" cy="4216539"/>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Revelation 20:10-15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3000" dirty="0" smtClean="0">
                <a:solidFill>
                  <a:srgbClr val="000000"/>
                </a:solidFill>
                <a:effectLst>
                  <a:outerShdw blurRad="60007" dist="310007" dir="7680000" sy="30000" kx="1300200" algn="ctr" rotWithShape="0">
                    <a:prstClr val="black">
                      <a:alpha val="32000"/>
                    </a:prstClr>
                  </a:outerShdw>
                </a:effectLst>
              </a:rPr>
              <a:t>And they were judged, each one according to his works. </a:t>
            </a:r>
            <a:r>
              <a:rPr lang="en-US" sz="3000" baseline="30000" dirty="0" smtClean="0">
                <a:solidFill>
                  <a:srgbClr val="000000"/>
                </a:solidFill>
                <a:effectLst>
                  <a:outerShdw blurRad="60007" dist="310007" dir="7680000" sy="30000" kx="1300200" algn="ctr" rotWithShape="0">
                    <a:prstClr val="black">
                      <a:alpha val="32000"/>
                    </a:prstClr>
                  </a:outerShdw>
                </a:effectLst>
              </a:rPr>
              <a:t>14 </a:t>
            </a:r>
            <a:r>
              <a:rPr lang="en-US" sz="3000" dirty="0" smtClean="0">
                <a:solidFill>
                  <a:srgbClr val="000000"/>
                </a:solidFill>
                <a:effectLst>
                  <a:outerShdw blurRad="60007" dist="310007" dir="7680000" sy="30000" kx="1300200" algn="ctr" rotWithShape="0">
                    <a:prstClr val="black">
                      <a:alpha val="32000"/>
                    </a:prstClr>
                  </a:outerShdw>
                </a:effectLst>
              </a:rPr>
              <a:t>Then Death and Hades were cast into the lake of fire. This is the second death. </a:t>
            </a:r>
            <a:r>
              <a:rPr lang="en-US" sz="3000" baseline="30000" dirty="0" smtClean="0">
                <a:solidFill>
                  <a:srgbClr val="000000"/>
                </a:solidFill>
                <a:effectLst>
                  <a:outerShdw blurRad="60007" dist="310007" dir="7680000" sy="30000" kx="1300200" algn="ctr" rotWithShape="0">
                    <a:prstClr val="black">
                      <a:alpha val="32000"/>
                    </a:prstClr>
                  </a:outerShdw>
                </a:effectLst>
              </a:rPr>
              <a:t>15 </a:t>
            </a:r>
            <a:r>
              <a:rPr lang="en-US" sz="3000" dirty="0" smtClean="0">
                <a:solidFill>
                  <a:srgbClr val="000000"/>
                </a:solidFill>
                <a:effectLst>
                  <a:outerShdw blurRad="60007" dist="310007" dir="7680000" sy="30000" kx="1300200" algn="ctr" rotWithShape="0">
                    <a:prstClr val="black">
                      <a:alpha val="32000"/>
                    </a:prstClr>
                  </a:outerShdw>
                </a:effectLst>
              </a:rPr>
              <a:t>And anyone not found written in the Book of Life was cast into the lake of fire.</a:t>
            </a:r>
            <a:r>
              <a:rPr lang="en-US" sz="2400" dirty="0" smtClean="0">
                <a:solidFill>
                  <a:srgbClr val="000000"/>
                </a:solidFill>
                <a:effectLst>
                  <a:outerShdw blurRad="60007" dist="310007" dir="7680000" sy="30000" kx="1300200" algn="ctr" rotWithShape="0">
                    <a:prstClr val="black">
                      <a:alpha val="32000"/>
                    </a:prstClr>
                  </a:outerShdw>
                </a:effectLst>
              </a:rPr>
              <a:t> </a:t>
            </a:r>
            <a:endParaRPr lang="en-US" sz="24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5926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p:nvPr/>
        </p:nvSpPr>
        <p:spPr>
          <a:xfrm>
            <a:off x="3810000" y="1981200"/>
            <a:ext cx="5181600" cy="47244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52400" y="-152400"/>
            <a:ext cx="9296400" cy="18620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If Your Name Is Not</a:t>
            </a:r>
            <a:endPar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5" name="Rectangle 14"/>
          <p:cNvSpPr/>
          <p:nvPr/>
        </p:nvSpPr>
        <p:spPr>
          <a:xfrm>
            <a:off x="533400" y="1057870"/>
            <a:ext cx="8610600" cy="1015663"/>
          </a:xfrm>
          <a:prstGeom prst="rect">
            <a:avLst/>
          </a:prstGeom>
        </p:spPr>
        <p:txBody>
          <a:bodyPr wrap="square">
            <a:spAutoFit/>
          </a:bodyPr>
          <a:lstStyle/>
          <a:p>
            <a:pPr lvl="0" algn="ctr"/>
            <a:r>
              <a:rPr lang="en-US" sz="60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In The Book of Life</a:t>
            </a:r>
          </a:p>
        </p:txBody>
      </p:sp>
      <p:pic>
        <p:nvPicPr>
          <p:cNvPr id="16" name="Picture 1"/>
          <p:cNvPicPr>
            <a:picLocks noChangeAspect="1" noChangeArrowheads="1"/>
          </p:cNvPicPr>
          <p:nvPr/>
        </p:nvPicPr>
        <p:blipFill>
          <a:blip r:embed="rId3"/>
          <a:srcRect/>
          <a:stretch>
            <a:fillRect/>
          </a:stretch>
        </p:blipFill>
        <p:spPr bwMode="auto">
          <a:xfrm flipH="1">
            <a:off x="-4" y="2608728"/>
            <a:ext cx="4572004" cy="4249271"/>
          </a:xfrm>
          <a:prstGeom prst="rect">
            <a:avLst/>
          </a:prstGeom>
          <a:noFill/>
          <a:ln w="9525">
            <a:noFill/>
            <a:miter lim="800000"/>
            <a:headEnd/>
            <a:tailEnd/>
          </a:ln>
          <a:effectLst/>
        </p:spPr>
      </p:pic>
      <p:sp>
        <p:nvSpPr>
          <p:cNvPr id="13" name="Rectangle 12"/>
          <p:cNvSpPr/>
          <p:nvPr/>
        </p:nvSpPr>
        <p:spPr>
          <a:xfrm>
            <a:off x="4191000" y="2275106"/>
            <a:ext cx="4800600" cy="4262705"/>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Demands On Your Loyalty</a:t>
            </a:r>
          </a:p>
          <a:p>
            <a:pPr marL="466725" indent="-466725">
              <a:spcBef>
                <a:spcPts val="600"/>
              </a:spcBef>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Demands On Your Time</a:t>
            </a:r>
          </a:p>
          <a:p>
            <a:pPr marL="466725" indent="-466725">
              <a:spcBef>
                <a:spcPts val="600"/>
              </a:spcBef>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Demands On Your Relationships</a:t>
            </a:r>
          </a:p>
          <a:p>
            <a:pPr marL="466725" indent="-466725">
              <a:spcBef>
                <a:spcPts val="600"/>
              </a:spcBef>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 More Demands On Your Self-Control</a:t>
            </a:r>
          </a:p>
        </p:txBody>
      </p:sp>
    </p:spTree>
    <p:extLst>
      <p:ext uri="{BB962C8B-B14F-4D97-AF65-F5344CB8AC3E}">
        <p14:creationId xmlns:p14="http://schemas.microsoft.com/office/powerpoint/2010/main" val="225124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743200" y="1905000"/>
            <a:ext cx="6172200" cy="4572000"/>
          </a:xfrm>
          <a:prstGeom prst="round2DiagRect">
            <a:avLst/>
          </a:prstGeom>
          <a:solidFill>
            <a:schemeClr val="bg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95600" y="2171849"/>
            <a:ext cx="6096000" cy="4216539"/>
          </a:xfrm>
          <a:prstGeom prst="rect">
            <a:avLst/>
          </a:prstGeom>
        </p:spPr>
        <p:txBody>
          <a:bodyPr wrap="square">
            <a:spAutoFit/>
          </a:bodyPr>
          <a:lstStyle/>
          <a:p>
            <a:pPr marL="466725" indent="-466725">
              <a:spcBef>
                <a:spcPts val="600"/>
              </a:spcBef>
              <a:spcAft>
                <a:spcPts val="600"/>
              </a:spcAft>
              <a:buClr>
                <a:srgbClr val="C00000"/>
              </a:buClr>
              <a:buFont typeface="Wingdings 2" pitchFamily="18" charset="2"/>
              <a:buChar char="ö"/>
            </a:pPr>
            <a:r>
              <a:rPr lang="en-US" sz="2600" dirty="0">
                <a:ln w="18415" cmpd="sng">
                  <a:noFill/>
                  <a:prstDash val="solid"/>
                </a:ln>
                <a:solidFill>
                  <a:srgbClr val="000000"/>
                </a:solidFill>
                <a:effectLst>
                  <a:outerShdw blurRad="63500" dir="3600000" algn="tl" rotWithShape="0">
                    <a:srgbClr val="000000">
                      <a:alpha val="70000"/>
                    </a:srgbClr>
                  </a:outerShdw>
                </a:effectLst>
                <a:latin typeface="Dominican Small Caps" pitchFamily="2" charset="0"/>
                <a:cs typeface="Calibri" pitchFamily="34" charset="0"/>
              </a:rPr>
              <a:t>Obey the Gospel </a:t>
            </a: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(2 Thess. 1:7-10)</a:t>
            </a:r>
          </a:p>
          <a:p>
            <a:pPr marL="923925" lvl="1" indent="-466725">
              <a:spcBef>
                <a:spcPts val="600"/>
              </a:spcBef>
              <a:spcAft>
                <a:spcPts val="600"/>
              </a:spcAft>
              <a:buClr>
                <a:srgbClr val="FEFAC9">
                  <a:lumMod val="75000"/>
                </a:srgbClr>
              </a:buClr>
              <a:buFont typeface="Monotype Sorts" pitchFamily="2" charset="2"/>
              <a:buChar char=""/>
            </a:pP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“Hear the word” (Rom. 10:17)</a:t>
            </a:r>
          </a:p>
          <a:p>
            <a:pPr marL="923925" lvl="1" indent="-466725">
              <a:spcBef>
                <a:spcPts val="600"/>
              </a:spcBef>
              <a:spcAft>
                <a:spcPts val="600"/>
              </a:spcAft>
              <a:buClr>
                <a:srgbClr val="FEFAC9">
                  <a:lumMod val="75000"/>
                </a:srgbClr>
              </a:buClr>
              <a:buFont typeface="Monotype Sorts" pitchFamily="2" charset="2"/>
              <a:buChar char=""/>
            </a:pP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“Believe the truth” (Mk. 16:15, 16)</a:t>
            </a:r>
          </a:p>
          <a:p>
            <a:pPr marL="923925" lvl="1" indent="-466725">
              <a:spcBef>
                <a:spcPts val="600"/>
              </a:spcBef>
              <a:spcAft>
                <a:spcPts val="600"/>
              </a:spcAft>
              <a:buClr>
                <a:srgbClr val="FEFAC9">
                  <a:lumMod val="75000"/>
                </a:srgbClr>
              </a:buClr>
              <a:buFont typeface="Monotype Sorts" pitchFamily="2" charset="2"/>
              <a:buChar char=""/>
            </a:pP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“Repent” (Acts 2:38)</a:t>
            </a:r>
          </a:p>
          <a:p>
            <a:pPr marL="923925" lvl="1" indent="-466725">
              <a:spcBef>
                <a:spcPts val="600"/>
              </a:spcBef>
              <a:spcAft>
                <a:spcPts val="600"/>
              </a:spcAft>
              <a:buClr>
                <a:srgbClr val="FEFAC9">
                  <a:lumMod val="75000"/>
                </a:srgbClr>
              </a:buClr>
              <a:buFont typeface="Monotype Sorts" pitchFamily="2" charset="2"/>
              <a:buChar char=""/>
            </a:pP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“Confess Jesus” (Acts 8:37; Rom. 10:8, 9)</a:t>
            </a:r>
          </a:p>
          <a:p>
            <a:pPr marL="923925" lvl="1" indent="-466725">
              <a:spcBef>
                <a:spcPts val="600"/>
              </a:spcBef>
              <a:spcAft>
                <a:spcPts val="600"/>
              </a:spcAft>
              <a:buClr>
                <a:srgbClr val="FEFAC9">
                  <a:lumMod val="75000"/>
                </a:srgbClr>
              </a:buClr>
              <a:buFont typeface="Monotype Sorts" pitchFamily="2" charset="2"/>
              <a:buChar char=""/>
            </a:pP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a:t>
            </a:r>
            <a:r>
              <a:rPr lang="en-US" sz="2600" dirty="0" smtClean="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Be baptized </a:t>
            </a: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into Christ” (Acts 2:41)</a:t>
            </a:r>
          </a:p>
          <a:p>
            <a:pPr marL="466725" indent="-466725">
              <a:spcBef>
                <a:spcPts val="600"/>
              </a:spcBef>
              <a:spcAft>
                <a:spcPts val="600"/>
              </a:spcAft>
              <a:buClr>
                <a:srgbClr val="C00000"/>
              </a:buClr>
              <a:buFont typeface="Wingdings 2" pitchFamily="18" charset="2"/>
              <a:buChar char="ö"/>
            </a:pP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 </a:t>
            </a:r>
            <a:r>
              <a:rPr lang="en-US" sz="2600" dirty="0">
                <a:ln w="18415" cmpd="sng">
                  <a:noFill/>
                  <a:prstDash val="solid"/>
                </a:ln>
                <a:solidFill>
                  <a:srgbClr val="000000"/>
                </a:solidFill>
                <a:effectLst>
                  <a:outerShdw blurRad="63500" dir="3600000" algn="tl" rotWithShape="0">
                    <a:srgbClr val="000000">
                      <a:alpha val="70000"/>
                    </a:srgbClr>
                  </a:outerShdw>
                </a:effectLst>
                <a:latin typeface="Dominican Small Caps" pitchFamily="2" charset="0"/>
                <a:cs typeface="Calibri" pitchFamily="34" charset="0"/>
              </a:rPr>
              <a:t>Patiently continue </a:t>
            </a:r>
            <a:r>
              <a:rPr lang="en-US" sz="2600" dirty="0">
                <a:ln w="18415" cmpd="sng">
                  <a:noFill/>
                  <a:prstDash val="solid"/>
                </a:ln>
                <a:solidFill>
                  <a:srgbClr val="000000"/>
                </a:solidFill>
                <a:effectLst>
                  <a:outerShdw blurRad="63500" dir="3600000" algn="tl" rotWithShape="0">
                    <a:srgbClr val="000000">
                      <a:alpha val="70000"/>
                    </a:srgbClr>
                  </a:outerShdw>
                </a:effectLst>
                <a:latin typeface="Calibri" pitchFamily="34" charset="0"/>
                <a:cs typeface="Calibri" pitchFamily="34" charset="0"/>
              </a:rPr>
              <a:t>(Rom. 2:7)  </a:t>
            </a:r>
          </a:p>
        </p:txBody>
      </p:sp>
      <p:pic>
        <p:nvPicPr>
          <p:cNvPr id="3074" name="Picture 2" descr="http://spiritualoasis.files.wordpress.com/2007/04/baptism-sk.jpg"/>
          <p:cNvPicPr>
            <a:picLocks noChangeAspect="1" noChangeArrowheads="1"/>
          </p:cNvPicPr>
          <p:nvPr/>
        </p:nvPicPr>
        <p:blipFill>
          <a:blip r:embed="rId3"/>
          <a:srcRect/>
          <a:stretch>
            <a:fillRect/>
          </a:stretch>
        </p:blipFill>
        <p:spPr bwMode="auto">
          <a:xfrm>
            <a:off x="152400" y="2034701"/>
            <a:ext cx="3048000" cy="42898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extBox 11"/>
          <p:cNvSpPr txBox="1"/>
          <p:nvPr/>
        </p:nvSpPr>
        <p:spPr>
          <a:xfrm>
            <a:off x="-152400" y="-152400"/>
            <a:ext cx="70104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Your Name Can Be Written</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3" name="Rectangle 12"/>
          <p:cNvSpPr/>
          <p:nvPr/>
        </p:nvSpPr>
        <p:spPr>
          <a:xfrm>
            <a:off x="533400" y="1057870"/>
            <a:ext cx="8610600" cy="1015663"/>
          </a:xfrm>
          <a:prstGeom prst="rect">
            <a:avLst/>
          </a:prstGeom>
        </p:spPr>
        <p:txBody>
          <a:bodyPr wrap="square">
            <a:spAutoFit/>
          </a:bodyPr>
          <a:lstStyle/>
          <a:p>
            <a:pPr lvl="0" algn="ctr"/>
            <a:r>
              <a:rPr lang="en-US" sz="60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In The Book of Life</a:t>
            </a:r>
          </a:p>
        </p:txBody>
      </p:sp>
    </p:spTree>
    <p:extLst>
      <p:ext uri="{BB962C8B-B14F-4D97-AF65-F5344CB8AC3E}">
        <p14:creationId xmlns:p14="http://schemas.microsoft.com/office/powerpoint/2010/main" val="5385182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743200" y="1905000"/>
            <a:ext cx="6172200" cy="4572000"/>
          </a:xfrm>
          <a:prstGeom prst="round2DiagRect">
            <a:avLst/>
          </a:prstGeom>
          <a:solidFill>
            <a:schemeClr val="bg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3048000" y="2385060"/>
            <a:ext cx="5867400" cy="3939540"/>
          </a:xfrm>
          <a:prstGeom prst="rect">
            <a:avLst/>
          </a:prstGeom>
        </p:spPr>
        <p:txBody>
          <a:bodyPr wrap="square">
            <a:spAutoFit/>
          </a:bodyPr>
          <a:lstStyle/>
          <a:p>
            <a:pPr marL="466725" indent="-466725">
              <a:spcBef>
                <a:spcPts val="600"/>
              </a:spcBef>
              <a:spcAft>
                <a:spcPts val="600"/>
              </a:spcAft>
              <a:buClr>
                <a:srgbClr val="C00000"/>
              </a:buClr>
              <a:buFont typeface="Wingdings 2" pitchFamily="18" charset="2"/>
              <a:buChar char="ö"/>
            </a:pPr>
            <a:r>
              <a:rPr lang="en-US" sz="4000" dirty="0"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The Opportunity To Choose Heaven Is A Great Blessing! </a:t>
            </a:r>
          </a:p>
          <a:p>
            <a:pPr marL="466725" indent="-466725">
              <a:spcBef>
                <a:spcPts val="600"/>
              </a:spcBef>
              <a:spcAft>
                <a:spcPts val="600"/>
              </a:spcAft>
              <a:buClr>
                <a:srgbClr val="C00000"/>
              </a:buClr>
              <a:buFont typeface="Wingdings 2" pitchFamily="18" charset="2"/>
              <a:buChar char="ö"/>
            </a:pPr>
            <a:r>
              <a:rPr lang="en-US" sz="4000" dirty="0"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If you miss heaven it will be your fault!!</a:t>
            </a:r>
          </a:p>
        </p:txBody>
      </p:sp>
      <p:pic>
        <p:nvPicPr>
          <p:cNvPr id="3074" name="Picture 2" descr="http://spiritualoasis.files.wordpress.com/2007/04/baptism-sk.jpg"/>
          <p:cNvPicPr>
            <a:picLocks noChangeAspect="1" noChangeArrowheads="1"/>
          </p:cNvPicPr>
          <p:nvPr/>
        </p:nvPicPr>
        <p:blipFill>
          <a:blip r:embed="rId3"/>
          <a:srcRect/>
          <a:stretch>
            <a:fillRect/>
          </a:stretch>
        </p:blipFill>
        <p:spPr bwMode="auto">
          <a:xfrm>
            <a:off x="152400" y="2034701"/>
            <a:ext cx="3048000" cy="42898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extBox 11"/>
          <p:cNvSpPr txBox="1"/>
          <p:nvPr/>
        </p:nvSpPr>
        <p:spPr>
          <a:xfrm>
            <a:off x="-152400" y="-152400"/>
            <a:ext cx="70104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Your Name Can Be Written</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3" name="Rectangle 12"/>
          <p:cNvSpPr/>
          <p:nvPr/>
        </p:nvSpPr>
        <p:spPr>
          <a:xfrm>
            <a:off x="533400" y="1057870"/>
            <a:ext cx="8610600" cy="1015663"/>
          </a:xfrm>
          <a:prstGeom prst="rect">
            <a:avLst/>
          </a:prstGeom>
        </p:spPr>
        <p:txBody>
          <a:bodyPr wrap="square">
            <a:spAutoFit/>
          </a:bodyPr>
          <a:lstStyle/>
          <a:p>
            <a:pPr lvl="0" algn="ctr"/>
            <a:r>
              <a:rPr lang="en-US" sz="60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In The Book of Life</a:t>
            </a:r>
          </a:p>
        </p:txBody>
      </p:sp>
    </p:spTree>
    <p:extLst>
      <p:ext uri="{BB962C8B-B14F-4D97-AF65-F5344CB8AC3E}">
        <p14:creationId xmlns:p14="http://schemas.microsoft.com/office/powerpoint/2010/main" val="150543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743200" y="1905000"/>
            <a:ext cx="6172200" cy="4572000"/>
          </a:xfrm>
          <a:prstGeom prst="round2DiagRect">
            <a:avLst/>
          </a:prstGeom>
          <a:solidFill>
            <a:schemeClr val="bg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3200400" y="2133600"/>
            <a:ext cx="5791200" cy="4339650"/>
          </a:xfrm>
          <a:prstGeom prst="rect">
            <a:avLst/>
          </a:prstGeom>
        </p:spPr>
        <p:txBody>
          <a:bodyPr wrap="square">
            <a:spAutoFit/>
          </a:bodyPr>
          <a:lstStyle/>
          <a:p>
            <a:pPr marL="466725" indent="-466725">
              <a:spcBef>
                <a:spcPts val="600"/>
              </a:spcBef>
              <a:spcAft>
                <a:spcPts val="600"/>
              </a:spcAft>
              <a:buClr>
                <a:srgbClr val="C00000"/>
              </a:buClr>
              <a:buFont typeface="Wingdings 2" pitchFamily="18" charset="2"/>
              <a:buChar char="ö"/>
            </a:pPr>
            <a:r>
              <a:rPr lang="en-US" sz="3200" dirty="0"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Need to make some changes? - 2 </a:t>
            </a:r>
            <a:r>
              <a:rPr lang="en-US" sz="3200" dirty="0" err="1"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Cor</a:t>
            </a:r>
            <a:r>
              <a:rPr lang="en-US" sz="3200" dirty="0"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 6:2</a:t>
            </a:r>
          </a:p>
          <a:p>
            <a:pPr marL="466725" indent="-466725">
              <a:spcBef>
                <a:spcPts val="600"/>
              </a:spcBef>
              <a:spcAft>
                <a:spcPts val="600"/>
              </a:spcAft>
              <a:buClr>
                <a:srgbClr val="C00000"/>
              </a:buClr>
              <a:buFont typeface="Wingdings 2" pitchFamily="18" charset="2"/>
              <a:buChar char="ö"/>
            </a:pPr>
            <a:r>
              <a:rPr lang="en-US" sz="3200" dirty="0"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Heaven or hell is your choice! – </a:t>
            </a:r>
            <a:r>
              <a:rPr lang="en-US" sz="3200" dirty="0" err="1"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Deut</a:t>
            </a:r>
            <a:r>
              <a:rPr lang="en-US" sz="3200" dirty="0"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 30:19; 2 Pet. 3:9</a:t>
            </a:r>
          </a:p>
          <a:p>
            <a:pPr marL="466725" indent="-466725">
              <a:spcBef>
                <a:spcPts val="600"/>
              </a:spcBef>
              <a:spcAft>
                <a:spcPts val="600"/>
              </a:spcAft>
              <a:buClr>
                <a:srgbClr val="C00000"/>
              </a:buClr>
              <a:buFont typeface="Wingdings 2" pitchFamily="18" charset="2"/>
              <a:buChar char="ö"/>
            </a:pPr>
            <a:r>
              <a:rPr lang="en-US" sz="3200" dirty="0" smtClean="0">
                <a:ln w="18415" cmpd="sng">
                  <a:noFill/>
                  <a:prstDash val="solid"/>
                </a:ln>
                <a:solidFill>
                  <a:srgbClr val="000000"/>
                </a:solidFill>
                <a:effectLst>
                  <a:outerShdw blurRad="60007" dist="310007" dir="7680000" sy="30000" kx="1300200" algn="ctr" rotWithShape="0">
                    <a:prstClr val="black">
                      <a:alpha val="32000"/>
                    </a:prstClr>
                  </a:outerShdw>
                </a:effectLst>
                <a:latin typeface="Dominican Small Caps" pitchFamily="2" charset="0"/>
                <a:cs typeface="Calibri" pitchFamily="34" charset="0"/>
              </a:rPr>
              <a:t>Will You Regret for ALL Eternity That You Rejected The Gospel?</a:t>
            </a:r>
          </a:p>
        </p:txBody>
      </p:sp>
      <p:pic>
        <p:nvPicPr>
          <p:cNvPr id="3074" name="Picture 2" descr="http://spiritualoasis.files.wordpress.com/2007/04/baptism-sk.jpg"/>
          <p:cNvPicPr>
            <a:picLocks noChangeAspect="1" noChangeArrowheads="1"/>
          </p:cNvPicPr>
          <p:nvPr/>
        </p:nvPicPr>
        <p:blipFill>
          <a:blip r:embed="rId3"/>
          <a:srcRect/>
          <a:stretch>
            <a:fillRect/>
          </a:stretch>
        </p:blipFill>
        <p:spPr bwMode="auto">
          <a:xfrm>
            <a:off x="152400" y="2034701"/>
            <a:ext cx="3048000" cy="42898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extBox 11"/>
          <p:cNvSpPr txBox="1"/>
          <p:nvPr/>
        </p:nvSpPr>
        <p:spPr>
          <a:xfrm>
            <a:off x="-152400" y="-152400"/>
            <a:ext cx="70104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Your Name Can Be Written</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13" name="Rectangle 12"/>
          <p:cNvSpPr/>
          <p:nvPr/>
        </p:nvSpPr>
        <p:spPr>
          <a:xfrm>
            <a:off x="533400" y="1057870"/>
            <a:ext cx="8610600" cy="1015663"/>
          </a:xfrm>
          <a:prstGeom prst="rect">
            <a:avLst/>
          </a:prstGeom>
        </p:spPr>
        <p:txBody>
          <a:bodyPr wrap="square">
            <a:spAutoFit/>
          </a:bodyPr>
          <a:lstStyle/>
          <a:p>
            <a:pPr lvl="0" algn="ctr"/>
            <a:r>
              <a:rPr lang="en-US" sz="60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In The Book of Life</a:t>
            </a:r>
          </a:p>
        </p:txBody>
      </p:sp>
    </p:spTree>
    <p:extLst>
      <p:ext uri="{BB962C8B-B14F-4D97-AF65-F5344CB8AC3E}">
        <p14:creationId xmlns:p14="http://schemas.microsoft.com/office/powerpoint/2010/main" val="34785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623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776948"/>
            <a:ext cx="8458200" cy="3785652"/>
          </a:xfrm>
          <a:prstGeom prst="rect">
            <a:avLst/>
          </a:prstGeom>
          <a:solidFill>
            <a:srgbClr val="000000">
              <a:alpha val="4902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914353">
              <a:defRPr/>
            </a:pPr>
            <a:r>
              <a:rPr lang="en-US" sz="2400" kern="0" dirty="0">
                <a:solidFill>
                  <a:prstClr val="white"/>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Prepared </a:t>
            </a:r>
            <a:r>
              <a:rPr lang="en-US" kern="0" dirty="0" smtClean="0">
                <a:solidFill>
                  <a:prstClr val="white"/>
                </a:solidFill>
                <a:effectLst>
                  <a:outerShdw blurRad="60007" dist="310007" dir="7680000" sy="30000" kx="1300200" algn="ctr" rotWithShape="0">
                    <a:prstClr val="black">
                      <a:alpha val="32000"/>
                    </a:prstClr>
                  </a:outerShdw>
                </a:effectLst>
              </a:rPr>
              <a:t>September 16,17, 2011</a:t>
            </a:r>
            <a:endParaRPr lang="en-US" kern="0" dirty="0">
              <a:solidFill>
                <a:prstClr val="white"/>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Preached </a:t>
            </a:r>
            <a:r>
              <a:rPr lang="en-US" kern="0" dirty="0" smtClean="0">
                <a:solidFill>
                  <a:prstClr val="white"/>
                </a:solidFill>
                <a:effectLst>
                  <a:outerShdw blurRad="60007" dist="310007" dir="7680000" sy="30000" kx="1300200" algn="ctr" rotWithShape="0">
                    <a:prstClr val="black">
                      <a:alpha val="32000"/>
                    </a:prstClr>
                  </a:outerShdw>
                </a:effectLst>
              </a:rPr>
              <a:t>September 18, 2011</a:t>
            </a:r>
            <a:endParaRPr lang="en-US" kern="0" dirty="0">
              <a:solidFill>
                <a:prstClr val="white"/>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West 65</a:t>
            </a:r>
            <a:r>
              <a:rPr lang="en-US" kern="0" baseline="30000" dirty="0">
                <a:solidFill>
                  <a:prstClr val="white"/>
                </a:solidFill>
                <a:effectLst>
                  <a:outerShdw blurRad="60007" dist="310007" dir="7680000" sy="30000" kx="1300200" algn="ctr" rotWithShape="0">
                    <a:prstClr val="black">
                      <a:alpha val="32000"/>
                    </a:prstClr>
                  </a:outerShdw>
                </a:effectLst>
              </a:rPr>
              <a:t>th</a:t>
            </a:r>
            <a:r>
              <a:rPr lang="en-US" kern="0" dirty="0">
                <a:solidFill>
                  <a:prstClr val="white"/>
                </a:solidFill>
                <a:effectLst>
                  <a:outerShdw blurRad="60007" dist="310007" dir="7680000" sy="30000" kx="1300200" algn="ctr" rotWithShape="0">
                    <a:prstClr val="black">
                      <a:alpha val="32000"/>
                    </a:prstClr>
                  </a:outerShdw>
                </a:effectLst>
              </a:rPr>
              <a:t> Street church of Christ</a:t>
            </a: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P.O. Box 190062</a:t>
            </a: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Little Rock AR 72219</a:t>
            </a: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501-568-1062</a:t>
            </a:r>
          </a:p>
          <a:p>
            <a:pPr algn="ctr" defTabSz="914353">
              <a:defRPr/>
            </a:pPr>
            <a:endParaRPr lang="en-US" kern="0" dirty="0">
              <a:solidFill>
                <a:prstClr val="white"/>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Prepared using PPT 2010</a:t>
            </a: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Email – </a:t>
            </a:r>
            <a:r>
              <a:rPr lang="en-US" u="sng" kern="0" dirty="0">
                <a:solidFill>
                  <a:prstClr val="white"/>
                </a:solidFill>
                <a:effectLst>
                  <a:outerShdw blurRad="60007" dist="310007" dir="7680000" sy="30000" kx="1300200" algn="ctr" rotWithShape="0">
                    <a:prstClr val="black">
                      <a:alpha val="32000"/>
                    </a:prstClr>
                  </a:outerShdw>
                </a:effectLst>
                <a:hlinkClick r:id=""/>
              </a:rPr>
              <a:t>donmcclain@sbcglobal.net</a:t>
            </a:r>
            <a:r>
              <a:rPr lang="en-US" u="sng" kern="0" dirty="0">
                <a:solidFill>
                  <a:prstClr val="white"/>
                </a:solidFill>
                <a:effectLst>
                  <a:outerShdw blurRad="60007" dist="310007" dir="7680000" sy="30000" kx="1300200" algn="ctr" rotWithShape="0">
                    <a:prstClr val="black">
                      <a:alpha val="32000"/>
                    </a:prstClr>
                  </a:outerShdw>
                </a:effectLst>
              </a:rPr>
              <a:t> </a:t>
            </a:r>
            <a:r>
              <a:rPr lang="en-US" kern="0" dirty="0">
                <a:solidFill>
                  <a:prstClr val="white"/>
                </a:solidFill>
                <a:effectLst>
                  <a:outerShdw blurRad="60007" dist="310007" dir="7680000" sy="30000" kx="1300200" algn="ctr" rotWithShape="0">
                    <a:prstClr val="black">
                      <a:alpha val="32000"/>
                    </a:prstClr>
                  </a:outerShdw>
                </a:effectLst>
              </a:rPr>
              <a:t> </a:t>
            </a: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rPr>
              <a:t>More PPT &amp; Audio Sermons:</a:t>
            </a:r>
          </a:p>
          <a:p>
            <a:pPr algn="ctr" defTabSz="914353">
              <a:defRPr/>
            </a:pPr>
            <a:r>
              <a:rPr lang="en-US" kern="0" dirty="0">
                <a:solidFill>
                  <a:prstClr val="white"/>
                </a:solidFill>
                <a:effectLst>
                  <a:outerShdw blurRad="60007" dist="310007" dir="7680000" sy="30000" kx="1300200" algn="ctr" rotWithShape="0">
                    <a:prstClr val="black">
                      <a:alpha val="32000"/>
                    </a:prstClr>
                  </a:outerShdw>
                </a:effectLst>
                <a:hlinkClick r:id=""/>
              </a:rPr>
              <a:t>http://w65stchurchofchrist.org/donmaccla/2010SermonPage.html</a:t>
            </a:r>
            <a:r>
              <a:rPr lang="en-US" kern="0" dirty="0">
                <a:solidFill>
                  <a:prstClr val="white"/>
                </a:solidFill>
                <a:effectLst>
                  <a:outerShdw blurRad="60007" dist="310007" dir="7680000" sy="30000" kx="1300200" algn="ctr" rotWithShape="0">
                    <a:prstClr val="black">
                      <a:alpha val="32000"/>
                    </a:prstClr>
                  </a:outerShdw>
                </a:effectLst>
              </a:rPr>
              <a:t> </a:t>
            </a:r>
          </a:p>
          <a:p>
            <a:endParaRPr lang="en-US" dirty="0">
              <a:solidFill>
                <a:prstClr val="white"/>
              </a:solidFill>
              <a:effectLst>
                <a:outerShdw blurRad="60007" dist="310007" dir="7680000" sy="30000" kx="1300200" algn="ctr" rotWithShape="0">
                  <a:prstClr val="black">
                    <a:alpha val="32000"/>
                  </a:prstClr>
                </a:outerShdw>
              </a:effectLst>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27</a:t>
            </a:fld>
            <a:endParaRPr lang="en-US">
              <a:solidFill>
                <a:srgbClr val="FFF9E5"/>
              </a:solidFill>
            </a:endParaRPr>
          </a:p>
        </p:txBody>
      </p:sp>
      <p:sp>
        <p:nvSpPr>
          <p:cNvPr id="5" name="TextBox 4"/>
          <p:cNvSpPr txBox="1"/>
          <p:nvPr/>
        </p:nvSpPr>
        <p:spPr>
          <a:xfrm>
            <a:off x="952500" y="5309652"/>
            <a:ext cx="7239000" cy="1323435"/>
          </a:xfrm>
          <a:prstGeom prst="rect">
            <a:avLst/>
          </a:prstGeom>
          <a:solidFill>
            <a:srgbClr val="000000"/>
          </a:solidFill>
        </p:spPr>
        <p:style>
          <a:lnRef idx="2">
            <a:schemeClr val="accent2"/>
          </a:lnRef>
          <a:fillRef idx="1">
            <a:schemeClr val="lt1"/>
          </a:fillRef>
          <a:effectRef idx="0">
            <a:schemeClr val="accent2"/>
          </a:effectRef>
          <a:fontRef idx="minor">
            <a:schemeClr val="dk1"/>
          </a:fontRef>
        </p:style>
        <p:txBody>
          <a:bodyPr wrap="square" lIns="91435" tIns="45718" rIns="91435" bIns="45718" rtlCol="0">
            <a:spAutoFit/>
          </a:bodyPr>
          <a:lstStyle/>
          <a:p>
            <a:pPr algn="ctr" defTabSz="914353"/>
            <a:r>
              <a:rPr lang="en-US" sz="2000" dirty="0">
                <a:solidFill>
                  <a:prstClr val="white"/>
                </a:solidFill>
              </a:rPr>
              <a:t>Note – Many of the transition effects used in this presentation may be lost using PPT 2007 Viewer</a:t>
            </a:r>
          </a:p>
          <a:p>
            <a:pPr algn="ctr" defTabSz="914353"/>
            <a:r>
              <a:rPr lang="en-US" sz="2000" dirty="0">
                <a:solidFill>
                  <a:prstClr val="white"/>
                </a:solidFill>
                <a:hlinkClick r:id="rId3"/>
              </a:rPr>
              <a:t>http://www.microsoft.com/downloads/details.aspx?FamilyID=cb9bf144-1076-4615-9951-294eeb832823&amp;displaylang=en</a:t>
            </a:r>
            <a:r>
              <a:rPr lang="en-US" sz="2000" dirty="0">
                <a:solidFill>
                  <a:prstClr val="white"/>
                </a:solidFill>
              </a:rPr>
              <a:t> </a:t>
            </a:r>
          </a:p>
        </p:txBody>
      </p:sp>
      <p:sp>
        <p:nvSpPr>
          <p:cNvPr id="7" name="TextBox 6"/>
          <p:cNvSpPr txBox="1"/>
          <p:nvPr/>
        </p:nvSpPr>
        <p:spPr>
          <a:xfrm>
            <a:off x="-152400" y="-152400"/>
            <a:ext cx="7391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Some Things Those In Hell</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
        <p:nvSpPr>
          <p:cNvPr id="8" name="Rectangle 7"/>
          <p:cNvSpPr/>
          <p:nvPr/>
        </p:nvSpPr>
        <p:spPr>
          <a:xfrm>
            <a:off x="838200" y="1057870"/>
            <a:ext cx="8305800" cy="830997"/>
          </a:xfrm>
          <a:prstGeom prst="rect">
            <a:avLst/>
          </a:prstGeom>
        </p:spPr>
        <p:txBody>
          <a:bodyPr wrap="square">
            <a:spAutoFit/>
          </a:bodyPr>
          <a:lstStyle/>
          <a:p>
            <a:pPr lvl="0"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rPr>
              <a:t>Will Not Have To Do . . .</a:t>
            </a:r>
            <a:endPar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254000">
                  <a:srgbClr val="000000">
                    <a:alpha val="65000"/>
                  </a:srgb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89228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3" name="Rectangle 2"/>
          <p:cNvSpPr/>
          <p:nvPr/>
        </p:nvSpPr>
        <p:spPr>
          <a:xfrm>
            <a:off x="1143000" y="609600"/>
            <a:ext cx="6705600" cy="4216539"/>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Matthew 25:24-30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3000" baseline="30000" dirty="0" smtClean="0">
                <a:solidFill>
                  <a:srgbClr val="000000"/>
                </a:solidFill>
                <a:effectLst>
                  <a:outerShdw blurRad="60007" dist="310007" dir="7680000" sy="30000" kx="1300200" algn="ctr" rotWithShape="0">
                    <a:prstClr val="black">
                      <a:alpha val="32000"/>
                    </a:prstClr>
                  </a:outerShdw>
                </a:effectLst>
              </a:rPr>
              <a:t>24 </a:t>
            </a:r>
            <a:r>
              <a:rPr lang="en-US" sz="3000" dirty="0" smtClean="0">
                <a:solidFill>
                  <a:srgbClr val="000000"/>
                </a:solidFill>
                <a:effectLst>
                  <a:outerShdw blurRad="60007" dist="310007" dir="7680000" sy="30000" kx="1300200" algn="ctr" rotWithShape="0">
                    <a:prstClr val="black">
                      <a:alpha val="32000"/>
                    </a:prstClr>
                  </a:outerShdw>
                </a:effectLst>
              </a:rPr>
              <a:t>Then he who had received the one talent came and said, 'Lord, I knew you to be a hard man, reaping where you have not sown, and gathering where you have not scattered seed. </a:t>
            </a:r>
            <a:r>
              <a:rPr lang="en-US" sz="3000" baseline="30000" dirty="0" smtClean="0">
                <a:solidFill>
                  <a:srgbClr val="000000"/>
                </a:solidFill>
                <a:effectLst>
                  <a:outerShdw blurRad="60007" dist="310007" dir="7680000" sy="30000" kx="1300200" algn="ctr" rotWithShape="0">
                    <a:prstClr val="black">
                      <a:alpha val="32000"/>
                    </a:prstClr>
                  </a:outerShdw>
                </a:effectLst>
              </a:rPr>
              <a:t>25 </a:t>
            </a:r>
            <a:r>
              <a:rPr lang="en-US" sz="3000" dirty="0" smtClean="0">
                <a:solidFill>
                  <a:srgbClr val="000000"/>
                </a:solidFill>
                <a:effectLst>
                  <a:outerShdw blurRad="60007" dist="310007" dir="7680000" sy="30000" kx="1300200" algn="ctr" rotWithShape="0">
                    <a:prstClr val="black">
                      <a:alpha val="32000"/>
                    </a:prstClr>
                  </a:outerShdw>
                </a:effectLst>
              </a:rPr>
              <a:t>And I was afraid, and went and hid your talent in the ground. Look, </a:t>
            </a:r>
            <a:r>
              <a:rPr lang="en-US" sz="3000" i="1" dirty="0" smtClean="0">
                <a:solidFill>
                  <a:srgbClr val="000000"/>
                </a:solidFill>
                <a:effectLst>
                  <a:outerShdw blurRad="60007" dist="310007" dir="7680000" sy="30000" kx="1300200" algn="ctr" rotWithShape="0">
                    <a:prstClr val="black">
                      <a:alpha val="32000"/>
                    </a:prstClr>
                  </a:outerShdw>
                </a:effectLst>
              </a:rPr>
              <a:t>there</a:t>
            </a:r>
            <a:r>
              <a:rPr lang="en-US" sz="3000" dirty="0" smtClean="0">
                <a:solidFill>
                  <a:srgbClr val="000000"/>
                </a:solidFill>
                <a:effectLst>
                  <a:outerShdw blurRad="60007" dist="310007" dir="7680000" sy="30000" kx="1300200" algn="ctr" rotWithShape="0">
                    <a:prstClr val="black">
                      <a:alpha val="32000"/>
                    </a:prstClr>
                  </a:outerShdw>
                </a:effectLst>
              </a:rPr>
              <a:t> you have </a:t>
            </a:r>
            <a:r>
              <a:rPr lang="en-US" sz="3000" i="1" dirty="0" smtClean="0">
                <a:solidFill>
                  <a:srgbClr val="000000"/>
                </a:solidFill>
                <a:effectLst>
                  <a:outerShdw blurRad="60007" dist="310007" dir="7680000" sy="30000" kx="1300200" algn="ctr" rotWithShape="0">
                    <a:prstClr val="black">
                      <a:alpha val="32000"/>
                    </a:prstClr>
                  </a:outerShdw>
                </a:effectLst>
              </a:rPr>
              <a:t>what is</a:t>
            </a:r>
            <a:r>
              <a:rPr lang="en-US" sz="3000" dirty="0" smtClean="0">
                <a:solidFill>
                  <a:srgbClr val="000000"/>
                </a:solidFill>
                <a:effectLst>
                  <a:outerShdw blurRad="60007" dist="310007" dir="7680000" sy="30000" kx="1300200" algn="ctr" rotWithShape="0">
                    <a:prstClr val="black">
                      <a:alpha val="32000"/>
                    </a:prstClr>
                  </a:outerShdw>
                </a:effectLst>
              </a:rPr>
              <a:t> yours.'</a:t>
            </a:r>
            <a:endParaRPr lang="en-US" sz="30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64983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3" name="Rectangle 2"/>
          <p:cNvSpPr/>
          <p:nvPr/>
        </p:nvSpPr>
        <p:spPr>
          <a:xfrm>
            <a:off x="1143000" y="609600"/>
            <a:ext cx="6705600" cy="4678204"/>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Matthew 25:24-30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3000" baseline="30000" dirty="0" smtClean="0">
                <a:solidFill>
                  <a:srgbClr val="000000"/>
                </a:solidFill>
                <a:effectLst>
                  <a:outerShdw blurRad="60007" dist="310007" dir="7680000" sy="30000" kx="1300200" algn="ctr" rotWithShape="0">
                    <a:prstClr val="black">
                      <a:alpha val="32000"/>
                    </a:prstClr>
                  </a:outerShdw>
                </a:effectLst>
              </a:rPr>
              <a:t>26 </a:t>
            </a:r>
            <a:r>
              <a:rPr lang="en-US" sz="3000" dirty="0" smtClean="0">
                <a:solidFill>
                  <a:srgbClr val="000000"/>
                </a:solidFill>
                <a:effectLst>
                  <a:outerShdw blurRad="60007" dist="310007" dir="7680000" sy="30000" kx="1300200" algn="ctr" rotWithShape="0">
                    <a:prstClr val="black">
                      <a:alpha val="32000"/>
                    </a:prstClr>
                  </a:outerShdw>
                </a:effectLst>
              </a:rPr>
              <a:t>But his lord answered and said to him, 'You wicked and lazy servant, you knew that I reap where I have not sown, and gather where I have not scattered seed. </a:t>
            </a:r>
            <a:r>
              <a:rPr lang="en-US" sz="3000" baseline="30000" dirty="0" smtClean="0">
                <a:solidFill>
                  <a:srgbClr val="000000"/>
                </a:solidFill>
                <a:effectLst>
                  <a:outerShdw blurRad="60007" dist="310007" dir="7680000" sy="30000" kx="1300200" algn="ctr" rotWithShape="0">
                    <a:prstClr val="black">
                      <a:alpha val="32000"/>
                    </a:prstClr>
                  </a:outerShdw>
                </a:effectLst>
              </a:rPr>
              <a:t>27 </a:t>
            </a:r>
            <a:r>
              <a:rPr lang="en-US" sz="3000" dirty="0" smtClean="0">
                <a:solidFill>
                  <a:srgbClr val="000000"/>
                </a:solidFill>
                <a:effectLst>
                  <a:outerShdw blurRad="60007" dist="310007" dir="7680000" sy="30000" kx="1300200" algn="ctr" rotWithShape="0">
                    <a:prstClr val="black">
                      <a:alpha val="32000"/>
                    </a:prstClr>
                  </a:outerShdw>
                </a:effectLst>
              </a:rPr>
              <a:t>So you ought to have deposited my money with the bankers, and at my coming I would have received back my own with interest. </a:t>
            </a:r>
            <a:endParaRPr lang="en-US" sz="30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70479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srcRect/>
          <a:stretch>
            <a:fillRect/>
          </a:stretch>
        </p:blipFill>
        <p:spPr bwMode="auto">
          <a:xfrm flipH="1">
            <a:off x="-4" y="1475590"/>
            <a:ext cx="5791204" cy="5382409"/>
          </a:xfrm>
          <a:prstGeom prst="rect">
            <a:avLst/>
          </a:prstGeom>
          <a:noFill/>
          <a:ln w="9525">
            <a:noFill/>
            <a:miter lim="800000"/>
            <a:headEnd/>
            <a:tailEnd/>
          </a:ln>
          <a:effectLst/>
        </p:spPr>
      </p:pic>
      <p:sp>
        <p:nvSpPr>
          <p:cNvPr id="8" name="Freeform 7"/>
          <p:cNvSpPr/>
          <p:nvPr/>
        </p:nvSpPr>
        <p:spPr>
          <a:xfrm>
            <a:off x="3048000" y="914400"/>
            <a:ext cx="5844109" cy="5667409"/>
          </a:xfrm>
          <a:custGeom>
            <a:avLst/>
            <a:gdLst>
              <a:gd name="connsiteX0" fmla="*/ 308956 w 5580787"/>
              <a:gd name="connsiteY0" fmla="*/ 155888 h 4759607"/>
              <a:gd name="connsiteX1" fmla="*/ 215649 w 5580787"/>
              <a:gd name="connsiteY1" fmla="*/ 249194 h 4759607"/>
              <a:gd name="connsiteX2" fmla="*/ 178327 w 5580787"/>
              <a:gd name="connsiteY2" fmla="*/ 305178 h 4759607"/>
              <a:gd name="connsiteX3" fmla="*/ 122343 w 5580787"/>
              <a:gd name="connsiteY3" fmla="*/ 342500 h 4759607"/>
              <a:gd name="connsiteX4" fmla="*/ 103682 w 5580787"/>
              <a:gd name="connsiteY4" fmla="*/ 473129 h 4759607"/>
              <a:gd name="connsiteX5" fmla="*/ 85021 w 5580787"/>
              <a:gd name="connsiteY5" fmla="*/ 529112 h 4759607"/>
              <a:gd name="connsiteX6" fmla="*/ 103682 w 5580787"/>
              <a:gd name="connsiteY6" fmla="*/ 697063 h 4759607"/>
              <a:gd name="connsiteX7" fmla="*/ 141005 w 5580787"/>
              <a:gd name="connsiteY7" fmla="*/ 734386 h 4759607"/>
              <a:gd name="connsiteX8" fmla="*/ 178327 w 5580787"/>
              <a:gd name="connsiteY8" fmla="*/ 790369 h 4759607"/>
              <a:gd name="connsiteX9" fmla="*/ 196988 w 5580787"/>
              <a:gd name="connsiteY9" fmla="*/ 1312884 h 4759607"/>
              <a:gd name="connsiteX10" fmla="*/ 178327 w 5580787"/>
              <a:gd name="connsiteY10" fmla="*/ 1368867 h 4759607"/>
              <a:gd name="connsiteX11" fmla="*/ 234311 w 5580787"/>
              <a:gd name="connsiteY11" fmla="*/ 1462174 h 4759607"/>
              <a:gd name="connsiteX12" fmla="*/ 308956 w 5580787"/>
              <a:gd name="connsiteY12" fmla="*/ 1480835 h 4759607"/>
              <a:gd name="connsiteX13" fmla="*/ 178327 w 5580787"/>
              <a:gd name="connsiteY13" fmla="*/ 1592802 h 4759607"/>
              <a:gd name="connsiteX14" fmla="*/ 122343 w 5580787"/>
              <a:gd name="connsiteY14" fmla="*/ 1611463 h 4759607"/>
              <a:gd name="connsiteX15" fmla="*/ 103682 w 5580787"/>
              <a:gd name="connsiteY15" fmla="*/ 1667447 h 4759607"/>
              <a:gd name="connsiteX16" fmla="*/ 66360 w 5580787"/>
              <a:gd name="connsiteY16" fmla="*/ 2022010 h 4759607"/>
              <a:gd name="connsiteX17" fmla="*/ 85021 w 5580787"/>
              <a:gd name="connsiteY17" fmla="*/ 2245945 h 4759607"/>
              <a:gd name="connsiteX18" fmla="*/ 47698 w 5580787"/>
              <a:gd name="connsiteY18" fmla="*/ 2712476 h 4759607"/>
              <a:gd name="connsiteX19" fmla="*/ 122343 w 5580787"/>
              <a:gd name="connsiteY19" fmla="*/ 2824443 h 4759607"/>
              <a:gd name="connsiteX20" fmla="*/ 141005 w 5580787"/>
              <a:gd name="connsiteY20" fmla="*/ 2880427 h 4759607"/>
              <a:gd name="connsiteX21" fmla="*/ 159666 w 5580787"/>
              <a:gd name="connsiteY21" fmla="*/ 2973733 h 4759607"/>
              <a:gd name="connsiteX22" fmla="*/ 103682 w 5580787"/>
              <a:gd name="connsiteY22" fmla="*/ 3123022 h 4759607"/>
              <a:gd name="connsiteX23" fmla="*/ 66360 w 5580787"/>
              <a:gd name="connsiteY23" fmla="*/ 3179006 h 4759607"/>
              <a:gd name="connsiteX24" fmla="*/ 29037 w 5580787"/>
              <a:gd name="connsiteY24" fmla="*/ 3290974 h 4759607"/>
              <a:gd name="connsiteX25" fmla="*/ 141005 w 5580787"/>
              <a:gd name="connsiteY25" fmla="*/ 3514908 h 4759607"/>
              <a:gd name="connsiteX26" fmla="*/ 122343 w 5580787"/>
              <a:gd name="connsiteY26" fmla="*/ 3626876 h 4759607"/>
              <a:gd name="connsiteX27" fmla="*/ 103682 w 5580787"/>
              <a:gd name="connsiteY27" fmla="*/ 3682859 h 4759607"/>
              <a:gd name="connsiteX28" fmla="*/ 47698 w 5580787"/>
              <a:gd name="connsiteY28" fmla="*/ 4000100 h 4759607"/>
              <a:gd name="connsiteX29" fmla="*/ 47698 w 5580787"/>
              <a:gd name="connsiteY29" fmla="*/ 4261357 h 4759607"/>
              <a:gd name="connsiteX30" fmla="*/ 103682 w 5580787"/>
              <a:gd name="connsiteY30" fmla="*/ 4280018 h 4759607"/>
              <a:gd name="connsiteX31" fmla="*/ 271633 w 5580787"/>
              <a:gd name="connsiteY31" fmla="*/ 4336002 h 4759607"/>
              <a:gd name="connsiteX32" fmla="*/ 308956 w 5580787"/>
              <a:gd name="connsiteY32" fmla="*/ 4447969 h 4759607"/>
              <a:gd name="connsiteX33" fmla="*/ 327617 w 5580787"/>
              <a:gd name="connsiteY33" fmla="*/ 4578598 h 4759607"/>
              <a:gd name="connsiteX34" fmla="*/ 439584 w 5580787"/>
              <a:gd name="connsiteY34" fmla="*/ 4634582 h 4759607"/>
              <a:gd name="connsiteX35" fmla="*/ 1727209 w 5580787"/>
              <a:gd name="connsiteY35" fmla="*/ 4634582 h 4759607"/>
              <a:gd name="connsiteX36" fmla="*/ 1801854 w 5580787"/>
              <a:gd name="connsiteY36" fmla="*/ 4653243 h 4759607"/>
              <a:gd name="connsiteX37" fmla="*/ 2548302 w 5580787"/>
              <a:gd name="connsiteY37" fmla="*/ 4690565 h 4759607"/>
              <a:gd name="connsiteX38" fmla="*/ 2772237 w 5580787"/>
              <a:gd name="connsiteY38" fmla="*/ 4671904 h 4759607"/>
              <a:gd name="connsiteX39" fmla="*/ 2790898 w 5580787"/>
              <a:gd name="connsiteY39" fmla="*/ 4615920 h 4759607"/>
              <a:gd name="connsiteX40" fmla="*/ 2734915 w 5580787"/>
              <a:gd name="connsiteY40" fmla="*/ 4597259 h 4759607"/>
              <a:gd name="connsiteX41" fmla="*/ 2753576 w 5580787"/>
              <a:gd name="connsiteY41" fmla="*/ 4447969 h 4759607"/>
              <a:gd name="connsiteX42" fmla="*/ 2884205 w 5580787"/>
              <a:gd name="connsiteY42" fmla="*/ 4522614 h 4759607"/>
              <a:gd name="connsiteX43" fmla="*/ 2996172 w 5580787"/>
              <a:gd name="connsiteY43" fmla="*/ 4559937 h 4759607"/>
              <a:gd name="connsiteX44" fmla="*/ 3033494 w 5580787"/>
              <a:gd name="connsiteY44" fmla="*/ 4615920 h 4759607"/>
              <a:gd name="connsiteX45" fmla="*/ 3257429 w 5580787"/>
              <a:gd name="connsiteY45" fmla="*/ 4709227 h 4759607"/>
              <a:gd name="connsiteX46" fmla="*/ 3350735 w 5580787"/>
              <a:gd name="connsiteY46" fmla="*/ 4727888 h 4759607"/>
              <a:gd name="connsiteX47" fmla="*/ 3425380 w 5580787"/>
              <a:gd name="connsiteY47" fmla="*/ 4746549 h 4759607"/>
              <a:gd name="connsiteX48" fmla="*/ 3593331 w 5580787"/>
              <a:gd name="connsiteY48" fmla="*/ 4727888 h 4759607"/>
              <a:gd name="connsiteX49" fmla="*/ 4190490 w 5580787"/>
              <a:gd name="connsiteY49" fmla="*/ 4709227 h 4759607"/>
              <a:gd name="connsiteX50" fmla="*/ 4339780 w 5580787"/>
              <a:gd name="connsiteY50" fmla="*/ 4671904 h 4759607"/>
              <a:gd name="connsiteX51" fmla="*/ 4526392 w 5580787"/>
              <a:gd name="connsiteY51" fmla="*/ 4653243 h 4759607"/>
              <a:gd name="connsiteX52" fmla="*/ 5179535 w 5580787"/>
              <a:gd name="connsiteY52" fmla="*/ 4615920 h 4759607"/>
              <a:gd name="connsiteX53" fmla="*/ 5160874 w 5580787"/>
              <a:gd name="connsiteY53" fmla="*/ 4522614 h 4759607"/>
              <a:gd name="connsiteX54" fmla="*/ 5216858 w 5580787"/>
              <a:gd name="connsiteY54" fmla="*/ 4503953 h 4759607"/>
              <a:gd name="connsiteX55" fmla="*/ 5291502 w 5580787"/>
              <a:gd name="connsiteY55" fmla="*/ 4485292 h 4759607"/>
              <a:gd name="connsiteX56" fmla="*/ 5310164 w 5580787"/>
              <a:gd name="connsiteY56" fmla="*/ 4429308 h 4759607"/>
              <a:gd name="connsiteX57" fmla="*/ 5216858 w 5580787"/>
              <a:gd name="connsiteY57" fmla="*/ 4373325 h 4759607"/>
              <a:gd name="connsiteX58" fmla="*/ 5179535 w 5580787"/>
              <a:gd name="connsiteY58" fmla="*/ 4336002 h 4759607"/>
              <a:gd name="connsiteX59" fmla="*/ 5160874 w 5580787"/>
              <a:gd name="connsiteY59" fmla="*/ 4280018 h 4759607"/>
              <a:gd name="connsiteX60" fmla="*/ 5291502 w 5580787"/>
              <a:gd name="connsiteY60" fmla="*/ 4298680 h 4759607"/>
              <a:gd name="connsiteX61" fmla="*/ 5440792 w 5580787"/>
              <a:gd name="connsiteY61" fmla="*/ 4317341 h 4759607"/>
              <a:gd name="connsiteX62" fmla="*/ 5459454 w 5580787"/>
              <a:gd name="connsiteY62" fmla="*/ 4410647 h 4759607"/>
              <a:gd name="connsiteX63" fmla="*/ 5552760 w 5580787"/>
              <a:gd name="connsiteY63" fmla="*/ 4354663 h 4759607"/>
              <a:gd name="connsiteX64" fmla="*/ 5534098 w 5580787"/>
              <a:gd name="connsiteY64" fmla="*/ 4168051 h 4759607"/>
              <a:gd name="connsiteX65" fmla="*/ 5496776 w 5580787"/>
              <a:gd name="connsiteY65" fmla="*/ 4112067 h 4759607"/>
              <a:gd name="connsiteX66" fmla="*/ 5534098 w 5580787"/>
              <a:gd name="connsiteY66" fmla="*/ 3421602 h 4759607"/>
              <a:gd name="connsiteX67" fmla="*/ 5515437 w 5580787"/>
              <a:gd name="connsiteY67" fmla="*/ 3234990 h 4759607"/>
              <a:gd name="connsiteX68" fmla="*/ 5459454 w 5580787"/>
              <a:gd name="connsiteY68" fmla="*/ 3216329 h 4759607"/>
              <a:gd name="connsiteX69" fmla="*/ 5440792 w 5580787"/>
              <a:gd name="connsiteY69" fmla="*/ 3160345 h 4759607"/>
              <a:gd name="connsiteX70" fmla="*/ 5403470 w 5580787"/>
              <a:gd name="connsiteY70" fmla="*/ 3123022 h 4759607"/>
              <a:gd name="connsiteX71" fmla="*/ 5496776 w 5580787"/>
              <a:gd name="connsiteY71" fmla="*/ 3029716 h 4759607"/>
              <a:gd name="connsiteX72" fmla="*/ 5534098 w 5580787"/>
              <a:gd name="connsiteY72" fmla="*/ 2917749 h 4759607"/>
              <a:gd name="connsiteX73" fmla="*/ 5552760 w 5580787"/>
              <a:gd name="connsiteY73" fmla="*/ 2544525 h 4759607"/>
              <a:gd name="connsiteX74" fmla="*/ 5534098 w 5580787"/>
              <a:gd name="connsiteY74" fmla="*/ 2413896 h 4759607"/>
              <a:gd name="connsiteX75" fmla="*/ 5496776 w 5580787"/>
              <a:gd name="connsiteY75" fmla="*/ 2283267 h 4759607"/>
              <a:gd name="connsiteX76" fmla="*/ 5478115 w 5580787"/>
              <a:gd name="connsiteY76" fmla="*/ 2059333 h 4759607"/>
              <a:gd name="connsiteX77" fmla="*/ 5459454 w 5580787"/>
              <a:gd name="connsiteY77" fmla="*/ 1984688 h 4759607"/>
              <a:gd name="connsiteX78" fmla="*/ 5496776 w 5580787"/>
              <a:gd name="connsiteY78" fmla="*/ 1518157 h 4759607"/>
              <a:gd name="connsiteX79" fmla="*/ 5478115 w 5580787"/>
              <a:gd name="connsiteY79" fmla="*/ 1275561 h 4759607"/>
              <a:gd name="connsiteX80" fmla="*/ 5422131 w 5580787"/>
              <a:gd name="connsiteY80" fmla="*/ 1294222 h 4759607"/>
              <a:gd name="connsiteX81" fmla="*/ 5366147 w 5580787"/>
              <a:gd name="connsiteY81" fmla="*/ 1238239 h 4759607"/>
              <a:gd name="connsiteX82" fmla="*/ 5403470 w 5580787"/>
              <a:gd name="connsiteY82" fmla="*/ 1200916 h 4759607"/>
              <a:gd name="connsiteX83" fmla="*/ 5478115 w 5580787"/>
              <a:gd name="connsiteY83" fmla="*/ 1088949 h 4759607"/>
              <a:gd name="connsiteX84" fmla="*/ 5496776 w 5580787"/>
              <a:gd name="connsiteY84" fmla="*/ 342500 h 4759607"/>
              <a:gd name="connsiteX85" fmla="*/ 5478115 w 5580787"/>
              <a:gd name="connsiteY85" fmla="*/ 118565 h 4759607"/>
              <a:gd name="connsiteX86" fmla="*/ 5459454 w 5580787"/>
              <a:gd name="connsiteY86" fmla="*/ 62582 h 4759607"/>
              <a:gd name="connsiteX87" fmla="*/ 5291502 w 5580787"/>
              <a:gd name="connsiteY87" fmla="*/ 43920 h 4759607"/>
              <a:gd name="connsiteX88" fmla="*/ 5235519 w 5580787"/>
              <a:gd name="connsiteY88" fmla="*/ 6598 h 4759607"/>
              <a:gd name="connsiteX89" fmla="*/ 5048907 w 5580787"/>
              <a:gd name="connsiteY89" fmla="*/ 43920 h 4759607"/>
              <a:gd name="connsiteX90" fmla="*/ 4787649 w 5580787"/>
              <a:gd name="connsiteY90" fmla="*/ 43920 h 4759607"/>
              <a:gd name="connsiteX91" fmla="*/ 4675682 w 5580787"/>
              <a:gd name="connsiteY91" fmla="*/ 81243 h 4759607"/>
              <a:gd name="connsiteX92" fmla="*/ 3891911 w 5580787"/>
              <a:gd name="connsiteY92" fmla="*/ 99904 h 4759607"/>
              <a:gd name="connsiteX93" fmla="*/ 3873249 w 5580787"/>
              <a:gd name="connsiteY93" fmla="*/ 211871 h 4759607"/>
              <a:gd name="connsiteX94" fmla="*/ 3761282 w 5580787"/>
              <a:gd name="connsiteY94" fmla="*/ 249194 h 4759607"/>
              <a:gd name="connsiteX95" fmla="*/ 3705298 w 5580787"/>
              <a:gd name="connsiteY95" fmla="*/ 230533 h 4759607"/>
              <a:gd name="connsiteX96" fmla="*/ 3686637 w 5580787"/>
              <a:gd name="connsiteY96" fmla="*/ 174549 h 4759607"/>
              <a:gd name="connsiteX97" fmla="*/ 3593331 w 5580787"/>
              <a:gd name="connsiteY97" fmla="*/ 99904 h 4759607"/>
              <a:gd name="connsiteX98" fmla="*/ 3313413 w 5580787"/>
              <a:gd name="connsiteY98" fmla="*/ 118565 h 4759607"/>
              <a:gd name="connsiteX99" fmla="*/ 3238768 w 5580787"/>
              <a:gd name="connsiteY99" fmla="*/ 137227 h 4759607"/>
              <a:gd name="connsiteX100" fmla="*/ 3126800 w 5580787"/>
              <a:gd name="connsiteY100" fmla="*/ 155888 h 4759607"/>
              <a:gd name="connsiteX101" fmla="*/ 1820515 w 5580787"/>
              <a:gd name="connsiteY101" fmla="*/ 118565 h 4759607"/>
              <a:gd name="connsiteX102" fmla="*/ 1615241 w 5580787"/>
              <a:gd name="connsiteY102" fmla="*/ 99904 h 4759607"/>
              <a:gd name="connsiteX103" fmla="*/ 1111388 w 5580787"/>
              <a:gd name="connsiteY103" fmla="*/ 118565 h 4759607"/>
              <a:gd name="connsiteX104" fmla="*/ 1036743 w 5580787"/>
              <a:gd name="connsiteY104" fmla="*/ 137227 h 4759607"/>
              <a:gd name="connsiteX105" fmla="*/ 514229 w 5580787"/>
              <a:gd name="connsiteY105" fmla="*/ 155888 h 4759607"/>
              <a:gd name="connsiteX106" fmla="*/ 402262 w 5580787"/>
              <a:gd name="connsiteY106" fmla="*/ 174549 h 4759607"/>
              <a:gd name="connsiteX107" fmla="*/ 252972 w 5580787"/>
              <a:gd name="connsiteY107" fmla="*/ 230533 h 47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80787" h="4759607">
                <a:moveTo>
                  <a:pt x="308956" y="155888"/>
                </a:moveTo>
                <a:cubicBezTo>
                  <a:pt x="277854" y="186990"/>
                  <a:pt x="240047" y="212596"/>
                  <a:pt x="215649" y="249194"/>
                </a:cubicBezTo>
                <a:cubicBezTo>
                  <a:pt x="203208" y="267855"/>
                  <a:pt x="194186" y="289319"/>
                  <a:pt x="178327" y="305178"/>
                </a:cubicBezTo>
                <a:cubicBezTo>
                  <a:pt x="162468" y="321037"/>
                  <a:pt x="141004" y="330059"/>
                  <a:pt x="122343" y="342500"/>
                </a:cubicBezTo>
                <a:cubicBezTo>
                  <a:pt x="116123" y="386043"/>
                  <a:pt x="112308" y="429998"/>
                  <a:pt x="103682" y="473129"/>
                </a:cubicBezTo>
                <a:cubicBezTo>
                  <a:pt x="99824" y="492417"/>
                  <a:pt x="85021" y="509442"/>
                  <a:pt x="85021" y="529112"/>
                </a:cubicBezTo>
                <a:cubicBezTo>
                  <a:pt x="85021" y="585440"/>
                  <a:pt x="88861" y="642720"/>
                  <a:pt x="103682" y="697063"/>
                </a:cubicBezTo>
                <a:cubicBezTo>
                  <a:pt x="108311" y="714037"/>
                  <a:pt x="130014" y="720647"/>
                  <a:pt x="141005" y="734386"/>
                </a:cubicBezTo>
                <a:cubicBezTo>
                  <a:pt x="155016" y="751899"/>
                  <a:pt x="165886" y="771708"/>
                  <a:pt x="178327" y="790369"/>
                </a:cubicBezTo>
                <a:cubicBezTo>
                  <a:pt x="184547" y="964541"/>
                  <a:pt x="196988" y="1138601"/>
                  <a:pt x="196988" y="1312884"/>
                </a:cubicBezTo>
                <a:cubicBezTo>
                  <a:pt x="196988" y="1332554"/>
                  <a:pt x="178327" y="1349197"/>
                  <a:pt x="178327" y="1368867"/>
                </a:cubicBezTo>
                <a:cubicBezTo>
                  <a:pt x="178327" y="1400791"/>
                  <a:pt x="204746" y="1447392"/>
                  <a:pt x="234311" y="1462174"/>
                </a:cubicBezTo>
                <a:cubicBezTo>
                  <a:pt x="257251" y="1473644"/>
                  <a:pt x="284074" y="1474615"/>
                  <a:pt x="308956" y="1480835"/>
                </a:cubicBezTo>
                <a:cubicBezTo>
                  <a:pt x="280752" y="1593646"/>
                  <a:pt x="314625" y="1547370"/>
                  <a:pt x="178327" y="1592802"/>
                </a:cubicBezTo>
                <a:lnTo>
                  <a:pt x="122343" y="1611463"/>
                </a:lnTo>
                <a:cubicBezTo>
                  <a:pt x="116123" y="1630124"/>
                  <a:pt x="106340" y="1647957"/>
                  <a:pt x="103682" y="1667447"/>
                </a:cubicBezTo>
                <a:cubicBezTo>
                  <a:pt x="87625" y="1785198"/>
                  <a:pt x="66360" y="2022010"/>
                  <a:pt x="66360" y="2022010"/>
                </a:cubicBezTo>
                <a:cubicBezTo>
                  <a:pt x="72580" y="2096655"/>
                  <a:pt x="85021" y="2171041"/>
                  <a:pt x="85021" y="2245945"/>
                </a:cubicBezTo>
                <a:cubicBezTo>
                  <a:pt x="85021" y="2316627"/>
                  <a:pt x="55727" y="2624158"/>
                  <a:pt x="47698" y="2712476"/>
                </a:cubicBezTo>
                <a:cubicBezTo>
                  <a:pt x="93351" y="2940731"/>
                  <a:pt x="21923" y="2724023"/>
                  <a:pt x="122343" y="2824443"/>
                </a:cubicBezTo>
                <a:cubicBezTo>
                  <a:pt x="136252" y="2838352"/>
                  <a:pt x="136234" y="2861343"/>
                  <a:pt x="141005" y="2880427"/>
                </a:cubicBezTo>
                <a:cubicBezTo>
                  <a:pt x="148698" y="2911198"/>
                  <a:pt x="153446" y="2942631"/>
                  <a:pt x="159666" y="2973733"/>
                </a:cubicBezTo>
                <a:cubicBezTo>
                  <a:pt x="80555" y="3052842"/>
                  <a:pt x="157565" y="2961372"/>
                  <a:pt x="103682" y="3123022"/>
                </a:cubicBezTo>
                <a:cubicBezTo>
                  <a:pt x="96590" y="3144299"/>
                  <a:pt x="75469" y="3158511"/>
                  <a:pt x="66360" y="3179006"/>
                </a:cubicBezTo>
                <a:cubicBezTo>
                  <a:pt x="50382" y="3214957"/>
                  <a:pt x="29037" y="3290974"/>
                  <a:pt x="29037" y="3290974"/>
                </a:cubicBezTo>
                <a:cubicBezTo>
                  <a:pt x="125505" y="3435675"/>
                  <a:pt x="89497" y="3360387"/>
                  <a:pt x="141005" y="3514908"/>
                </a:cubicBezTo>
                <a:cubicBezTo>
                  <a:pt x="134784" y="3552231"/>
                  <a:pt x="130551" y="3589940"/>
                  <a:pt x="122343" y="3626876"/>
                </a:cubicBezTo>
                <a:cubicBezTo>
                  <a:pt x="118076" y="3646078"/>
                  <a:pt x="105980" y="3663323"/>
                  <a:pt x="103682" y="3682859"/>
                </a:cubicBezTo>
                <a:cubicBezTo>
                  <a:pt x="67505" y="3990364"/>
                  <a:pt x="137540" y="3865338"/>
                  <a:pt x="47698" y="4000100"/>
                </a:cubicBezTo>
                <a:cubicBezTo>
                  <a:pt x="15114" y="4097854"/>
                  <a:pt x="0" y="4118264"/>
                  <a:pt x="47698" y="4261357"/>
                </a:cubicBezTo>
                <a:cubicBezTo>
                  <a:pt x="53918" y="4280018"/>
                  <a:pt x="85021" y="4273798"/>
                  <a:pt x="103682" y="4280018"/>
                </a:cubicBezTo>
                <a:cubicBezTo>
                  <a:pt x="232016" y="4365574"/>
                  <a:pt x="173095" y="4368847"/>
                  <a:pt x="271633" y="4336002"/>
                </a:cubicBezTo>
                <a:cubicBezTo>
                  <a:pt x="284074" y="4373324"/>
                  <a:pt x="303392" y="4409023"/>
                  <a:pt x="308956" y="4447969"/>
                </a:cubicBezTo>
                <a:cubicBezTo>
                  <a:pt x="315176" y="4491512"/>
                  <a:pt x="309753" y="4538404"/>
                  <a:pt x="327617" y="4578598"/>
                </a:cubicBezTo>
                <a:cubicBezTo>
                  <a:pt x="340199" y="4606908"/>
                  <a:pt x="414744" y="4626302"/>
                  <a:pt x="439584" y="4634582"/>
                </a:cubicBezTo>
                <a:cubicBezTo>
                  <a:pt x="917443" y="4539006"/>
                  <a:pt x="574852" y="4600689"/>
                  <a:pt x="1727209" y="4634582"/>
                </a:cubicBezTo>
                <a:cubicBezTo>
                  <a:pt x="1752845" y="4635336"/>
                  <a:pt x="1776363" y="4650411"/>
                  <a:pt x="1801854" y="4653243"/>
                </a:cubicBezTo>
                <a:cubicBezTo>
                  <a:pt x="1993665" y="4674555"/>
                  <a:pt x="2403879" y="4685010"/>
                  <a:pt x="2548302" y="4690565"/>
                </a:cubicBezTo>
                <a:cubicBezTo>
                  <a:pt x="2622947" y="4684345"/>
                  <a:pt x="2700646" y="4693932"/>
                  <a:pt x="2772237" y="4671904"/>
                </a:cubicBezTo>
                <a:cubicBezTo>
                  <a:pt x="2791038" y="4666119"/>
                  <a:pt x="2799695" y="4633514"/>
                  <a:pt x="2790898" y="4615920"/>
                </a:cubicBezTo>
                <a:cubicBezTo>
                  <a:pt x="2782101" y="4598326"/>
                  <a:pt x="2753576" y="4603479"/>
                  <a:pt x="2734915" y="4597259"/>
                </a:cubicBezTo>
                <a:cubicBezTo>
                  <a:pt x="2741135" y="4547496"/>
                  <a:pt x="2724427" y="4488778"/>
                  <a:pt x="2753576" y="4447969"/>
                </a:cubicBezTo>
                <a:cubicBezTo>
                  <a:pt x="2785610" y="4403122"/>
                  <a:pt x="2880277" y="4520432"/>
                  <a:pt x="2884205" y="4522614"/>
                </a:cubicBezTo>
                <a:cubicBezTo>
                  <a:pt x="2918595" y="4541720"/>
                  <a:pt x="2996172" y="4559937"/>
                  <a:pt x="2996172" y="4559937"/>
                </a:cubicBezTo>
                <a:cubicBezTo>
                  <a:pt x="3008613" y="4578598"/>
                  <a:pt x="3024659" y="4595306"/>
                  <a:pt x="3033494" y="4615920"/>
                </a:cubicBezTo>
                <a:cubicBezTo>
                  <a:pt x="3095075" y="4759607"/>
                  <a:pt x="2956282" y="4681849"/>
                  <a:pt x="3257429" y="4709227"/>
                </a:cubicBezTo>
                <a:cubicBezTo>
                  <a:pt x="3288531" y="4715447"/>
                  <a:pt x="3319772" y="4721007"/>
                  <a:pt x="3350735" y="4727888"/>
                </a:cubicBezTo>
                <a:cubicBezTo>
                  <a:pt x="3375772" y="4733452"/>
                  <a:pt x="3399733" y="4746549"/>
                  <a:pt x="3425380" y="4746549"/>
                </a:cubicBezTo>
                <a:cubicBezTo>
                  <a:pt x="3481708" y="4746549"/>
                  <a:pt x="3537070" y="4730632"/>
                  <a:pt x="3593331" y="4727888"/>
                </a:cubicBezTo>
                <a:cubicBezTo>
                  <a:pt x="3792245" y="4718185"/>
                  <a:pt x="3991437" y="4715447"/>
                  <a:pt x="4190490" y="4709227"/>
                </a:cubicBezTo>
                <a:cubicBezTo>
                  <a:pt x="4253290" y="4688293"/>
                  <a:pt x="4264714" y="4681913"/>
                  <a:pt x="4339780" y="4671904"/>
                </a:cubicBezTo>
                <a:cubicBezTo>
                  <a:pt x="4401746" y="4663642"/>
                  <a:pt x="4464260" y="4660146"/>
                  <a:pt x="4526392" y="4653243"/>
                </a:cubicBezTo>
                <a:cubicBezTo>
                  <a:pt x="4901712" y="4611541"/>
                  <a:pt x="4426966" y="4643794"/>
                  <a:pt x="5179535" y="4615920"/>
                </a:cubicBezTo>
                <a:cubicBezTo>
                  <a:pt x="5173315" y="4584818"/>
                  <a:pt x="5150844" y="4552704"/>
                  <a:pt x="5160874" y="4522614"/>
                </a:cubicBezTo>
                <a:cubicBezTo>
                  <a:pt x="5167095" y="4503953"/>
                  <a:pt x="5197944" y="4509357"/>
                  <a:pt x="5216858" y="4503953"/>
                </a:cubicBezTo>
                <a:cubicBezTo>
                  <a:pt x="5241518" y="4496907"/>
                  <a:pt x="5266621" y="4491512"/>
                  <a:pt x="5291502" y="4485292"/>
                </a:cubicBezTo>
                <a:cubicBezTo>
                  <a:pt x="5297723" y="4466631"/>
                  <a:pt x="5314022" y="4448597"/>
                  <a:pt x="5310164" y="4429308"/>
                </a:cubicBezTo>
                <a:cubicBezTo>
                  <a:pt x="5302845" y="4392715"/>
                  <a:pt x="5240436" y="4381184"/>
                  <a:pt x="5216858" y="4373325"/>
                </a:cubicBezTo>
                <a:cubicBezTo>
                  <a:pt x="5204417" y="4360884"/>
                  <a:pt x="5188587" y="4351089"/>
                  <a:pt x="5179535" y="4336002"/>
                </a:cubicBezTo>
                <a:cubicBezTo>
                  <a:pt x="5169415" y="4319134"/>
                  <a:pt x="5142213" y="4286238"/>
                  <a:pt x="5160874" y="4280018"/>
                </a:cubicBezTo>
                <a:cubicBezTo>
                  <a:pt x="5202602" y="4266109"/>
                  <a:pt x="5247903" y="4292867"/>
                  <a:pt x="5291502" y="4298680"/>
                </a:cubicBezTo>
                <a:lnTo>
                  <a:pt x="5440792" y="4317341"/>
                </a:lnTo>
                <a:cubicBezTo>
                  <a:pt x="5447013" y="4348443"/>
                  <a:pt x="5437026" y="4388219"/>
                  <a:pt x="5459454" y="4410647"/>
                </a:cubicBezTo>
                <a:cubicBezTo>
                  <a:pt x="5483679" y="4434872"/>
                  <a:pt x="5544864" y="4362559"/>
                  <a:pt x="5552760" y="4354663"/>
                </a:cubicBezTo>
                <a:cubicBezTo>
                  <a:pt x="5546539" y="4292459"/>
                  <a:pt x="5548155" y="4228964"/>
                  <a:pt x="5534098" y="4168051"/>
                </a:cubicBezTo>
                <a:cubicBezTo>
                  <a:pt x="5529055" y="4146197"/>
                  <a:pt x="5497399" y="4134486"/>
                  <a:pt x="5496776" y="4112067"/>
                </a:cubicBezTo>
                <a:cubicBezTo>
                  <a:pt x="5482684" y="3604734"/>
                  <a:pt x="5469816" y="3678733"/>
                  <a:pt x="5534098" y="3421602"/>
                </a:cubicBezTo>
                <a:cubicBezTo>
                  <a:pt x="5527878" y="3359398"/>
                  <a:pt x="5536801" y="3293741"/>
                  <a:pt x="5515437" y="3234990"/>
                </a:cubicBezTo>
                <a:cubicBezTo>
                  <a:pt x="5508715" y="3216504"/>
                  <a:pt x="5473363" y="3230238"/>
                  <a:pt x="5459454" y="3216329"/>
                </a:cubicBezTo>
                <a:cubicBezTo>
                  <a:pt x="5445545" y="3202420"/>
                  <a:pt x="5450913" y="3177213"/>
                  <a:pt x="5440792" y="3160345"/>
                </a:cubicBezTo>
                <a:cubicBezTo>
                  <a:pt x="5431740" y="3145258"/>
                  <a:pt x="5415911" y="3135463"/>
                  <a:pt x="5403470" y="3123022"/>
                </a:cubicBezTo>
                <a:cubicBezTo>
                  <a:pt x="5454544" y="3088973"/>
                  <a:pt x="5470585" y="3088647"/>
                  <a:pt x="5496776" y="3029716"/>
                </a:cubicBezTo>
                <a:cubicBezTo>
                  <a:pt x="5512754" y="2993766"/>
                  <a:pt x="5534098" y="2917749"/>
                  <a:pt x="5534098" y="2917749"/>
                </a:cubicBezTo>
                <a:cubicBezTo>
                  <a:pt x="5540319" y="2793341"/>
                  <a:pt x="5552760" y="2669088"/>
                  <a:pt x="5552760" y="2544525"/>
                </a:cubicBezTo>
                <a:cubicBezTo>
                  <a:pt x="5552760" y="2500540"/>
                  <a:pt x="5541966" y="2457172"/>
                  <a:pt x="5534098" y="2413896"/>
                </a:cubicBezTo>
                <a:cubicBezTo>
                  <a:pt x="5524725" y="2362344"/>
                  <a:pt x="5512765" y="2331234"/>
                  <a:pt x="5496776" y="2283267"/>
                </a:cubicBezTo>
                <a:cubicBezTo>
                  <a:pt x="5490556" y="2208622"/>
                  <a:pt x="5487406" y="2133658"/>
                  <a:pt x="5478115" y="2059333"/>
                </a:cubicBezTo>
                <a:cubicBezTo>
                  <a:pt x="5474934" y="2033884"/>
                  <a:pt x="5459454" y="2010335"/>
                  <a:pt x="5459454" y="1984688"/>
                </a:cubicBezTo>
                <a:cubicBezTo>
                  <a:pt x="5459454" y="1646708"/>
                  <a:pt x="5450296" y="1704078"/>
                  <a:pt x="5496776" y="1518157"/>
                </a:cubicBezTo>
                <a:cubicBezTo>
                  <a:pt x="5490556" y="1437292"/>
                  <a:pt x="5503762" y="1352503"/>
                  <a:pt x="5478115" y="1275561"/>
                </a:cubicBezTo>
                <a:cubicBezTo>
                  <a:pt x="5471895" y="1256900"/>
                  <a:pt x="5440792" y="1300442"/>
                  <a:pt x="5422131" y="1294222"/>
                </a:cubicBezTo>
                <a:cubicBezTo>
                  <a:pt x="5397094" y="1285877"/>
                  <a:pt x="5384808" y="1256900"/>
                  <a:pt x="5366147" y="1238239"/>
                </a:cubicBezTo>
                <a:cubicBezTo>
                  <a:pt x="5378588" y="1225798"/>
                  <a:pt x="5392913" y="1214991"/>
                  <a:pt x="5403470" y="1200916"/>
                </a:cubicBezTo>
                <a:cubicBezTo>
                  <a:pt x="5430384" y="1165031"/>
                  <a:pt x="5478115" y="1088949"/>
                  <a:pt x="5478115" y="1088949"/>
                </a:cubicBezTo>
                <a:cubicBezTo>
                  <a:pt x="5580787" y="780931"/>
                  <a:pt x="5524978" y="991153"/>
                  <a:pt x="5496776" y="342500"/>
                </a:cubicBezTo>
                <a:cubicBezTo>
                  <a:pt x="5493522" y="267667"/>
                  <a:pt x="5488014" y="192812"/>
                  <a:pt x="5478115" y="118565"/>
                </a:cubicBezTo>
                <a:cubicBezTo>
                  <a:pt x="5475515" y="99067"/>
                  <a:pt x="5477718" y="69887"/>
                  <a:pt x="5459454" y="62582"/>
                </a:cubicBezTo>
                <a:cubicBezTo>
                  <a:pt x="5407154" y="41662"/>
                  <a:pt x="5347486" y="50141"/>
                  <a:pt x="5291502" y="43920"/>
                </a:cubicBezTo>
                <a:cubicBezTo>
                  <a:pt x="5272841" y="31479"/>
                  <a:pt x="5257835" y="8830"/>
                  <a:pt x="5235519" y="6598"/>
                </a:cubicBezTo>
                <a:cubicBezTo>
                  <a:pt x="5169539" y="0"/>
                  <a:pt x="5108998" y="23890"/>
                  <a:pt x="5048907" y="43920"/>
                </a:cubicBezTo>
                <a:cubicBezTo>
                  <a:pt x="4920510" y="22521"/>
                  <a:pt x="4930693" y="13267"/>
                  <a:pt x="4787649" y="43920"/>
                </a:cubicBezTo>
                <a:cubicBezTo>
                  <a:pt x="4749181" y="52163"/>
                  <a:pt x="4715012" y="80307"/>
                  <a:pt x="4675682" y="81243"/>
                </a:cubicBezTo>
                <a:lnTo>
                  <a:pt x="3891911" y="99904"/>
                </a:lnTo>
                <a:cubicBezTo>
                  <a:pt x="3885690" y="137226"/>
                  <a:pt x="3898165" y="183396"/>
                  <a:pt x="3873249" y="211871"/>
                </a:cubicBezTo>
                <a:cubicBezTo>
                  <a:pt x="3847343" y="241478"/>
                  <a:pt x="3761282" y="249194"/>
                  <a:pt x="3761282" y="249194"/>
                </a:cubicBezTo>
                <a:cubicBezTo>
                  <a:pt x="3742621" y="242974"/>
                  <a:pt x="3719207" y="244442"/>
                  <a:pt x="3705298" y="230533"/>
                </a:cubicBezTo>
                <a:cubicBezTo>
                  <a:pt x="3691389" y="216624"/>
                  <a:pt x="3695434" y="192143"/>
                  <a:pt x="3686637" y="174549"/>
                </a:cubicBezTo>
                <a:cubicBezTo>
                  <a:pt x="3652874" y="107021"/>
                  <a:pt x="3657901" y="121427"/>
                  <a:pt x="3593331" y="99904"/>
                </a:cubicBezTo>
                <a:cubicBezTo>
                  <a:pt x="3500025" y="106124"/>
                  <a:pt x="3406412" y="108775"/>
                  <a:pt x="3313413" y="118565"/>
                </a:cubicBezTo>
                <a:cubicBezTo>
                  <a:pt x="3287906" y="121250"/>
                  <a:pt x="3263917" y="132197"/>
                  <a:pt x="3238768" y="137227"/>
                </a:cubicBezTo>
                <a:cubicBezTo>
                  <a:pt x="3201665" y="144648"/>
                  <a:pt x="3164123" y="149668"/>
                  <a:pt x="3126800" y="155888"/>
                </a:cubicBezTo>
                <a:cubicBezTo>
                  <a:pt x="2626098" y="145874"/>
                  <a:pt x="2281441" y="148303"/>
                  <a:pt x="1820515" y="118565"/>
                </a:cubicBezTo>
                <a:cubicBezTo>
                  <a:pt x="1751951" y="114141"/>
                  <a:pt x="1683666" y="106124"/>
                  <a:pt x="1615241" y="99904"/>
                </a:cubicBezTo>
                <a:cubicBezTo>
                  <a:pt x="1447290" y="106124"/>
                  <a:pt x="1279105" y="107744"/>
                  <a:pt x="1111388" y="118565"/>
                </a:cubicBezTo>
                <a:cubicBezTo>
                  <a:pt x="1085794" y="120216"/>
                  <a:pt x="1062341" y="135627"/>
                  <a:pt x="1036743" y="137227"/>
                </a:cubicBezTo>
                <a:cubicBezTo>
                  <a:pt x="862800" y="148099"/>
                  <a:pt x="688400" y="149668"/>
                  <a:pt x="514229" y="155888"/>
                </a:cubicBezTo>
                <a:cubicBezTo>
                  <a:pt x="476907" y="162108"/>
                  <a:pt x="438969" y="165372"/>
                  <a:pt x="402262" y="174549"/>
                </a:cubicBezTo>
                <a:cubicBezTo>
                  <a:pt x="318813" y="195411"/>
                  <a:pt x="310733" y="201651"/>
                  <a:pt x="252972" y="230533"/>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76200" dir="13500000" sy="23000" kx="1200000" algn="br" rotWithShape="0">
              <a:prstClr val="black">
                <a:alpha val="20000"/>
              </a:prstClr>
            </a:outerShdw>
            <a:softEdge rad="12700"/>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solidFill>
                <a:prstClr val="white"/>
              </a:solidFill>
            </a:endParaRPr>
          </a:p>
        </p:txBody>
      </p:sp>
      <p:sp>
        <p:nvSpPr>
          <p:cNvPr id="5" name="TextBox 4"/>
          <p:cNvSpPr txBox="1"/>
          <p:nvPr/>
        </p:nvSpPr>
        <p:spPr>
          <a:xfrm>
            <a:off x="3352800" y="1219200"/>
            <a:ext cx="5257800" cy="5139869"/>
          </a:xfrm>
          <a:prstGeom prst="rect">
            <a:avLst/>
          </a:prstGeom>
          <a:noFill/>
        </p:spPr>
        <p:txBody>
          <a:bodyPr wrap="square" rtlCol="0">
            <a:spAutoFit/>
          </a:bodyPr>
          <a:lstStyle/>
          <a:p>
            <a:pPr marL="457200" indent="-457200">
              <a:spcBef>
                <a:spcPts val="1200"/>
              </a:spcBef>
              <a:buClr>
                <a:srgbClr val="C00000"/>
              </a:buClr>
              <a:buFont typeface="Wingdings 2" pitchFamily="18" charset="2"/>
              <a:buChar char="ö"/>
            </a:pPr>
            <a:r>
              <a:rPr lang="en-US" sz="2400" dirty="0">
                <a:ln w="18415" cmpd="sng">
                  <a:noFill/>
                  <a:prstDash val="solid"/>
                </a:ln>
                <a:solidFill>
                  <a:sysClr val="windowText" lastClr="000000"/>
                </a:solidFill>
                <a:effectLst>
                  <a:outerShdw blurRad="38100" dist="38100" dir="2700000" algn="tl">
                    <a:srgbClr val="000000">
                      <a:alpha val="43137"/>
                    </a:srgbClr>
                  </a:outerShdw>
                </a:effectLst>
                <a:latin typeface="Copperplate Gothic Bold" pitchFamily="34" charset="0"/>
              </a:rPr>
              <a:t>Atheist / Humanist </a:t>
            </a:r>
            <a:r>
              <a:rPr lang="en-US" sz="2400" dirty="0">
                <a:ln w="18415" cmpd="sng">
                  <a:noFill/>
                  <a:prstDash val="solid"/>
                </a:ln>
                <a:solidFill>
                  <a:sysClr val="windowText" lastClr="000000"/>
                </a:solidFill>
                <a:effectLst>
                  <a:outerShdw blurRad="38100" dist="38100" dir="2700000" algn="tl">
                    <a:srgbClr val="000000">
                      <a:alpha val="43137"/>
                    </a:srgbClr>
                  </a:outerShdw>
                </a:effectLst>
              </a:rPr>
              <a:t>– No such thing - - -</a:t>
            </a:r>
          </a:p>
          <a:p>
            <a:pPr marL="457200" indent="-457200">
              <a:spcBef>
                <a:spcPts val="1200"/>
              </a:spcBef>
              <a:buClr>
                <a:srgbClr val="C00000"/>
              </a:buClr>
              <a:buFont typeface="Wingdings 2" pitchFamily="18" charset="2"/>
              <a:buChar char="ö"/>
            </a:pPr>
            <a:r>
              <a:rPr lang="en-US" sz="2400" dirty="0">
                <a:ln w="18415" cmpd="sng">
                  <a:noFill/>
                  <a:prstDash val="solid"/>
                </a:ln>
                <a:solidFill>
                  <a:sysClr val="windowText" lastClr="000000"/>
                </a:solidFill>
                <a:effectLst>
                  <a:outerShdw blurRad="38100" dist="38100" dir="2700000" algn="tl">
                    <a:srgbClr val="000000">
                      <a:alpha val="43137"/>
                    </a:srgbClr>
                  </a:outerShdw>
                </a:effectLst>
                <a:latin typeface="Copperplate Gothic Bold" pitchFamily="34" charset="0"/>
              </a:rPr>
              <a:t>Buddhist </a:t>
            </a:r>
            <a:r>
              <a:rPr lang="en-US" sz="2400" dirty="0">
                <a:ln w="18415" cmpd="sng">
                  <a:noFill/>
                  <a:prstDash val="solid"/>
                </a:ln>
                <a:solidFill>
                  <a:sysClr val="windowText" lastClr="000000"/>
                </a:solidFill>
                <a:effectLst>
                  <a:outerShdw blurRad="38100" dist="38100" dir="2700000" algn="tl">
                    <a:srgbClr val="000000">
                      <a:alpha val="43137"/>
                    </a:srgbClr>
                  </a:outerShdw>
                </a:effectLst>
              </a:rPr>
              <a:t>- Hell is temporary for its inhabitants – Life is cyclic. </a:t>
            </a:r>
          </a:p>
          <a:p>
            <a:pPr marL="457200" indent="-457200">
              <a:spcBef>
                <a:spcPts val="1200"/>
              </a:spcBef>
              <a:buClr>
                <a:srgbClr val="C00000"/>
              </a:buClr>
              <a:buFont typeface="Wingdings 2" pitchFamily="18" charset="2"/>
              <a:buChar char="ö"/>
            </a:pPr>
            <a:r>
              <a:rPr lang="en-US" sz="2400" dirty="0">
                <a:ln w="18415" cmpd="sng">
                  <a:noFill/>
                  <a:prstDash val="solid"/>
                </a:ln>
                <a:solidFill>
                  <a:sysClr val="windowText" lastClr="000000"/>
                </a:solidFill>
                <a:effectLst>
                  <a:outerShdw blurRad="38100" dist="38100" dir="2700000" algn="tl">
                    <a:srgbClr val="000000">
                      <a:alpha val="43137"/>
                    </a:srgbClr>
                  </a:outerShdw>
                </a:effectLst>
                <a:latin typeface="Copperplate Gothic Bold" pitchFamily="34" charset="0"/>
              </a:rPr>
              <a:t>Jehovah’s Witnesses  </a:t>
            </a:r>
            <a:r>
              <a:rPr lang="en-US" sz="2400" dirty="0">
                <a:ln w="18415" cmpd="sng">
                  <a:noFill/>
                  <a:prstDash val="solid"/>
                </a:ln>
                <a:solidFill>
                  <a:sysClr val="windowText" lastClr="000000"/>
                </a:solidFill>
                <a:effectLst>
                  <a:outerShdw blurRad="38100" dist="38100" dir="2700000" algn="tl">
                    <a:srgbClr val="000000">
                      <a:alpha val="43137"/>
                    </a:srgbClr>
                  </a:outerShdw>
                </a:effectLst>
              </a:rPr>
              <a:t>- Teach that man does not have an eternal soul –</a:t>
            </a:r>
          </a:p>
          <a:p>
            <a:pPr marL="457200" indent="-457200">
              <a:spcBef>
                <a:spcPts val="1200"/>
              </a:spcBef>
              <a:buClr>
                <a:srgbClr val="C00000"/>
              </a:buClr>
              <a:buFont typeface="Wingdings 2" pitchFamily="18" charset="2"/>
              <a:buChar char="ö"/>
            </a:pPr>
            <a:r>
              <a:rPr lang="en-US" sz="2400" dirty="0">
                <a:ln w="18415" cmpd="sng">
                  <a:noFill/>
                  <a:prstDash val="solid"/>
                </a:ln>
                <a:solidFill>
                  <a:sysClr val="windowText" lastClr="000000"/>
                </a:solidFill>
                <a:effectLst>
                  <a:outerShdw blurRad="38100" dist="38100" dir="2700000" algn="tl">
                    <a:srgbClr val="000000">
                      <a:alpha val="43137"/>
                    </a:srgbClr>
                  </a:outerShdw>
                </a:effectLst>
                <a:latin typeface="Copperplate Gothic Bold" pitchFamily="34" charset="0"/>
              </a:rPr>
              <a:t>Seventh Day Adventist’s </a:t>
            </a:r>
            <a:r>
              <a:rPr lang="en-US" sz="2400" dirty="0">
                <a:ln w="18415" cmpd="sng">
                  <a:noFill/>
                  <a:prstDash val="solid"/>
                </a:ln>
                <a:solidFill>
                  <a:sysClr val="windowText" lastClr="000000"/>
                </a:solidFill>
                <a:effectLst>
                  <a:outerShdw blurRad="38100" dist="38100" dir="2700000" algn="tl">
                    <a:srgbClr val="000000">
                      <a:alpha val="43137"/>
                    </a:srgbClr>
                  </a:outerShdw>
                </a:effectLst>
              </a:rPr>
              <a:t>– Teach that eternal existence is conditional.</a:t>
            </a:r>
          </a:p>
          <a:p>
            <a:pPr marL="457200" indent="-457200">
              <a:spcBef>
                <a:spcPts val="1200"/>
              </a:spcBef>
              <a:buClr>
                <a:srgbClr val="C00000"/>
              </a:buClr>
              <a:buFont typeface="Wingdings 2" pitchFamily="18" charset="2"/>
              <a:buChar char="ö"/>
            </a:pPr>
            <a:r>
              <a:rPr lang="en-US" sz="2400" dirty="0">
                <a:ln w="18415" cmpd="sng">
                  <a:noFill/>
                  <a:prstDash val="solid"/>
                </a:ln>
                <a:solidFill>
                  <a:sysClr val="windowText" lastClr="000000"/>
                </a:solidFill>
                <a:effectLst>
                  <a:outerShdw blurRad="38100" dist="38100" dir="2700000" algn="tl">
                    <a:srgbClr val="000000">
                      <a:alpha val="43137"/>
                    </a:srgbClr>
                  </a:outerShdw>
                </a:effectLst>
                <a:latin typeface="Copperplate Gothic Bold" pitchFamily="34" charset="0"/>
              </a:rPr>
              <a:t>Catholicism</a:t>
            </a:r>
            <a:r>
              <a:rPr lang="en-US" sz="2400" dirty="0">
                <a:ln w="18415" cmpd="sng">
                  <a:noFill/>
                  <a:prstDash val="solid"/>
                </a:ln>
                <a:solidFill>
                  <a:sysClr val="windowText" lastClr="000000"/>
                </a:solidFill>
                <a:effectLst>
                  <a:outerShdw blurRad="38100" dist="38100" dir="2700000" algn="tl">
                    <a:srgbClr val="000000">
                      <a:alpha val="43137"/>
                    </a:srgbClr>
                  </a:outerShdw>
                </a:effectLst>
              </a:rPr>
              <a:t> – Purgatory -  Second chance - </a:t>
            </a:r>
          </a:p>
        </p:txBody>
      </p:sp>
      <p:sp>
        <p:nvSpPr>
          <p:cNvPr id="7" name="TextBox 6"/>
          <p:cNvSpPr txBox="1"/>
          <p:nvPr/>
        </p:nvSpPr>
        <p:spPr>
          <a:xfrm>
            <a:off x="6927" y="0"/>
            <a:ext cx="9137073"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101600">
                    <a:srgbClr val="000000">
                      <a:alpha val="60000"/>
                    </a:srgbClr>
                  </a:glow>
                  <a:outerShdw blurRad="60007" dist="310007" dir="7680000" sy="30000" kx="1300200" algn="ctr" rotWithShape="0">
                    <a:prstClr val="black">
                      <a:alpha val="32000"/>
                    </a:prstClr>
                  </a:outerShdw>
                </a:effectLst>
                <a:latin typeface="Copperplate Gothic Bold" pitchFamily="34" charset="0"/>
              </a:rPr>
              <a:t>Many False Views of Hell</a:t>
            </a:r>
          </a:p>
        </p:txBody>
      </p:sp>
    </p:spTree>
    <p:extLst>
      <p:ext uri="{BB962C8B-B14F-4D97-AF65-F5344CB8AC3E}">
        <p14:creationId xmlns:p14="http://schemas.microsoft.com/office/powerpoint/2010/main" val="12574797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3" name="Rectangle 2"/>
          <p:cNvSpPr/>
          <p:nvPr/>
        </p:nvSpPr>
        <p:spPr>
          <a:xfrm>
            <a:off x="1143000" y="609600"/>
            <a:ext cx="6705600" cy="4539704"/>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Matthew 25:24-30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900" baseline="30000" dirty="0" smtClean="0">
                <a:solidFill>
                  <a:srgbClr val="000000"/>
                </a:solidFill>
                <a:effectLst>
                  <a:outerShdw blurRad="60007" dist="310007" dir="7680000" sy="30000" kx="1300200" algn="ctr" rotWithShape="0">
                    <a:prstClr val="black">
                      <a:alpha val="32000"/>
                    </a:prstClr>
                  </a:outerShdw>
                </a:effectLst>
              </a:rPr>
              <a:t>28 </a:t>
            </a:r>
            <a:r>
              <a:rPr lang="en-US" sz="2900" dirty="0" smtClean="0">
                <a:solidFill>
                  <a:srgbClr val="000000"/>
                </a:solidFill>
                <a:effectLst>
                  <a:outerShdw blurRad="60007" dist="310007" dir="7680000" sy="30000" kx="1300200" algn="ctr" rotWithShape="0">
                    <a:prstClr val="black">
                      <a:alpha val="32000"/>
                    </a:prstClr>
                  </a:outerShdw>
                </a:effectLst>
              </a:rPr>
              <a:t>Therefore take the talent from him, and give </a:t>
            </a:r>
            <a:r>
              <a:rPr lang="en-US" sz="2900" i="1" dirty="0" smtClean="0">
                <a:solidFill>
                  <a:srgbClr val="000000"/>
                </a:solidFill>
                <a:effectLst>
                  <a:outerShdw blurRad="60007" dist="310007" dir="7680000" sy="30000" kx="1300200" algn="ctr" rotWithShape="0">
                    <a:prstClr val="black">
                      <a:alpha val="32000"/>
                    </a:prstClr>
                  </a:outerShdw>
                </a:effectLst>
              </a:rPr>
              <a:t>it</a:t>
            </a:r>
            <a:r>
              <a:rPr lang="en-US" sz="2900" dirty="0" smtClean="0">
                <a:solidFill>
                  <a:srgbClr val="000000"/>
                </a:solidFill>
                <a:effectLst>
                  <a:outerShdw blurRad="60007" dist="310007" dir="7680000" sy="30000" kx="1300200" algn="ctr" rotWithShape="0">
                    <a:prstClr val="black">
                      <a:alpha val="32000"/>
                    </a:prstClr>
                  </a:outerShdw>
                </a:effectLst>
              </a:rPr>
              <a:t> to him who has ten talents. </a:t>
            </a:r>
            <a:r>
              <a:rPr lang="en-US" sz="2900" baseline="30000" dirty="0" smtClean="0">
                <a:solidFill>
                  <a:srgbClr val="000000"/>
                </a:solidFill>
                <a:effectLst>
                  <a:outerShdw blurRad="60007" dist="310007" dir="7680000" sy="30000" kx="1300200" algn="ctr" rotWithShape="0">
                    <a:prstClr val="black">
                      <a:alpha val="32000"/>
                    </a:prstClr>
                  </a:outerShdw>
                </a:effectLst>
              </a:rPr>
              <a:t>29 </a:t>
            </a:r>
            <a:r>
              <a:rPr lang="en-US" sz="2900" dirty="0" smtClean="0">
                <a:solidFill>
                  <a:srgbClr val="000000"/>
                </a:solidFill>
                <a:effectLst>
                  <a:outerShdw blurRad="60007" dist="310007" dir="7680000" sy="30000" kx="1300200" algn="ctr" rotWithShape="0">
                    <a:prstClr val="black">
                      <a:alpha val="32000"/>
                    </a:prstClr>
                  </a:outerShdw>
                </a:effectLst>
              </a:rPr>
              <a:t>For to everyone who has, more will be given, and he will have abundance; but from him who does not have, even what he has will be taken away. </a:t>
            </a:r>
            <a:r>
              <a:rPr lang="en-US" sz="2900" baseline="30000" dirty="0" smtClean="0">
                <a:solidFill>
                  <a:srgbClr val="000000"/>
                </a:solidFill>
                <a:effectLst>
                  <a:outerShdw blurRad="60007" dist="310007" dir="7680000" sy="30000" kx="1300200" algn="ctr" rotWithShape="0">
                    <a:prstClr val="black">
                      <a:alpha val="32000"/>
                    </a:prstClr>
                  </a:outerShdw>
                </a:effectLst>
              </a:rPr>
              <a:t>30 </a:t>
            </a:r>
            <a:r>
              <a:rPr lang="en-US" sz="2900" dirty="0" smtClean="0">
                <a:solidFill>
                  <a:srgbClr val="000000"/>
                </a:solidFill>
                <a:effectLst>
                  <a:outerShdw blurRad="60007" dist="310007" dir="7680000" sy="30000" kx="1300200" algn="ctr" rotWithShape="0">
                    <a:prstClr val="black">
                      <a:alpha val="32000"/>
                    </a:prstClr>
                  </a:outerShdw>
                </a:effectLst>
              </a:rPr>
              <a:t>And cast the unprofitable servant into the outer darkness. There will be weeping and gnashing of teeth.' </a:t>
            </a:r>
            <a:endParaRPr lang="en-US" sz="29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8684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223691" y="1821597"/>
            <a:ext cx="5767909" cy="4960203"/>
          </a:xfrm>
          <a:custGeom>
            <a:avLst/>
            <a:gdLst>
              <a:gd name="connsiteX0" fmla="*/ 308956 w 5580787"/>
              <a:gd name="connsiteY0" fmla="*/ 155888 h 4759607"/>
              <a:gd name="connsiteX1" fmla="*/ 215649 w 5580787"/>
              <a:gd name="connsiteY1" fmla="*/ 249194 h 4759607"/>
              <a:gd name="connsiteX2" fmla="*/ 178327 w 5580787"/>
              <a:gd name="connsiteY2" fmla="*/ 305178 h 4759607"/>
              <a:gd name="connsiteX3" fmla="*/ 122343 w 5580787"/>
              <a:gd name="connsiteY3" fmla="*/ 342500 h 4759607"/>
              <a:gd name="connsiteX4" fmla="*/ 103682 w 5580787"/>
              <a:gd name="connsiteY4" fmla="*/ 473129 h 4759607"/>
              <a:gd name="connsiteX5" fmla="*/ 85021 w 5580787"/>
              <a:gd name="connsiteY5" fmla="*/ 529112 h 4759607"/>
              <a:gd name="connsiteX6" fmla="*/ 103682 w 5580787"/>
              <a:gd name="connsiteY6" fmla="*/ 697063 h 4759607"/>
              <a:gd name="connsiteX7" fmla="*/ 141005 w 5580787"/>
              <a:gd name="connsiteY7" fmla="*/ 734386 h 4759607"/>
              <a:gd name="connsiteX8" fmla="*/ 178327 w 5580787"/>
              <a:gd name="connsiteY8" fmla="*/ 790369 h 4759607"/>
              <a:gd name="connsiteX9" fmla="*/ 196988 w 5580787"/>
              <a:gd name="connsiteY9" fmla="*/ 1312884 h 4759607"/>
              <a:gd name="connsiteX10" fmla="*/ 178327 w 5580787"/>
              <a:gd name="connsiteY10" fmla="*/ 1368867 h 4759607"/>
              <a:gd name="connsiteX11" fmla="*/ 234311 w 5580787"/>
              <a:gd name="connsiteY11" fmla="*/ 1462174 h 4759607"/>
              <a:gd name="connsiteX12" fmla="*/ 308956 w 5580787"/>
              <a:gd name="connsiteY12" fmla="*/ 1480835 h 4759607"/>
              <a:gd name="connsiteX13" fmla="*/ 178327 w 5580787"/>
              <a:gd name="connsiteY13" fmla="*/ 1592802 h 4759607"/>
              <a:gd name="connsiteX14" fmla="*/ 122343 w 5580787"/>
              <a:gd name="connsiteY14" fmla="*/ 1611463 h 4759607"/>
              <a:gd name="connsiteX15" fmla="*/ 103682 w 5580787"/>
              <a:gd name="connsiteY15" fmla="*/ 1667447 h 4759607"/>
              <a:gd name="connsiteX16" fmla="*/ 66360 w 5580787"/>
              <a:gd name="connsiteY16" fmla="*/ 2022010 h 4759607"/>
              <a:gd name="connsiteX17" fmla="*/ 85021 w 5580787"/>
              <a:gd name="connsiteY17" fmla="*/ 2245945 h 4759607"/>
              <a:gd name="connsiteX18" fmla="*/ 47698 w 5580787"/>
              <a:gd name="connsiteY18" fmla="*/ 2712476 h 4759607"/>
              <a:gd name="connsiteX19" fmla="*/ 122343 w 5580787"/>
              <a:gd name="connsiteY19" fmla="*/ 2824443 h 4759607"/>
              <a:gd name="connsiteX20" fmla="*/ 141005 w 5580787"/>
              <a:gd name="connsiteY20" fmla="*/ 2880427 h 4759607"/>
              <a:gd name="connsiteX21" fmla="*/ 159666 w 5580787"/>
              <a:gd name="connsiteY21" fmla="*/ 2973733 h 4759607"/>
              <a:gd name="connsiteX22" fmla="*/ 103682 w 5580787"/>
              <a:gd name="connsiteY22" fmla="*/ 3123022 h 4759607"/>
              <a:gd name="connsiteX23" fmla="*/ 66360 w 5580787"/>
              <a:gd name="connsiteY23" fmla="*/ 3179006 h 4759607"/>
              <a:gd name="connsiteX24" fmla="*/ 29037 w 5580787"/>
              <a:gd name="connsiteY24" fmla="*/ 3290974 h 4759607"/>
              <a:gd name="connsiteX25" fmla="*/ 141005 w 5580787"/>
              <a:gd name="connsiteY25" fmla="*/ 3514908 h 4759607"/>
              <a:gd name="connsiteX26" fmla="*/ 122343 w 5580787"/>
              <a:gd name="connsiteY26" fmla="*/ 3626876 h 4759607"/>
              <a:gd name="connsiteX27" fmla="*/ 103682 w 5580787"/>
              <a:gd name="connsiteY27" fmla="*/ 3682859 h 4759607"/>
              <a:gd name="connsiteX28" fmla="*/ 47698 w 5580787"/>
              <a:gd name="connsiteY28" fmla="*/ 4000100 h 4759607"/>
              <a:gd name="connsiteX29" fmla="*/ 47698 w 5580787"/>
              <a:gd name="connsiteY29" fmla="*/ 4261357 h 4759607"/>
              <a:gd name="connsiteX30" fmla="*/ 103682 w 5580787"/>
              <a:gd name="connsiteY30" fmla="*/ 4280018 h 4759607"/>
              <a:gd name="connsiteX31" fmla="*/ 271633 w 5580787"/>
              <a:gd name="connsiteY31" fmla="*/ 4336002 h 4759607"/>
              <a:gd name="connsiteX32" fmla="*/ 308956 w 5580787"/>
              <a:gd name="connsiteY32" fmla="*/ 4447969 h 4759607"/>
              <a:gd name="connsiteX33" fmla="*/ 327617 w 5580787"/>
              <a:gd name="connsiteY33" fmla="*/ 4578598 h 4759607"/>
              <a:gd name="connsiteX34" fmla="*/ 439584 w 5580787"/>
              <a:gd name="connsiteY34" fmla="*/ 4634582 h 4759607"/>
              <a:gd name="connsiteX35" fmla="*/ 1727209 w 5580787"/>
              <a:gd name="connsiteY35" fmla="*/ 4634582 h 4759607"/>
              <a:gd name="connsiteX36" fmla="*/ 1801854 w 5580787"/>
              <a:gd name="connsiteY36" fmla="*/ 4653243 h 4759607"/>
              <a:gd name="connsiteX37" fmla="*/ 2548302 w 5580787"/>
              <a:gd name="connsiteY37" fmla="*/ 4690565 h 4759607"/>
              <a:gd name="connsiteX38" fmla="*/ 2772237 w 5580787"/>
              <a:gd name="connsiteY38" fmla="*/ 4671904 h 4759607"/>
              <a:gd name="connsiteX39" fmla="*/ 2790898 w 5580787"/>
              <a:gd name="connsiteY39" fmla="*/ 4615920 h 4759607"/>
              <a:gd name="connsiteX40" fmla="*/ 2734915 w 5580787"/>
              <a:gd name="connsiteY40" fmla="*/ 4597259 h 4759607"/>
              <a:gd name="connsiteX41" fmla="*/ 2753576 w 5580787"/>
              <a:gd name="connsiteY41" fmla="*/ 4447969 h 4759607"/>
              <a:gd name="connsiteX42" fmla="*/ 2884205 w 5580787"/>
              <a:gd name="connsiteY42" fmla="*/ 4522614 h 4759607"/>
              <a:gd name="connsiteX43" fmla="*/ 2996172 w 5580787"/>
              <a:gd name="connsiteY43" fmla="*/ 4559937 h 4759607"/>
              <a:gd name="connsiteX44" fmla="*/ 3033494 w 5580787"/>
              <a:gd name="connsiteY44" fmla="*/ 4615920 h 4759607"/>
              <a:gd name="connsiteX45" fmla="*/ 3257429 w 5580787"/>
              <a:gd name="connsiteY45" fmla="*/ 4709227 h 4759607"/>
              <a:gd name="connsiteX46" fmla="*/ 3350735 w 5580787"/>
              <a:gd name="connsiteY46" fmla="*/ 4727888 h 4759607"/>
              <a:gd name="connsiteX47" fmla="*/ 3425380 w 5580787"/>
              <a:gd name="connsiteY47" fmla="*/ 4746549 h 4759607"/>
              <a:gd name="connsiteX48" fmla="*/ 3593331 w 5580787"/>
              <a:gd name="connsiteY48" fmla="*/ 4727888 h 4759607"/>
              <a:gd name="connsiteX49" fmla="*/ 4190490 w 5580787"/>
              <a:gd name="connsiteY49" fmla="*/ 4709227 h 4759607"/>
              <a:gd name="connsiteX50" fmla="*/ 4339780 w 5580787"/>
              <a:gd name="connsiteY50" fmla="*/ 4671904 h 4759607"/>
              <a:gd name="connsiteX51" fmla="*/ 4526392 w 5580787"/>
              <a:gd name="connsiteY51" fmla="*/ 4653243 h 4759607"/>
              <a:gd name="connsiteX52" fmla="*/ 5179535 w 5580787"/>
              <a:gd name="connsiteY52" fmla="*/ 4615920 h 4759607"/>
              <a:gd name="connsiteX53" fmla="*/ 5160874 w 5580787"/>
              <a:gd name="connsiteY53" fmla="*/ 4522614 h 4759607"/>
              <a:gd name="connsiteX54" fmla="*/ 5216858 w 5580787"/>
              <a:gd name="connsiteY54" fmla="*/ 4503953 h 4759607"/>
              <a:gd name="connsiteX55" fmla="*/ 5291502 w 5580787"/>
              <a:gd name="connsiteY55" fmla="*/ 4485292 h 4759607"/>
              <a:gd name="connsiteX56" fmla="*/ 5310164 w 5580787"/>
              <a:gd name="connsiteY56" fmla="*/ 4429308 h 4759607"/>
              <a:gd name="connsiteX57" fmla="*/ 5216858 w 5580787"/>
              <a:gd name="connsiteY57" fmla="*/ 4373325 h 4759607"/>
              <a:gd name="connsiteX58" fmla="*/ 5179535 w 5580787"/>
              <a:gd name="connsiteY58" fmla="*/ 4336002 h 4759607"/>
              <a:gd name="connsiteX59" fmla="*/ 5160874 w 5580787"/>
              <a:gd name="connsiteY59" fmla="*/ 4280018 h 4759607"/>
              <a:gd name="connsiteX60" fmla="*/ 5291502 w 5580787"/>
              <a:gd name="connsiteY60" fmla="*/ 4298680 h 4759607"/>
              <a:gd name="connsiteX61" fmla="*/ 5440792 w 5580787"/>
              <a:gd name="connsiteY61" fmla="*/ 4317341 h 4759607"/>
              <a:gd name="connsiteX62" fmla="*/ 5459454 w 5580787"/>
              <a:gd name="connsiteY62" fmla="*/ 4410647 h 4759607"/>
              <a:gd name="connsiteX63" fmla="*/ 5552760 w 5580787"/>
              <a:gd name="connsiteY63" fmla="*/ 4354663 h 4759607"/>
              <a:gd name="connsiteX64" fmla="*/ 5534098 w 5580787"/>
              <a:gd name="connsiteY64" fmla="*/ 4168051 h 4759607"/>
              <a:gd name="connsiteX65" fmla="*/ 5496776 w 5580787"/>
              <a:gd name="connsiteY65" fmla="*/ 4112067 h 4759607"/>
              <a:gd name="connsiteX66" fmla="*/ 5534098 w 5580787"/>
              <a:gd name="connsiteY66" fmla="*/ 3421602 h 4759607"/>
              <a:gd name="connsiteX67" fmla="*/ 5515437 w 5580787"/>
              <a:gd name="connsiteY67" fmla="*/ 3234990 h 4759607"/>
              <a:gd name="connsiteX68" fmla="*/ 5459454 w 5580787"/>
              <a:gd name="connsiteY68" fmla="*/ 3216329 h 4759607"/>
              <a:gd name="connsiteX69" fmla="*/ 5440792 w 5580787"/>
              <a:gd name="connsiteY69" fmla="*/ 3160345 h 4759607"/>
              <a:gd name="connsiteX70" fmla="*/ 5403470 w 5580787"/>
              <a:gd name="connsiteY70" fmla="*/ 3123022 h 4759607"/>
              <a:gd name="connsiteX71" fmla="*/ 5496776 w 5580787"/>
              <a:gd name="connsiteY71" fmla="*/ 3029716 h 4759607"/>
              <a:gd name="connsiteX72" fmla="*/ 5534098 w 5580787"/>
              <a:gd name="connsiteY72" fmla="*/ 2917749 h 4759607"/>
              <a:gd name="connsiteX73" fmla="*/ 5552760 w 5580787"/>
              <a:gd name="connsiteY73" fmla="*/ 2544525 h 4759607"/>
              <a:gd name="connsiteX74" fmla="*/ 5534098 w 5580787"/>
              <a:gd name="connsiteY74" fmla="*/ 2413896 h 4759607"/>
              <a:gd name="connsiteX75" fmla="*/ 5496776 w 5580787"/>
              <a:gd name="connsiteY75" fmla="*/ 2283267 h 4759607"/>
              <a:gd name="connsiteX76" fmla="*/ 5478115 w 5580787"/>
              <a:gd name="connsiteY76" fmla="*/ 2059333 h 4759607"/>
              <a:gd name="connsiteX77" fmla="*/ 5459454 w 5580787"/>
              <a:gd name="connsiteY77" fmla="*/ 1984688 h 4759607"/>
              <a:gd name="connsiteX78" fmla="*/ 5496776 w 5580787"/>
              <a:gd name="connsiteY78" fmla="*/ 1518157 h 4759607"/>
              <a:gd name="connsiteX79" fmla="*/ 5478115 w 5580787"/>
              <a:gd name="connsiteY79" fmla="*/ 1275561 h 4759607"/>
              <a:gd name="connsiteX80" fmla="*/ 5422131 w 5580787"/>
              <a:gd name="connsiteY80" fmla="*/ 1294222 h 4759607"/>
              <a:gd name="connsiteX81" fmla="*/ 5366147 w 5580787"/>
              <a:gd name="connsiteY81" fmla="*/ 1238239 h 4759607"/>
              <a:gd name="connsiteX82" fmla="*/ 5403470 w 5580787"/>
              <a:gd name="connsiteY82" fmla="*/ 1200916 h 4759607"/>
              <a:gd name="connsiteX83" fmla="*/ 5478115 w 5580787"/>
              <a:gd name="connsiteY83" fmla="*/ 1088949 h 4759607"/>
              <a:gd name="connsiteX84" fmla="*/ 5496776 w 5580787"/>
              <a:gd name="connsiteY84" fmla="*/ 342500 h 4759607"/>
              <a:gd name="connsiteX85" fmla="*/ 5478115 w 5580787"/>
              <a:gd name="connsiteY85" fmla="*/ 118565 h 4759607"/>
              <a:gd name="connsiteX86" fmla="*/ 5459454 w 5580787"/>
              <a:gd name="connsiteY86" fmla="*/ 62582 h 4759607"/>
              <a:gd name="connsiteX87" fmla="*/ 5291502 w 5580787"/>
              <a:gd name="connsiteY87" fmla="*/ 43920 h 4759607"/>
              <a:gd name="connsiteX88" fmla="*/ 5235519 w 5580787"/>
              <a:gd name="connsiteY88" fmla="*/ 6598 h 4759607"/>
              <a:gd name="connsiteX89" fmla="*/ 5048907 w 5580787"/>
              <a:gd name="connsiteY89" fmla="*/ 43920 h 4759607"/>
              <a:gd name="connsiteX90" fmla="*/ 4787649 w 5580787"/>
              <a:gd name="connsiteY90" fmla="*/ 43920 h 4759607"/>
              <a:gd name="connsiteX91" fmla="*/ 4675682 w 5580787"/>
              <a:gd name="connsiteY91" fmla="*/ 81243 h 4759607"/>
              <a:gd name="connsiteX92" fmla="*/ 3891911 w 5580787"/>
              <a:gd name="connsiteY92" fmla="*/ 99904 h 4759607"/>
              <a:gd name="connsiteX93" fmla="*/ 3873249 w 5580787"/>
              <a:gd name="connsiteY93" fmla="*/ 211871 h 4759607"/>
              <a:gd name="connsiteX94" fmla="*/ 3761282 w 5580787"/>
              <a:gd name="connsiteY94" fmla="*/ 249194 h 4759607"/>
              <a:gd name="connsiteX95" fmla="*/ 3705298 w 5580787"/>
              <a:gd name="connsiteY95" fmla="*/ 230533 h 4759607"/>
              <a:gd name="connsiteX96" fmla="*/ 3686637 w 5580787"/>
              <a:gd name="connsiteY96" fmla="*/ 174549 h 4759607"/>
              <a:gd name="connsiteX97" fmla="*/ 3593331 w 5580787"/>
              <a:gd name="connsiteY97" fmla="*/ 99904 h 4759607"/>
              <a:gd name="connsiteX98" fmla="*/ 3313413 w 5580787"/>
              <a:gd name="connsiteY98" fmla="*/ 118565 h 4759607"/>
              <a:gd name="connsiteX99" fmla="*/ 3238768 w 5580787"/>
              <a:gd name="connsiteY99" fmla="*/ 137227 h 4759607"/>
              <a:gd name="connsiteX100" fmla="*/ 3126800 w 5580787"/>
              <a:gd name="connsiteY100" fmla="*/ 155888 h 4759607"/>
              <a:gd name="connsiteX101" fmla="*/ 1820515 w 5580787"/>
              <a:gd name="connsiteY101" fmla="*/ 118565 h 4759607"/>
              <a:gd name="connsiteX102" fmla="*/ 1615241 w 5580787"/>
              <a:gd name="connsiteY102" fmla="*/ 99904 h 4759607"/>
              <a:gd name="connsiteX103" fmla="*/ 1111388 w 5580787"/>
              <a:gd name="connsiteY103" fmla="*/ 118565 h 4759607"/>
              <a:gd name="connsiteX104" fmla="*/ 1036743 w 5580787"/>
              <a:gd name="connsiteY104" fmla="*/ 137227 h 4759607"/>
              <a:gd name="connsiteX105" fmla="*/ 514229 w 5580787"/>
              <a:gd name="connsiteY105" fmla="*/ 155888 h 4759607"/>
              <a:gd name="connsiteX106" fmla="*/ 402262 w 5580787"/>
              <a:gd name="connsiteY106" fmla="*/ 174549 h 4759607"/>
              <a:gd name="connsiteX107" fmla="*/ 252972 w 5580787"/>
              <a:gd name="connsiteY107" fmla="*/ 230533 h 47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80787" h="4759607">
                <a:moveTo>
                  <a:pt x="308956" y="155888"/>
                </a:moveTo>
                <a:cubicBezTo>
                  <a:pt x="277854" y="186990"/>
                  <a:pt x="240047" y="212596"/>
                  <a:pt x="215649" y="249194"/>
                </a:cubicBezTo>
                <a:cubicBezTo>
                  <a:pt x="203208" y="267855"/>
                  <a:pt x="194186" y="289319"/>
                  <a:pt x="178327" y="305178"/>
                </a:cubicBezTo>
                <a:cubicBezTo>
                  <a:pt x="162468" y="321037"/>
                  <a:pt x="141004" y="330059"/>
                  <a:pt x="122343" y="342500"/>
                </a:cubicBezTo>
                <a:cubicBezTo>
                  <a:pt x="116123" y="386043"/>
                  <a:pt x="112308" y="429998"/>
                  <a:pt x="103682" y="473129"/>
                </a:cubicBezTo>
                <a:cubicBezTo>
                  <a:pt x="99824" y="492417"/>
                  <a:pt x="85021" y="509442"/>
                  <a:pt x="85021" y="529112"/>
                </a:cubicBezTo>
                <a:cubicBezTo>
                  <a:pt x="85021" y="585440"/>
                  <a:pt x="88861" y="642720"/>
                  <a:pt x="103682" y="697063"/>
                </a:cubicBezTo>
                <a:cubicBezTo>
                  <a:pt x="108311" y="714037"/>
                  <a:pt x="130014" y="720647"/>
                  <a:pt x="141005" y="734386"/>
                </a:cubicBezTo>
                <a:cubicBezTo>
                  <a:pt x="155016" y="751899"/>
                  <a:pt x="165886" y="771708"/>
                  <a:pt x="178327" y="790369"/>
                </a:cubicBezTo>
                <a:cubicBezTo>
                  <a:pt x="184547" y="964541"/>
                  <a:pt x="196988" y="1138601"/>
                  <a:pt x="196988" y="1312884"/>
                </a:cubicBezTo>
                <a:cubicBezTo>
                  <a:pt x="196988" y="1332554"/>
                  <a:pt x="178327" y="1349197"/>
                  <a:pt x="178327" y="1368867"/>
                </a:cubicBezTo>
                <a:cubicBezTo>
                  <a:pt x="178327" y="1400791"/>
                  <a:pt x="204746" y="1447392"/>
                  <a:pt x="234311" y="1462174"/>
                </a:cubicBezTo>
                <a:cubicBezTo>
                  <a:pt x="257251" y="1473644"/>
                  <a:pt x="284074" y="1474615"/>
                  <a:pt x="308956" y="1480835"/>
                </a:cubicBezTo>
                <a:cubicBezTo>
                  <a:pt x="280752" y="1593646"/>
                  <a:pt x="314625" y="1547370"/>
                  <a:pt x="178327" y="1592802"/>
                </a:cubicBezTo>
                <a:lnTo>
                  <a:pt x="122343" y="1611463"/>
                </a:lnTo>
                <a:cubicBezTo>
                  <a:pt x="116123" y="1630124"/>
                  <a:pt x="106340" y="1647957"/>
                  <a:pt x="103682" y="1667447"/>
                </a:cubicBezTo>
                <a:cubicBezTo>
                  <a:pt x="87625" y="1785198"/>
                  <a:pt x="66360" y="2022010"/>
                  <a:pt x="66360" y="2022010"/>
                </a:cubicBezTo>
                <a:cubicBezTo>
                  <a:pt x="72580" y="2096655"/>
                  <a:pt x="85021" y="2171041"/>
                  <a:pt x="85021" y="2245945"/>
                </a:cubicBezTo>
                <a:cubicBezTo>
                  <a:pt x="85021" y="2316627"/>
                  <a:pt x="55727" y="2624158"/>
                  <a:pt x="47698" y="2712476"/>
                </a:cubicBezTo>
                <a:cubicBezTo>
                  <a:pt x="93351" y="2940731"/>
                  <a:pt x="21923" y="2724023"/>
                  <a:pt x="122343" y="2824443"/>
                </a:cubicBezTo>
                <a:cubicBezTo>
                  <a:pt x="136252" y="2838352"/>
                  <a:pt x="136234" y="2861343"/>
                  <a:pt x="141005" y="2880427"/>
                </a:cubicBezTo>
                <a:cubicBezTo>
                  <a:pt x="148698" y="2911198"/>
                  <a:pt x="153446" y="2942631"/>
                  <a:pt x="159666" y="2973733"/>
                </a:cubicBezTo>
                <a:cubicBezTo>
                  <a:pt x="80555" y="3052842"/>
                  <a:pt x="157565" y="2961372"/>
                  <a:pt x="103682" y="3123022"/>
                </a:cubicBezTo>
                <a:cubicBezTo>
                  <a:pt x="96590" y="3144299"/>
                  <a:pt x="75469" y="3158511"/>
                  <a:pt x="66360" y="3179006"/>
                </a:cubicBezTo>
                <a:cubicBezTo>
                  <a:pt x="50382" y="3214957"/>
                  <a:pt x="29037" y="3290974"/>
                  <a:pt x="29037" y="3290974"/>
                </a:cubicBezTo>
                <a:cubicBezTo>
                  <a:pt x="125505" y="3435675"/>
                  <a:pt x="89497" y="3360387"/>
                  <a:pt x="141005" y="3514908"/>
                </a:cubicBezTo>
                <a:cubicBezTo>
                  <a:pt x="134784" y="3552231"/>
                  <a:pt x="130551" y="3589940"/>
                  <a:pt x="122343" y="3626876"/>
                </a:cubicBezTo>
                <a:cubicBezTo>
                  <a:pt x="118076" y="3646078"/>
                  <a:pt x="105980" y="3663323"/>
                  <a:pt x="103682" y="3682859"/>
                </a:cubicBezTo>
                <a:cubicBezTo>
                  <a:pt x="67505" y="3990364"/>
                  <a:pt x="137540" y="3865338"/>
                  <a:pt x="47698" y="4000100"/>
                </a:cubicBezTo>
                <a:cubicBezTo>
                  <a:pt x="15114" y="4097854"/>
                  <a:pt x="0" y="4118264"/>
                  <a:pt x="47698" y="4261357"/>
                </a:cubicBezTo>
                <a:cubicBezTo>
                  <a:pt x="53918" y="4280018"/>
                  <a:pt x="85021" y="4273798"/>
                  <a:pt x="103682" y="4280018"/>
                </a:cubicBezTo>
                <a:cubicBezTo>
                  <a:pt x="232016" y="4365574"/>
                  <a:pt x="173095" y="4368847"/>
                  <a:pt x="271633" y="4336002"/>
                </a:cubicBezTo>
                <a:cubicBezTo>
                  <a:pt x="284074" y="4373324"/>
                  <a:pt x="303392" y="4409023"/>
                  <a:pt x="308956" y="4447969"/>
                </a:cubicBezTo>
                <a:cubicBezTo>
                  <a:pt x="315176" y="4491512"/>
                  <a:pt x="309753" y="4538404"/>
                  <a:pt x="327617" y="4578598"/>
                </a:cubicBezTo>
                <a:cubicBezTo>
                  <a:pt x="340199" y="4606908"/>
                  <a:pt x="414744" y="4626302"/>
                  <a:pt x="439584" y="4634582"/>
                </a:cubicBezTo>
                <a:cubicBezTo>
                  <a:pt x="917443" y="4539006"/>
                  <a:pt x="574852" y="4600689"/>
                  <a:pt x="1727209" y="4634582"/>
                </a:cubicBezTo>
                <a:cubicBezTo>
                  <a:pt x="1752845" y="4635336"/>
                  <a:pt x="1776363" y="4650411"/>
                  <a:pt x="1801854" y="4653243"/>
                </a:cubicBezTo>
                <a:cubicBezTo>
                  <a:pt x="1993665" y="4674555"/>
                  <a:pt x="2403879" y="4685010"/>
                  <a:pt x="2548302" y="4690565"/>
                </a:cubicBezTo>
                <a:cubicBezTo>
                  <a:pt x="2622947" y="4684345"/>
                  <a:pt x="2700646" y="4693932"/>
                  <a:pt x="2772237" y="4671904"/>
                </a:cubicBezTo>
                <a:cubicBezTo>
                  <a:pt x="2791038" y="4666119"/>
                  <a:pt x="2799695" y="4633514"/>
                  <a:pt x="2790898" y="4615920"/>
                </a:cubicBezTo>
                <a:cubicBezTo>
                  <a:pt x="2782101" y="4598326"/>
                  <a:pt x="2753576" y="4603479"/>
                  <a:pt x="2734915" y="4597259"/>
                </a:cubicBezTo>
                <a:cubicBezTo>
                  <a:pt x="2741135" y="4547496"/>
                  <a:pt x="2724427" y="4488778"/>
                  <a:pt x="2753576" y="4447969"/>
                </a:cubicBezTo>
                <a:cubicBezTo>
                  <a:pt x="2785610" y="4403122"/>
                  <a:pt x="2880277" y="4520432"/>
                  <a:pt x="2884205" y="4522614"/>
                </a:cubicBezTo>
                <a:cubicBezTo>
                  <a:pt x="2918595" y="4541720"/>
                  <a:pt x="2996172" y="4559937"/>
                  <a:pt x="2996172" y="4559937"/>
                </a:cubicBezTo>
                <a:cubicBezTo>
                  <a:pt x="3008613" y="4578598"/>
                  <a:pt x="3024659" y="4595306"/>
                  <a:pt x="3033494" y="4615920"/>
                </a:cubicBezTo>
                <a:cubicBezTo>
                  <a:pt x="3095075" y="4759607"/>
                  <a:pt x="2956282" y="4681849"/>
                  <a:pt x="3257429" y="4709227"/>
                </a:cubicBezTo>
                <a:cubicBezTo>
                  <a:pt x="3288531" y="4715447"/>
                  <a:pt x="3319772" y="4721007"/>
                  <a:pt x="3350735" y="4727888"/>
                </a:cubicBezTo>
                <a:cubicBezTo>
                  <a:pt x="3375772" y="4733452"/>
                  <a:pt x="3399733" y="4746549"/>
                  <a:pt x="3425380" y="4746549"/>
                </a:cubicBezTo>
                <a:cubicBezTo>
                  <a:pt x="3481708" y="4746549"/>
                  <a:pt x="3537070" y="4730632"/>
                  <a:pt x="3593331" y="4727888"/>
                </a:cubicBezTo>
                <a:cubicBezTo>
                  <a:pt x="3792245" y="4718185"/>
                  <a:pt x="3991437" y="4715447"/>
                  <a:pt x="4190490" y="4709227"/>
                </a:cubicBezTo>
                <a:cubicBezTo>
                  <a:pt x="4253290" y="4688293"/>
                  <a:pt x="4264714" y="4681913"/>
                  <a:pt x="4339780" y="4671904"/>
                </a:cubicBezTo>
                <a:cubicBezTo>
                  <a:pt x="4401746" y="4663642"/>
                  <a:pt x="4464260" y="4660146"/>
                  <a:pt x="4526392" y="4653243"/>
                </a:cubicBezTo>
                <a:cubicBezTo>
                  <a:pt x="4901712" y="4611541"/>
                  <a:pt x="4426966" y="4643794"/>
                  <a:pt x="5179535" y="4615920"/>
                </a:cubicBezTo>
                <a:cubicBezTo>
                  <a:pt x="5173315" y="4584818"/>
                  <a:pt x="5150844" y="4552704"/>
                  <a:pt x="5160874" y="4522614"/>
                </a:cubicBezTo>
                <a:cubicBezTo>
                  <a:pt x="5167095" y="4503953"/>
                  <a:pt x="5197944" y="4509357"/>
                  <a:pt x="5216858" y="4503953"/>
                </a:cubicBezTo>
                <a:cubicBezTo>
                  <a:pt x="5241518" y="4496907"/>
                  <a:pt x="5266621" y="4491512"/>
                  <a:pt x="5291502" y="4485292"/>
                </a:cubicBezTo>
                <a:cubicBezTo>
                  <a:pt x="5297723" y="4466631"/>
                  <a:pt x="5314022" y="4448597"/>
                  <a:pt x="5310164" y="4429308"/>
                </a:cubicBezTo>
                <a:cubicBezTo>
                  <a:pt x="5302845" y="4392715"/>
                  <a:pt x="5240436" y="4381184"/>
                  <a:pt x="5216858" y="4373325"/>
                </a:cubicBezTo>
                <a:cubicBezTo>
                  <a:pt x="5204417" y="4360884"/>
                  <a:pt x="5188587" y="4351089"/>
                  <a:pt x="5179535" y="4336002"/>
                </a:cubicBezTo>
                <a:cubicBezTo>
                  <a:pt x="5169415" y="4319134"/>
                  <a:pt x="5142213" y="4286238"/>
                  <a:pt x="5160874" y="4280018"/>
                </a:cubicBezTo>
                <a:cubicBezTo>
                  <a:pt x="5202602" y="4266109"/>
                  <a:pt x="5247903" y="4292867"/>
                  <a:pt x="5291502" y="4298680"/>
                </a:cubicBezTo>
                <a:lnTo>
                  <a:pt x="5440792" y="4317341"/>
                </a:lnTo>
                <a:cubicBezTo>
                  <a:pt x="5447013" y="4348443"/>
                  <a:pt x="5437026" y="4388219"/>
                  <a:pt x="5459454" y="4410647"/>
                </a:cubicBezTo>
                <a:cubicBezTo>
                  <a:pt x="5483679" y="4434872"/>
                  <a:pt x="5544864" y="4362559"/>
                  <a:pt x="5552760" y="4354663"/>
                </a:cubicBezTo>
                <a:cubicBezTo>
                  <a:pt x="5546539" y="4292459"/>
                  <a:pt x="5548155" y="4228964"/>
                  <a:pt x="5534098" y="4168051"/>
                </a:cubicBezTo>
                <a:cubicBezTo>
                  <a:pt x="5529055" y="4146197"/>
                  <a:pt x="5497399" y="4134486"/>
                  <a:pt x="5496776" y="4112067"/>
                </a:cubicBezTo>
                <a:cubicBezTo>
                  <a:pt x="5482684" y="3604734"/>
                  <a:pt x="5469816" y="3678733"/>
                  <a:pt x="5534098" y="3421602"/>
                </a:cubicBezTo>
                <a:cubicBezTo>
                  <a:pt x="5527878" y="3359398"/>
                  <a:pt x="5536801" y="3293741"/>
                  <a:pt x="5515437" y="3234990"/>
                </a:cubicBezTo>
                <a:cubicBezTo>
                  <a:pt x="5508715" y="3216504"/>
                  <a:pt x="5473363" y="3230238"/>
                  <a:pt x="5459454" y="3216329"/>
                </a:cubicBezTo>
                <a:cubicBezTo>
                  <a:pt x="5445545" y="3202420"/>
                  <a:pt x="5450913" y="3177213"/>
                  <a:pt x="5440792" y="3160345"/>
                </a:cubicBezTo>
                <a:cubicBezTo>
                  <a:pt x="5431740" y="3145258"/>
                  <a:pt x="5415911" y="3135463"/>
                  <a:pt x="5403470" y="3123022"/>
                </a:cubicBezTo>
                <a:cubicBezTo>
                  <a:pt x="5454544" y="3088973"/>
                  <a:pt x="5470585" y="3088647"/>
                  <a:pt x="5496776" y="3029716"/>
                </a:cubicBezTo>
                <a:cubicBezTo>
                  <a:pt x="5512754" y="2993766"/>
                  <a:pt x="5534098" y="2917749"/>
                  <a:pt x="5534098" y="2917749"/>
                </a:cubicBezTo>
                <a:cubicBezTo>
                  <a:pt x="5540319" y="2793341"/>
                  <a:pt x="5552760" y="2669088"/>
                  <a:pt x="5552760" y="2544525"/>
                </a:cubicBezTo>
                <a:cubicBezTo>
                  <a:pt x="5552760" y="2500540"/>
                  <a:pt x="5541966" y="2457172"/>
                  <a:pt x="5534098" y="2413896"/>
                </a:cubicBezTo>
                <a:cubicBezTo>
                  <a:pt x="5524725" y="2362344"/>
                  <a:pt x="5512765" y="2331234"/>
                  <a:pt x="5496776" y="2283267"/>
                </a:cubicBezTo>
                <a:cubicBezTo>
                  <a:pt x="5490556" y="2208622"/>
                  <a:pt x="5487406" y="2133658"/>
                  <a:pt x="5478115" y="2059333"/>
                </a:cubicBezTo>
                <a:cubicBezTo>
                  <a:pt x="5474934" y="2033884"/>
                  <a:pt x="5459454" y="2010335"/>
                  <a:pt x="5459454" y="1984688"/>
                </a:cubicBezTo>
                <a:cubicBezTo>
                  <a:pt x="5459454" y="1646708"/>
                  <a:pt x="5450296" y="1704078"/>
                  <a:pt x="5496776" y="1518157"/>
                </a:cubicBezTo>
                <a:cubicBezTo>
                  <a:pt x="5490556" y="1437292"/>
                  <a:pt x="5503762" y="1352503"/>
                  <a:pt x="5478115" y="1275561"/>
                </a:cubicBezTo>
                <a:cubicBezTo>
                  <a:pt x="5471895" y="1256900"/>
                  <a:pt x="5440792" y="1300442"/>
                  <a:pt x="5422131" y="1294222"/>
                </a:cubicBezTo>
                <a:cubicBezTo>
                  <a:pt x="5397094" y="1285877"/>
                  <a:pt x="5384808" y="1256900"/>
                  <a:pt x="5366147" y="1238239"/>
                </a:cubicBezTo>
                <a:cubicBezTo>
                  <a:pt x="5378588" y="1225798"/>
                  <a:pt x="5392913" y="1214991"/>
                  <a:pt x="5403470" y="1200916"/>
                </a:cubicBezTo>
                <a:cubicBezTo>
                  <a:pt x="5430384" y="1165031"/>
                  <a:pt x="5478115" y="1088949"/>
                  <a:pt x="5478115" y="1088949"/>
                </a:cubicBezTo>
                <a:cubicBezTo>
                  <a:pt x="5580787" y="780931"/>
                  <a:pt x="5524978" y="991153"/>
                  <a:pt x="5496776" y="342500"/>
                </a:cubicBezTo>
                <a:cubicBezTo>
                  <a:pt x="5493522" y="267667"/>
                  <a:pt x="5488014" y="192812"/>
                  <a:pt x="5478115" y="118565"/>
                </a:cubicBezTo>
                <a:cubicBezTo>
                  <a:pt x="5475515" y="99067"/>
                  <a:pt x="5477718" y="69887"/>
                  <a:pt x="5459454" y="62582"/>
                </a:cubicBezTo>
                <a:cubicBezTo>
                  <a:pt x="5407154" y="41662"/>
                  <a:pt x="5347486" y="50141"/>
                  <a:pt x="5291502" y="43920"/>
                </a:cubicBezTo>
                <a:cubicBezTo>
                  <a:pt x="5272841" y="31479"/>
                  <a:pt x="5257835" y="8830"/>
                  <a:pt x="5235519" y="6598"/>
                </a:cubicBezTo>
                <a:cubicBezTo>
                  <a:pt x="5169539" y="0"/>
                  <a:pt x="5108998" y="23890"/>
                  <a:pt x="5048907" y="43920"/>
                </a:cubicBezTo>
                <a:cubicBezTo>
                  <a:pt x="4920510" y="22521"/>
                  <a:pt x="4930693" y="13267"/>
                  <a:pt x="4787649" y="43920"/>
                </a:cubicBezTo>
                <a:cubicBezTo>
                  <a:pt x="4749181" y="52163"/>
                  <a:pt x="4715012" y="80307"/>
                  <a:pt x="4675682" y="81243"/>
                </a:cubicBezTo>
                <a:lnTo>
                  <a:pt x="3891911" y="99904"/>
                </a:lnTo>
                <a:cubicBezTo>
                  <a:pt x="3885690" y="137226"/>
                  <a:pt x="3898165" y="183396"/>
                  <a:pt x="3873249" y="211871"/>
                </a:cubicBezTo>
                <a:cubicBezTo>
                  <a:pt x="3847343" y="241478"/>
                  <a:pt x="3761282" y="249194"/>
                  <a:pt x="3761282" y="249194"/>
                </a:cubicBezTo>
                <a:cubicBezTo>
                  <a:pt x="3742621" y="242974"/>
                  <a:pt x="3719207" y="244442"/>
                  <a:pt x="3705298" y="230533"/>
                </a:cubicBezTo>
                <a:cubicBezTo>
                  <a:pt x="3691389" y="216624"/>
                  <a:pt x="3695434" y="192143"/>
                  <a:pt x="3686637" y="174549"/>
                </a:cubicBezTo>
                <a:cubicBezTo>
                  <a:pt x="3652874" y="107021"/>
                  <a:pt x="3657901" y="121427"/>
                  <a:pt x="3593331" y="99904"/>
                </a:cubicBezTo>
                <a:cubicBezTo>
                  <a:pt x="3500025" y="106124"/>
                  <a:pt x="3406412" y="108775"/>
                  <a:pt x="3313413" y="118565"/>
                </a:cubicBezTo>
                <a:cubicBezTo>
                  <a:pt x="3287906" y="121250"/>
                  <a:pt x="3263917" y="132197"/>
                  <a:pt x="3238768" y="137227"/>
                </a:cubicBezTo>
                <a:cubicBezTo>
                  <a:pt x="3201665" y="144648"/>
                  <a:pt x="3164123" y="149668"/>
                  <a:pt x="3126800" y="155888"/>
                </a:cubicBezTo>
                <a:cubicBezTo>
                  <a:pt x="2626098" y="145874"/>
                  <a:pt x="2281441" y="148303"/>
                  <a:pt x="1820515" y="118565"/>
                </a:cubicBezTo>
                <a:cubicBezTo>
                  <a:pt x="1751951" y="114141"/>
                  <a:pt x="1683666" y="106124"/>
                  <a:pt x="1615241" y="99904"/>
                </a:cubicBezTo>
                <a:cubicBezTo>
                  <a:pt x="1447290" y="106124"/>
                  <a:pt x="1279105" y="107744"/>
                  <a:pt x="1111388" y="118565"/>
                </a:cubicBezTo>
                <a:cubicBezTo>
                  <a:pt x="1085794" y="120216"/>
                  <a:pt x="1062341" y="135627"/>
                  <a:pt x="1036743" y="137227"/>
                </a:cubicBezTo>
                <a:cubicBezTo>
                  <a:pt x="862800" y="148099"/>
                  <a:pt x="688400" y="149668"/>
                  <a:pt x="514229" y="155888"/>
                </a:cubicBezTo>
                <a:cubicBezTo>
                  <a:pt x="476907" y="162108"/>
                  <a:pt x="438969" y="165372"/>
                  <a:pt x="402262" y="174549"/>
                </a:cubicBezTo>
                <a:cubicBezTo>
                  <a:pt x="318813" y="195411"/>
                  <a:pt x="310733" y="201651"/>
                  <a:pt x="252972" y="230533"/>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76200" dir="13500000" sy="23000" kx="1200000" algn="br" rotWithShape="0">
              <a:prstClr val="black">
                <a:alpha val="20000"/>
              </a:prstClr>
            </a:outerShdw>
            <a:softEdge rad="12700"/>
          </a:effectLst>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solidFill>
                <a:prstClr val="white"/>
              </a:solidFill>
            </a:endParaRPr>
          </a:p>
        </p:txBody>
      </p:sp>
      <p:pic>
        <p:nvPicPr>
          <p:cNvPr id="7" name="Picture 23"/>
          <p:cNvPicPr>
            <a:picLocks noChangeAspect="1" noChangeArrowheads="1"/>
          </p:cNvPicPr>
          <p:nvPr/>
        </p:nvPicPr>
        <p:blipFill>
          <a:blip r:embed="rId3"/>
          <a:srcRect/>
          <a:stretch>
            <a:fillRect/>
          </a:stretch>
        </p:blipFill>
        <p:spPr bwMode="auto">
          <a:xfrm>
            <a:off x="0" y="2362200"/>
            <a:ext cx="3507545" cy="4495800"/>
          </a:xfrm>
          <a:prstGeom prst="rect">
            <a:avLst/>
          </a:prstGeom>
          <a:noFill/>
          <a:ln w="9525">
            <a:noFill/>
            <a:miter lim="800000"/>
            <a:headEnd/>
            <a:tailEnd/>
          </a:ln>
          <a:effectLst/>
        </p:spPr>
      </p:pic>
      <p:sp>
        <p:nvSpPr>
          <p:cNvPr id="6" name="Rectangle 5"/>
          <p:cNvSpPr/>
          <p:nvPr/>
        </p:nvSpPr>
        <p:spPr>
          <a:xfrm>
            <a:off x="3429000" y="2154972"/>
            <a:ext cx="5410200" cy="4478149"/>
          </a:xfrm>
          <a:prstGeom prst="rect">
            <a:avLst/>
          </a:prstGeom>
        </p:spPr>
        <p:txBody>
          <a:bodyPr wrap="square">
            <a:spAutoFit/>
          </a:bodyPr>
          <a:lstStyle/>
          <a:p>
            <a:pPr marL="466725" indent="-466725">
              <a:spcAft>
                <a:spcPts val="600"/>
              </a:spcAft>
              <a:buClr>
                <a:srgbClr val="C00000"/>
              </a:buClr>
              <a:buFont typeface="Wingdings 2" pitchFamily="18" charset="2"/>
              <a:buChar char="ö"/>
            </a:pPr>
            <a:r>
              <a:rPr lang="en-US" sz="2800" dirty="0">
                <a:ln w="18415" cmpd="sng">
                  <a:noFill/>
                  <a:prstDash val="solid"/>
                </a:ln>
                <a:solidFill>
                  <a:srgbClr val="000000"/>
                </a:solidFill>
                <a:effectLst>
                  <a:outerShdw blurRad="63500" dir="3600000" algn="tl" rotWithShape="0">
                    <a:srgbClr val="000000">
                      <a:alpha val="70000"/>
                    </a:srgbClr>
                  </a:outerShdw>
                </a:effectLst>
              </a:rPr>
              <a:t> In order to be a faithful steward of the Gospel as an evangelist, one must preach “</a:t>
            </a:r>
            <a:r>
              <a:rPr lang="en-US" sz="2800" b="1" dirty="0">
                <a:ln w="18415" cmpd="sng">
                  <a:noFill/>
                  <a:prstDash val="solid"/>
                </a:ln>
                <a:solidFill>
                  <a:srgbClr val="000000"/>
                </a:solidFill>
                <a:effectLst>
                  <a:outerShdw blurRad="63500" dir="3600000" algn="tl" rotWithShape="0">
                    <a:srgbClr val="000000">
                      <a:alpha val="70000"/>
                    </a:srgbClr>
                  </a:outerShdw>
                </a:effectLst>
              </a:rPr>
              <a:t>all the counsel of God</a:t>
            </a:r>
            <a:r>
              <a:rPr lang="en-US" sz="2800" dirty="0">
                <a:ln w="18415" cmpd="sng">
                  <a:noFill/>
                  <a:prstDash val="solid"/>
                </a:ln>
                <a:solidFill>
                  <a:srgbClr val="000000"/>
                </a:solidFill>
                <a:effectLst>
                  <a:outerShdw blurRad="63500" dir="3600000" algn="tl" rotWithShape="0">
                    <a:srgbClr val="000000">
                      <a:alpha val="70000"/>
                    </a:srgbClr>
                  </a:outerShdw>
                </a:effectLst>
              </a:rPr>
              <a:t>” (Acts 20:27).</a:t>
            </a:r>
          </a:p>
          <a:p>
            <a:pPr marL="466725" indent="-466725">
              <a:spcAft>
                <a:spcPts val="600"/>
              </a:spcAft>
              <a:buClr>
                <a:srgbClr val="C00000"/>
              </a:buClr>
              <a:buFont typeface="Wingdings 2" pitchFamily="18" charset="2"/>
              <a:buChar char="ö"/>
            </a:pPr>
            <a:r>
              <a:rPr lang="en-US" sz="2800" dirty="0" smtClean="0">
                <a:ln w="18415" cmpd="sng">
                  <a:noFill/>
                  <a:prstDash val="solid"/>
                </a:ln>
                <a:solidFill>
                  <a:srgbClr val="000000"/>
                </a:solidFill>
                <a:effectLst>
                  <a:outerShdw blurRad="63500" dir="3600000" algn="tl" rotWithShape="0">
                    <a:srgbClr val="000000">
                      <a:alpha val="70000"/>
                    </a:srgbClr>
                  </a:outerShdw>
                </a:effectLst>
              </a:rPr>
              <a:t>“</a:t>
            </a:r>
            <a:r>
              <a:rPr lang="en-US" sz="2800" b="1" dirty="0" smtClean="0">
                <a:ln w="18415" cmpd="sng">
                  <a:noFill/>
                  <a:prstDash val="solid"/>
                </a:ln>
                <a:solidFill>
                  <a:srgbClr val="000000"/>
                </a:solidFill>
                <a:effectLst>
                  <a:outerShdw blurRad="63500" dir="3600000" algn="tl" rotWithShape="0">
                    <a:srgbClr val="000000">
                      <a:alpha val="70000"/>
                    </a:srgbClr>
                  </a:outerShdw>
                </a:effectLst>
              </a:rPr>
              <a:t>All the counsel of God</a:t>
            </a:r>
            <a:r>
              <a:rPr lang="en-US" sz="2800" dirty="0" smtClean="0">
                <a:ln w="18415" cmpd="sng">
                  <a:noFill/>
                  <a:prstDash val="solid"/>
                </a:ln>
                <a:solidFill>
                  <a:srgbClr val="000000"/>
                </a:solidFill>
                <a:effectLst>
                  <a:outerShdw blurRad="63500" dir="3600000" algn="tl" rotWithShape="0">
                    <a:srgbClr val="000000">
                      <a:alpha val="70000"/>
                    </a:srgbClr>
                  </a:outerShdw>
                </a:effectLst>
              </a:rPr>
              <a:t>” includes Bible teaching about Hell – (Mark 9:44,45,46; Mat 25:41,46; 2 </a:t>
            </a:r>
            <a:r>
              <a:rPr lang="en-US" sz="2800" dirty="0" err="1" smtClean="0">
                <a:ln w="18415" cmpd="sng">
                  <a:noFill/>
                  <a:prstDash val="solid"/>
                </a:ln>
                <a:solidFill>
                  <a:srgbClr val="000000"/>
                </a:solidFill>
                <a:effectLst>
                  <a:outerShdw blurRad="63500" dir="3600000" algn="tl" rotWithShape="0">
                    <a:srgbClr val="000000">
                      <a:alpha val="70000"/>
                    </a:srgbClr>
                  </a:outerShdw>
                </a:effectLst>
              </a:rPr>
              <a:t>Thes</a:t>
            </a:r>
            <a:r>
              <a:rPr lang="en-US" sz="2800" dirty="0" smtClean="0">
                <a:ln w="18415" cmpd="sng">
                  <a:noFill/>
                  <a:prstDash val="solid"/>
                </a:ln>
                <a:solidFill>
                  <a:srgbClr val="000000"/>
                </a:solidFill>
                <a:effectLst>
                  <a:outerShdw blurRad="63500" dir="3600000" algn="tl" rotWithShape="0">
                    <a:srgbClr val="000000">
                      <a:alpha val="70000"/>
                    </a:srgbClr>
                  </a:outerShdw>
                </a:effectLst>
              </a:rPr>
              <a:t>.  1:8,9; Rev. 20:10 )</a:t>
            </a:r>
            <a:endParaRPr lang="en-US" sz="2800" dirty="0">
              <a:ln w="18415" cmpd="sng">
                <a:noFill/>
                <a:prstDash val="solid"/>
              </a:ln>
              <a:solidFill>
                <a:srgbClr val="000000"/>
              </a:solidFill>
              <a:effectLst>
                <a:outerShdw blurRad="63500" dir="3600000" algn="tl" rotWithShape="0">
                  <a:srgbClr val="000000">
                    <a:alpha val="70000"/>
                  </a:srgbClr>
                </a:outerShdw>
              </a:effectLst>
            </a:endParaRPr>
          </a:p>
        </p:txBody>
      </p:sp>
      <p:sp>
        <p:nvSpPr>
          <p:cNvPr id="9" name="TextBox 8"/>
          <p:cNvSpPr txBox="1"/>
          <p:nvPr/>
        </p:nvSpPr>
        <p:spPr>
          <a:xfrm>
            <a:off x="0" y="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rPr>
              <a:t>The Bible Teaches That Hell Is A Real Place</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Charming Font" pitchFamily="2" charset="0"/>
            </a:endParaRPr>
          </a:p>
        </p:txBody>
      </p:sp>
    </p:spTree>
    <p:extLst>
      <p:ext uri="{BB962C8B-B14F-4D97-AF65-F5344CB8AC3E}">
        <p14:creationId xmlns:p14="http://schemas.microsoft.com/office/powerpoint/2010/main" val="30212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685800" y="2286000"/>
            <a:ext cx="8077200" cy="4114800"/>
          </a:xfrm>
          <a:prstGeom prst="round2DiagRect">
            <a:avLst/>
          </a:prstGeom>
          <a:solidFill>
            <a:schemeClr val="bg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14400" y="2401937"/>
            <a:ext cx="7467600" cy="3893374"/>
          </a:xfrm>
          <a:prstGeom prst="rect">
            <a:avLst/>
          </a:prstGeom>
        </p:spPr>
        <p:txBody>
          <a:bodyPr wrap="square">
            <a:spAutoFit/>
          </a:bodyPr>
          <a:lstStyle/>
          <a:p>
            <a:pPr algn="ctr">
              <a:spcBef>
                <a:spcPts val="600"/>
              </a:spcBef>
            </a:pPr>
            <a:r>
              <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rPr>
              <a:t>Three different Greek words for the term hell in the KJV:</a:t>
            </a:r>
          </a:p>
          <a:p>
            <a:pPr marL="914400" lvl="1" indent="-457200">
              <a:spcBef>
                <a:spcPts val="600"/>
              </a:spcBef>
              <a:buClr>
                <a:srgbClr val="C00000"/>
              </a:buClr>
              <a:buFont typeface="Wingdings 2" pitchFamily="18" charset="2"/>
              <a:buChar char="ö"/>
            </a:pP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Hades</a:t>
            </a:r>
            <a:r>
              <a:rPr lang="en-US" sz="2800" dirty="0">
                <a:solidFill>
                  <a:srgbClr val="000000"/>
                </a:solidFill>
                <a:effectLst>
                  <a:outerShdw blurRad="60007" dist="310007" dir="7680000" sy="30000" kx="1300200" algn="ctr" rotWithShape="0">
                    <a:prstClr val="black">
                      <a:alpha val="32000"/>
                    </a:prstClr>
                  </a:outerShdw>
                </a:effectLst>
              </a:rPr>
              <a:t> –(11) The unseen realm – realm of disembodied spirits  - Ac 2:27, 31;  Rev 20:13</a:t>
            </a:r>
          </a:p>
          <a:p>
            <a:pPr marL="914400" lvl="1" indent="-457200">
              <a:spcBef>
                <a:spcPts val="600"/>
              </a:spcBef>
              <a:buClr>
                <a:srgbClr val="C00000"/>
              </a:buClr>
              <a:buFont typeface="Wingdings 2" pitchFamily="18" charset="2"/>
              <a:buChar char="ö"/>
            </a:pPr>
            <a:r>
              <a:rPr lang="en-US" sz="2800" dirty="0" err="1">
                <a:solidFill>
                  <a:srgbClr val="000000"/>
                </a:solidFill>
                <a:effectLst>
                  <a:outerShdw blurRad="60007" dist="310007" dir="7680000" sy="30000" kx="1300200" algn="ctr" rotWithShape="0">
                    <a:prstClr val="black">
                      <a:alpha val="32000"/>
                    </a:prstClr>
                  </a:outerShdw>
                </a:effectLst>
                <a:latin typeface="Berlin Sans FB Demi" pitchFamily="34" charset="0"/>
              </a:rPr>
              <a:t>Tartarus</a:t>
            </a: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t>
            </a:r>
            <a:r>
              <a:rPr lang="en-US" sz="2800" dirty="0">
                <a:solidFill>
                  <a:srgbClr val="000000"/>
                </a:solidFill>
                <a:effectLst>
                  <a:outerShdw blurRad="60007" dist="310007" dir="7680000" sy="30000" kx="1300200" algn="ctr" rotWithShape="0">
                    <a:prstClr val="black">
                      <a:alpha val="32000"/>
                    </a:prstClr>
                  </a:outerShdw>
                </a:effectLst>
              </a:rPr>
              <a:t>– (1) chains of darkness, to be reserved for judgment;  2Pe 2:4</a:t>
            </a:r>
          </a:p>
          <a:p>
            <a:pPr marL="914400" lvl="1" indent="-457200">
              <a:spcBef>
                <a:spcPts val="600"/>
              </a:spcBef>
              <a:buClr>
                <a:srgbClr val="C00000"/>
              </a:buClr>
              <a:buFont typeface="Wingdings 2" pitchFamily="18" charset="2"/>
              <a:buChar char="ö"/>
            </a:pPr>
            <a:r>
              <a:rPr lang="en-US" sz="2800" dirty="0" err="1">
                <a:solidFill>
                  <a:srgbClr val="000000"/>
                </a:solidFill>
                <a:effectLst>
                  <a:outerShdw blurRad="60007" dist="310007" dir="7680000" sy="30000" kx="1300200" algn="ctr" rotWithShape="0">
                    <a:prstClr val="black">
                      <a:alpha val="32000"/>
                    </a:prstClr>
                  </a:outerShdw>
                </a:effectLst>
                <a:latin typeface="Berlin Sans FB Demi" pitchFamily="34" charset="0"/>
              </a:rPr>
              <a:t>Gehenna</a:t>
            </a: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t>
            </a:r>
            <a:r>
              <a:rPr lang="en-US" sz="2800" dirty="0">
                <a:solidFill>
                  <a:srgbClr val="000000"/>
                </a:solidFill>
                <a:effectLst>
                  <a:outerShdw blurRad="60007" dist="310007" dir="7680000" sy="30000" kx="1300200" algn="ctr" rotWithShape="0">
                    <a:prstClr val="black">
                      <a:alpha val="32000"/>
                    </a:prstClr>
                  </a:outerShdw>
                </a:effectLst>
              </a:rPr>
              <a:t>-  (12) Mt 10:28; Mk 9:43,45,47</a:t>
            </a:r>
          </a:p>
        </p:txBody>
      </p:sp>
      <p:sp>
        <p:nvSpPr>
          <p:cNvPr id="8" name="Rectangle 7"/>
          <p:cNvSpPr/>
          <p:nvPr/>
        </p:nvSpPr>
        <p:spPr>
          <a:xfrm>
            <a:off x="0" y="304800"/>
            <a:ext cx="9144000"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pitchFamily="34" charset="0"/>
              </a:rPr>
              <a:t>The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pitchFamily="34" charset="0"/>
              </a:rPr>
              <a:t>Term “Hell” Is Found 23 Times In the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pitchFamily="34" charset="0"/>
              </a:rPr>
              <a:t>KJV of The N.T.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pitchFamily="34" charset="0"/>
            </a:endParaRPr>
          </a:p>
        </p:txBody>
      </p:sp>
    </p:spTree>
    <p:extLst>
      <p:ext uri="{BB962C8B-B14F-4D97-AF65-F5344CB8AC3E}">
        <p14:creationId xmlns:p14="http://schemas.microsoft.com/office/powerpoint/2010/main" val="14686079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22600"/>
            <a:ext cx="4575463" cy="596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43400" y="2057400"/>
            <a:ext cx="4419600" cy="4570482"/>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Matthew 5:29</a:t>
            </a:r>
          </a:p>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Matthew 7:13</a:t>
            </a:r>
          </a:p>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Matthew 8:12</a:t>
            </a:r>
          </a:p>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Matthew 10:28</a:t>
            </a:r>
          </a:p>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Matthew 13:41-50</a:t>
            </a:r>
          </a:p>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Matthew 25:41-46</a:t>
            </a:r>
          </a:p>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Mark 9:44-48</a:t>
            </a:r>
          </a:p>
          <a:p>
            <a:pPr marL="466725" indent="-466725">
              <a:spcBef>
                <a:spcPts val="600"/>
              </a:spcBef>
              <a:buClr>
                <a:schemeClr val="bg2"/>
              </a:buClr>
              <a:buFont typeface="Wingdings 2" pitchFamily="18" charset="2"/>
              <a:buChar char="ö"/>
            </a:pPr>
            <a:r>
              <a:rPr lang="en-US" sz="3200" dirty="0" smtClean="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rPr>
              <a:t> John 15:6</a:t>
            </a:r>
            <a:endParaRPr lang="en-US" sz="3200" dirty="0">
              <a:ln w="18415" cmpd="sng">
                <a:solidFill>
                  <a:srgbClr val="FFFFFF"/>
                </a:solidFill>
                <a:prstDash val="solid"/>
              </a:ln>
              <a:solidFill>
                <a:srgbClr val="FFFFFF"/>
              </a:solidFill>
              <a:effectLst>
                <a:glow rad="101600">
                  <a:srgbClr val="000000">
                    <a:alpha val="60000"/>
                  </a:srgbClr>
                </a:glow>
                <a:outerShdw blurRad="50800" dist="38100" dir="2700000" algn="tl" rotWithShape="0">
                  <a:prstClr val="black">
                    <a:alpha val="40000"/>
                  </a:prstClr>
                </a:outerShdw>
              </a:effectLst>
            </a:endParaRPr>
          </a:p>
        </p:txBody>
      </p:sp>
      <p:sp>
        <p:nvSpPr>
          <p:cNvPr id="6" name="Text Box 678"/>
          <p:cNvSpPr txBox="1">
            <a:spLocks noChangeArrowheads="1"/>
          </p:cNvSpPr>
          <p:nvPr/>
        </p:nvSpPr>
        <p:spPr bwMode="auto">
          <a:xfrm>
            <a:off x="76201" y="4724400"/>
            <a:ext cx="3352800" cy="1815882"/>
          </a:xfrm>
          <a:prstGeom prst="rect">
            <a:avLst/>
          </a:prstGeom>
          <a:noFill/>
          <a:ln w="9525">
            <a:noFill/>
            <a:miter lim="800000"/>
            <a:headEnd/>
            <a:tailEnd/>
          </a:ln>
          <a:effectLst/>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rPr>
              <a:t>Of The 12 Occurrences Of </a:t>
            </a:r>
            <a:r>
              <a:rPr lang="en-US" sz="2800" dirty="0" err="1" smtClean="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rPr>
              <a:t>Gehenna</a:t>
            </a:r>
            <a:r>
              <a:rPr lang="en-US" sz="2800" dirty="0" smtClean="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rPr>
              <a:t>, Jesus Used It 11 Times.</a:t>
            </a:r>
            <a:endParaRPr lang="en-US" sz="2800" dirty="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endParaRPr>
          </a:p>
        </p:txBody>
      </p:sp>
      <p:sp>
        <p:nvSpPr>
          <p:cNvPr id="8" name="TextBox 7"/>
          <p:cNvSpPr txBox="1"/>
          <p:nvPr/>
        </p:nvSpPr>
        <p:spPr>
          <a:xfrm>
            <a:off x="6927" y="0"/>
            <a:ext cx="9137073"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101600">
                    <a:srgbClr val="000000">
                      <a:alpha val="60000"/>
                    </a:srgbClr>
                  </a:glow>
                  <a:outerShdw blurRad="60007" dist="310007" dir="7680000" sy="30000" kx="1300200" algn="ctr" rotWithShape="0">
                    <a:prstClr val="black">
                      <a:alpha val="32000"/>
                    </a:prstClr>
                  </a:outerShdw>
                </a:effectLst>
                <a:latin typeface="Copperplate Gothic Bold" pitchFamily="34" charset="0"/>
              </a:rPr>
              <a:t>The Lord Taught That Hell Is Real</a:t>
            </a:r>
          </a:p>
        </p:txBody>
      </p:sp>
    </p:spTree>
    <p:extLst>
      <p:ext uri="{BB962C8B-B14F-4D97-AF65-F5344CB8AC3E}">
        <p14:creationId xmlns:p14="http://schemas.microsoft.com/office/powerpoint/2010/main" val="301355758"/>
      </p:ext>
    </p:extLst>
  </p:cSld>
  <p:clrMapOvr>
    <a:masterClrMapping/>
  </p:clrMapOvr>
  <mc:AlternateContent xmlns:mc="http://schemas.openxmlformats.org/markup-compatibility/2006" xmlns:p14="http://schemas.microsoft.com/office/powerpoint/2010/main">
    <mc:Choice Requires="p14">
      <p:transition spd="slow" p14:dur="1500" advTm="5466">
        <p:split orient="vert"/>
      </p:transition>
    </mc:Choice>
    <mc:Fallback xmlns="">
      <p:transition spd="slow" advTm="5466">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886200" y="1981200"/>
            <a:ext cx="5105400" cy="47244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22600"/>
            <a:ext cx="4575463" cy="596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38600" y="2275106"/>
            <a:ext cx="4953000" cy="4278094"/>
          </a:xfrm>
          <a:prstGeom prst="rect">
            <a:avLst/>
          </a:prstGeom>
        </p:spPr>
        <p:txBody>
          <a:bodyPr wrap="square">
            <a:spAutoFit/>
          </a:bodyPr>
          <a:lstStyle/>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Place of Torment </a:t>
            </a:r>
            <a:r>
              <a:rPr lang="en-US" sz="2800" dirty="0" smtClean="0">
                <a:solidFill>
                  <a:srgbClr val="000000"/>
                </a:solidFill>
                <a:effectLst>
                  <a:outerShdw blurRad="60007" dist="310007" dir="7680000" sy="30000" kx="1300200" algn="ctr" rotWithShape="0">
                    <a:prstClr val="black">
                      <a:alpha val="32000"/>
                    </a:prstClr>
                  </a:outerShdw>
                </a:effectLst>
              </a:rPr>
              <a:t>–       Luke 16:23,28; Rev. 20:10  </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Place of outer darkness </a:t>
            </a:r>
            <a:r>
              <a:rPr lang="en-US" sz="2800" dirty="0" smtClean="0">
                <a:solidFill>
                  <a:srgbClr val="000000"/>
                </a:solidFill>
                <a:effectLst>
                  <a:outerShdw blurRad="60007" dist="310007" dir="7680000" sy="30000" kx="1300200" algn="ctr" rotWithShape="0">
                    <a:prstClr val="black">
                      <a:alpha val="32000"/>
                    </a:prstClr>
                  </a:outerShdw>
                </a:effectLst>
              </a:rPr>
              <a:t>– Mt 8:12; 22:13; 25:30; </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place of unquenchable fire </a:t>
            </a:r>
            <a:r>
              <a:rPr lang="en-US" sz="2800" dirty="0" smtClean="0">
                <a:solidFill>
                  <a:srgbClr val="000000"/>
                </a:solidFill>
                <a:effectLst>
                  <a:outerShdw blurRad="60007" dist="310007" dir="7680000" sy="30000" kx="1300200" algn="ctr" rotWithShape="0">
                    <a:prstClr val="black">
                      <a:alpha val="32000"/>
                    </a:prstClr>
                  </a:outerShdw>
                </a:effectLst>
              </a:rPr>
              <a:t>- Mark 9:44,45,46;      Mt 13:50 </a:t>
            </a:r>
          </a:p>
          <a:p>
            <a:pPr marL="466725" indent="-466725">
              <a:spcBef>
                <a:spcPts val="600"/>
              </a:spcBef>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Everlasting punishment -  </a:t>
            </a:r>
            <a:r>
              <a:rPr lang="en-US" sz="2800" dirty="0" smtClean="0">
                <a:solidFill>
                  <a:srgbClr val="000000"/>
                </a:solidFill>
                <a:effectLst>
                  <a:outerShdw blurRad="60007" dist="310007" dir="7680000" sy="30000" kx="1300200" algn="ctr" rotWithShape="0">
                    <a:prstClr val="black">
                      <a:alpha val="32000"/>
                    </a:prstClr>
                  </a:outerShdw>
                </a:effectLst>
              </a:rPr>
              <a:t>Mat 25:41,46; 2 </a:t>
            </a:r>
            <a:r>
              <a:rPr lang="en-US" sz="2800" dirty="0" err="1" smtClean="0">
                <a:solidFill>
                  <a:srgbClr val="000000"/>
                </a:solidFill>
                <a:effectLst>
                  <a:outerShdw blurRad="60007" dist="310007" dir="7680000" sy="30000" kx="1300200" algn="ctr" rotWithShape="0">
                    <a:prstClr val="black">
                      <a:alpha val="32000"/>
                    </a:prstClr>
                  </a:outerShdw>
                </a:effectLst>
              </a:rPr>
              <a:t>Thes</a:t>
            </a:r>
            <a:r>
              <a:rPr lang="en-US" sz="2800" dirty="0" smtClean="0">
                <a:solidFill>
                  <a:srgbClr val="000000"/>
                </a:solidFill>
                <a:effectLst>
                  <a:outerShdw blurRad="60007" dist="310007" dir="7680000" sy="30000" kx="1300200" algn="ctr" rotWithShape="0">
                    <a:prstClr val="black">
                      <a:alpha val="32000"/>
                    </a:prstClr>
                  </a:outerShdw>
                </a:effectLst>
              </a:rPr>
              <a:t>.  1:8,9 </a:t>
            </a:r>
          </a:p>
        </p:txBody>
      </p:sp>
      <p:sp>
        <p:nvSpPr>
          <p:cNvPr id="6" name="Text Box 678"/>
          <p:cNvSpPr txBox="1">
            <a:spLocks noChangeArrowheads="1"/>
          </p:cNvSpPr>
          <p:nvPr/>
        </p:nvSpPr>
        <p:spPr bwMode="auto">
          <a:xfrm>
            <a:off x="76201" y="4724400"/>
            <a:ext cx="3352800" cy="1815882"/>
          </a:xfrm>
          <a:prstGeom prst="rect">
            <a:avLst/>
          </a:prstGeom>
          <a:noFill/>
          <a:ln w="9525">
            <a:noFill/>
            <a:miter lim="800000"/>
            <a:headEnd/>
            <a:tailEnd/>
          </a:ln>
          <a:effectLst/>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rPr>
              <a:t>Of The 12 Occurrences Of </a:t>
            </a:r>
            <a:r>
              <a:rPr lang="en-US" sz="2800" dirty="0" err="1" smtClean="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rPr>
              <a:t>Gehenna</a:t>
            </a:r>
            <a:r>
              <a:rPr lang="en-US" sz="2800" dirty="0" smtClean="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rPr>
              <a:t>, Jesus Used It 11 Times.</a:t>
            </a:r>
            <a:endParaRPr lang="en-US" sz="2800" dirty="0">
              <a:ln w="18415" cmpd="sng">
                <a:solidFill>
                  <a:srgbClr val="FFFFFF"/>
                </a:solidFill>
                <a:prstDash val="solid"/>
              </a:ln>
              <a:solidFill>
                <a:srgbClr val="FFFFFF"/>
              </a:solidFill>
              <a:effectLst>
                <a:glow rad="101600">
                  <a:schemeClr val="accent4">
                    <a:lumMod val="10000"/>
                    <a:alpha val="60000"/>
                  </a:schemeClr>
                </a:glow>
                <a:outerShdw blurRad="63500" dir="3600000" algn="tl" rotWithShape="0">
                  <a:srgbClr val="000000">
                    <a:alpha val="70000"/>
                  </a:srgbClr>
                </a:outerShdw>
              </a:effectLst>
            </a:endParaRPr>
          </a:p>
        </p:txBody>
      </p:sp>
      <p:sp>
        <p:nvSpPr>
          <p:cNvPr id="8" name="TextBox 7"/>
          <p:cNvSpPr txBox="1"/>
          <p:nvPr/>
        </p:nvSpPr>
        <p:spPr>
          <a:xfrm>
            <a:off x="6927" y="0"/>
            <a:ext cx="9137073"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glow rad="101600">
                    <a:srgbClr val="000000">
                      <a:alpha val="60000"/>
                    </a:srgbClr>
                  </a:glow>
                  <a:outerShdw blurRad="60007" dist="310007" dir="7680000" sy="30000" kx="1300200" algn="ctr" rotWithShape="0">
                    <a:prstClr val="black">
                      <a:alpha val="32000"/>
                    </a:prstClr>
                  </a:outerShdw>
                </a:effectLst>
                <a:latin typeface="Copperplate Gothic Bold" pitchFamily="34" charset="0"/>
              </a:rPr>
              <a:t>The Lord Taught That Hell Is Real</a:t>
            </a:r>
          </a:p>
        </p:txBody>
      </p:sp>
    </p:spTree>
    <p:extLst>
      <p:ext uri="{BB962C8B-B14F-4D97-AF65-F5344CB8AC3E}">
        <p14:creationId xmlns:p14="http://schemas.microsoft.com/office/powerpoint/2010/main" val="2291945854"/>
      </p:ext>
    </p:extLst>
  </p:cSld>
  <p:clrMapOvr>
    <a:masterClrMapping/>
  </p:clrMapOvr>
  <mc:AlternateContent xmlns:mc="http://schemas.openxmlformats.org/markup-compatibility/2006" xmlns:p14="http://schemas.microsoft.com/office/powerpoint/2010/main">
    <mc:Choice Requires="p14">
      <p:transition spd="slow" p14:dur="1500" advTm="5466">
        <p:split orient="vert"/>
      </p:transition>
    </mc:Choice>
    <mc:Fallback xmlns="">
      <p:transition spd="slow" advTm="546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9217" name="Picture 1" descr="C:\Documents and Settings\Don McClain\My Documents\My Pictures\Microsoft Clip Organizer\j0078708.wmf"/>
          <p:cNvPicPr>
            <a:picLocks noChangeAspect="1" noChangeArrowheads="1"/>
          </p:cNvPicPr>
          <p:nvPr/>
        </p:nvPicPr>
        <p:blipFill>
          <a:blip r:embed="rId3"/>
          <a:srcRect/>
          <a:stretch>
            <a:fillRect/>
          </a:stretch>
        </p:blipFill>
        <p:spPr bwMode="auto">
          <a:xfrm>
            <a:off x="3657600" y="2286000"/>
            <a:ext cx="2667000" cy="3075299"/>
          </a:xfrm>
          <a:prstGeom prst="rect">
            <a:avLst/>
          </a:prstGeom>
          <a:noFill/>
        </p:spPr>
      </p:pic>
      <p:sp>
        <p:nvSpPr>
          <p:cNvPr id="49" name="TextBox 48"/>
          <p:cNvSpPr txBox="1"/>
          <p:nvPr/>
        </p:nvSpPr>
        <p:spPr>
          <a:xfrm>
            <a:off x="4633739" y="4075093"/>
            <a:ext cx="1730694" cy="954107"/>
          </a:xfrm>
          <a:prstGeom prst="rect">
            <a:avLst/>
          </a:prstGeom>
          <a:solidFill>
            <a:srgbClr val="000000">
              <a:alpha val="74118"/>
            </a:srgbClr>
          </a:solidFill>
        </p:spPr>
        <p:txBody>
          <a:bodyPr wrap="square" rtlCol="0">
            <a:spAutoFit/>
          </a:bodyPr>
          <a:lstStyle/>
          <a:p>
            <a:pPr algn="ct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Resurrection</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Reunion of Soul &amp; Body  </a:t>
            </a:r>
          </a:p>
        </p:txBody>
      </p:sp>
      <p:pic>
        <p:nvPicPr>
          <p:cNvPr id="53" name="Picture 1" descr="C:\Documents and Settings\Don McClain\My Documents\My Pictures\Microsoft Clip Organizer\j0078708.wmf"/>
          <p:cNvPicPr>
            <a:picLocks noChangeAspect="1" noChangeArrowheads="1"/>
          </p:cNvPicPr>
          <p:nvPr/>
        </p:nvPicPr>
        <p:blipFill>
          <a:blip r:embed="rId3"/>
          <a:srcRect/>
          <a:stretch>
            <a:fillRect/>
          </a:stretch>
        </p:blipFill>
        <p:spPr bwMode="auto">
          <a:xfrm>
            <a:off x="1524000" y="2590800"/>
            <a:ext cx="2286000" cy="2694299"/>
          </a:xfrm>
          <a:prstGeom prst="rect">
            <a:avLst/>
          </a:prstGeom>
          <a:noFill/>
        </p:spPr>
      </p:pic>
      <p:sp>
        <p:nvSpPr>
          <p:cNvPr id="47" name="Curved Down Arrow 46"/>
          <p:cNvSpPr/>
          <p:nvPr/>
        </p:nvSpPr>
        <p:spPr>
          <a:xfrm flipV="1">
            <a:off x="3505200" y="5334000"/>
            <a:ext cx="2209800" cy="1371600"/>
          </a:xfrm>
          <a:prstGeom prst="curvedDownArrow">
            <a:avLst/>
          </a:prstGeom>
          <a:solidFill>
            <a:schemeClr val="bg2"/>
          </a:solidFill>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Curved Down Arrow 45"/>
          <p:cNvSpPr/>
          <p:nvPr/>
        </p:nvSpPr>
        <p:spPr>
          <a:xfrm>
            <a:off x="3352800" y="1066800"/>
            <a:ext cx="2209800" cy="1295400"/>
          </a:xfrm>
          <a:prstGeom prst="curvedDownArrow">
            <a:avLst/>
          </a:prstGeom>
          <a:solidFill>
            <a:schemeClr val="bg2"/>
          </a:solidFill>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Down Arrow 40"/>
          <p:cNvSpPr/>
          <p:nvPr/>
        </p:nvSpPr>
        <p:spPr>
          <a:xfrm rot="10800000">
            <a:off x="533400" y="4114800"/>
            <a:ext cx="990600" cy="1600200"/>
          </a:xfrm>
          <a:prstGeom prst="down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own Arrow 39"/>
          <p:cNvSpPr/>
          <p:nvPr/>
        </p:nvSpPr>
        <p:spPr>
          <a:xfrm>
            <a:off x="533400" y="2057400"/>
            <a:ext cx="990600" cy="1600200"/>
          </a:xfrm>
          <a:prstGeom prst="down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lowchart: Delay 33"/>
          <p:cNvSpPr/>
          <p:nvPr/>
        </p:nvSpPr>
        <p:spPr>
          <a:xfrm rot="16200000">
            <a:off x="2309841" y="1042959"/>
            <a:ext cx="2009718" cy="2667000"/>
          </a:xfrm>
          <a:prstGeom prst="flowChartDelay">
            <a:avLst/>
          </a:prstGeom>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white"/>
              </a:solidFill>
            </a:endParaRPr>
          </a:p>
        </p:txBody>
      </p:sp>
      <p:sp>
        <p:nvSpPr>
          <p:cNvPr id="20" name="Flowchart: Delay 19"/>
          <p:cNvSpPr/>
          <p:nvPr/>
        </p:nvSpPr>
        <p:spPr>
          <a:xfrm rot="5400000">
            <a:off x="2081241" y="4167159"/>
            <a:ext cx="2466918" cy="2667000"/>
          </a:xfrm>
          <a:prstGeom prst="flowChartDelay">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981200" y="3048000"/>
            <a:ext cx="2667000" cy="1600200"/>
          </a:xfrm>
          <a:prstGeom prst="rect">
            <a:avLst/>
          </a:prstGeom>
          <a:solidFill>
            <a:schemeClr val="bg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itle 1"/>
          <p:cNvSpPr txBox="1">
            <a:spLocks/>
          </p:cNvSpPr>
          <p:nvPr/>
        </p:nvSpPr>
        <p:spPr>
          <a:xfrm>
            <a:off x="0" y="0"/>
            <a:ext cx="9144000" cy="838200"/>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ligraph421 BT" pitchFamily="66" charset="0"/>
              </a:rPr>
              <a:t>After Death – What Then?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ligraph421 BT" pitchFamily="66" charset="0"/>
            </a:endParaRPr>
          </a:p>
        </p:txBody>
      </p:sp>
      <p:sp>
        <p:nvSpPr>
          <p:cNvPr id="23557" name="Text Box 5"/>
          <p:cNvSpPr txBox="1">
            <a:spLocks noChangeArrowheads="1"/>
          </p:cNvSpPr>
          <p:nvPr/>
        </p:nvSpPr>
        <p:spPr bwMode="auto">
          <a:xfrm>
            <a:off x="2286000" y="1600200"/>
            <a:ext cx="1981200" cy="1477328"/>
          </a:xfrm>
          <a:prstGeom prst="rect">
            <a:avLst/>
          </a:prstGeom>
          <a:noFill/>
          <a:ln w="9525">
            <a:noFill/>
            <a:miter lim="800000"/>
            <a:headEnd/>
            <a:tailEnd/>
          </a:ln>
          <a:effectLst/>
        </p:spPr>
        <p:txBody>
          <a:bodyPr wrap="square">
            <a:spAutoFit/>
          </a:bodyPr>
          <a:lstStyle/>
          <a:p>
            <a:pPr algn="ctr">
              <a:spcBef>
                <a:spcPts val="600"/>
              </a:spcBef>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Comfort</a:t>
            </a:r>
          </a:p>
          <a:p>
            <a:pPr algn="ctr">
              <a:spcBef>
                <a:spcPts val="600"/>
              </a:spcBef>
            </a:pPr>
            <a:r>
              <a:rPr lang="en-US" sz="2400" dirty="0">
                <a:solidFill>
                  <a:srgbClr val="000000"/>
                </a:solidFill>
              </a:rPr>
              <a:t>Luke 16:22</a:t>
            </a:r>
          </a:p>
          <a:p>
            <a:pPr algn="ctr">
              <a:spcBef>
                <a:spcPts val="600"/>
              </a:spcBef>
            </a:pPr>
            <a:r>
              <a:rPr lang="en-US" sz="2400" dirty="0">
                <a:solidFill>
                  <a:srgbClr val="000000"/>
                </a:solidFill>
              </a:rPr>
              <a:t>Luke 23:43</a:t>
            </a:r>
            <a:endParaRPr lang="en-US" sz="3200" dirty="0">
              <a:ln w="18415" cmpd="sng">
                <a:solidFill>
                  <a:srgbClr val="FFFFFF"/>
                </a:solidFill>
                <a:prstDash val="solid"/>
              </a:ln>
              <a:solidFill>
                <a:srgbClr val="000000"/>
              </a:solidFill>
              <a:effectLst>
                <a:outerShdw blurRad="63500" dir="3600000" algn="tl" rotWithShape="0">
                  <a:srgbClr val="000000">
                    <a:alpha val="70000"/>
                  </a:srgbClr>
                </a:outerShdw>
              </a:effectLst>
            </a:endParaRPr>
          </a:p>
        </p:txBody>
      </p:sp>
      <p:sp>
        <p:nvSpPr>
          <p:cNvPr id="23558" name="Text Box 6"/>
          <p:cNvSpPr txBox="1">
            <a:spLocks noChangeArrowheads="1"/>
          </p:cNvSpPr>
          <p:nvPr/>
        </p:nvSpPr>
        <p:spPr bwMode="auto">
          <a:xfrm>
            <a:off x="2362200" y="4749225"/>
            <a:ext cx="1981200" cy="584775"/>
          </a:xfrm>
          <a:prstGeom prst="rect">
            <a:avLst/>
          </a:prstGeom>
          <a:noFill/>
          <a:ln w="9525">
            <a:noFill/>
            <a:miter lim="800000"/>
            <a:headEnd/>
            <a:tailEnd/>
          </a:ln>
          <a:effectLst/>
        </p:spPr>
        <p:txBody>
          <a:bodyPr wrap="square">
            <a:spAutoFit/>
          </a:bodyPr>
          <a:lstStyle/>
          <a:p>
            <a:pPr algn="ctr">
              <a:spcBef>
                <a:spcPct val="50000"/>
              </a:spcBef>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Torment</a:t>
            </a:r>
          </a:p>
        </p:txBody>
      </p:sp>
      <p:sp>
        <p:nvSpPr>
          <p:cNvPr id="23566" name="Text Box 14"/>
          <p:cNvSpPr txBox="1">
            <a:spLocks noChangeArrowheads="1"/>
          </p:cNvSpPr>
          <p:nvPr/>
        </p:nvSpPr>
        <p:spPr bwMode="auto">
          <a:xfrm>
            <a:off x="152400" y="2714685"/>
            <a:ext cx="381000" cy="2554545"/>
          </a:xfrm>
          <a:prstGeom prst="rect">
            <a:avLst/>
          </a:prstGeom>
          <a:noFill/>
          <a:ln w="9525">
            <a:noFill/>
            <a:miter lim="800000"/>
            <a:headEnd/>
            <a:tailEnd/>
          </a:ln>
          <a:effectLst/>
        </p:spPr>
        <p:txBody>
          <a:bodyPr>
            <a:spAutoFit/>
          </a:bodyPr>
          <a:lstStyle/>
          <a:p>
            <a:pPr>
              <a:spcBef>
                <a:spcPct val="50000"/>
              </a:spcBef>
            </a:pPr>
            <a:r>
              <a:rPr lang="en-US" sz="3200" dirty="0">
                <a:ln w="18415" cmpd="sng">
                  <a:noFill/>
                  <a:prstDash val="solid"/>
                </a:ln>
                <a:solidFill>
                  <a:sysClr val="windowText" lastClr="000000"/>
                </a:solidFill>
                <a:effectLst>
                  <a:outerShdw blurRad="63500" dir="3600000" algn="tl" rotWithShape="0">
                    <a:srgbClr val="000000">
                      <a:alpha val="70000"/>
                    </a:srgbClr>
                  </a:outerShdw>
                </a:effectLst>
              </a:rPr>
              <a:t>DEATH</a:t>
            </a:r>
          </a:p>
        </p:txBody>
      </p:sp>
      <p:sp>
        <p:nvSpPr>
          <p:cNvPr id="23567" name="Text Box 15"/>
          <p:cNvSpPr txBox="1">
            <a:spLocks noChangeArrowheads="1"/>
          </p:cNvSpPr>
          <p:nvPr/>
        </p:nvSpPr>
        <p:spPr bwMode="auto">
          <a:xfrm>
            <a:off x="0" y="1447800"/>
            <a:ext cx="2590800" cy="641350"/>
          </a:xfrm>
          <a:prstGeom prst="rect">
            <a:avLst/>
          </a:prstGeom>
          <a:noFill/>
          <a:ln w="9525">
            <a:noFill/>
            <a:miter lim="800000"/>
            <a:headEnd/>
            <a:tailEnd/>
          </a:ln>
          <a:effectLst/>
        </p:spPr>
        <p:txBody>
          <a:bodyPr>
            <a:spAutoFit/>
          </a:bodyPr>
          <a:lstStyle/>
          <a:p>
            <a:pPr>
              <a:spcBef>
                <a:spcPct val="50000"/>
              </a:spcBef>
            </a:pP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Monotype Corsiva" pitchFamily="66" charset="0"/>
              </a:rPr>
              <a:t>Righteous</a:t>
            </a:r>
          </a:p>
        </p:txBody>
      </p:sp>
      <p:sp>
        <p:nvSpPr>
          <p:cNvPr id="23568" name="Text Box 16"/>
          <p:cNvSpPr txBox="1">
            <a:spLocks noChangeArrowheads="1"/>
          </p:cNvSpPr>
          <p:nvPr/>
        </p:nvSpPr>
        <p:spPr bwMode="auto">
          <a:xfrm>
            <a:off x="0" y="5607050"/>
            <a:ext cx="2590800" cy="641350"/>
          </a:xfrm>
          <a:prstGeom prst="rect">
            <a:avLst/>
          </a:prstGeom>
          <a:noFill/>
          <a:ln w="9525">
            <a:noFill/>
            <a:miter lim="800000"/>
            <a:headEnd/>
            <a:tailEnd/>
          </a:ln>
          <a:effectLst/>
        </p:spPr>
        <p:txBody>
          <a:bodyPr>
            <a:spAutoFit/>
          </a:bodyPr>
          <a:lstStyle/>
          <a:p>
            <a:pPr>
              <a:spcBef>
                <a:spcPct val="50000"/>
              </a:spcBef>
            </a:pP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Monotype Corsiva" pitchFamily="66" charset="0"/>
              </a:rPr>
              <a:t>Wicked</a:t>
            </a:r>
          </a:p>
        </p:txBody>
      </p:sp>
      <p:sp>
        <p:nvSpPr>
          <p:cNvPr id="23570" name="Text Box 18"/>
          <p:cNvSpPr txBox="1">
            <a:spLocks noChangeArrowheads="1"/>
          </p:cNvSpPr>
          <p:nvPr/>
        </p:nvSpPr>
        <p:spPr bwMode="auto">
          <a:xfrm>
            <a:off x="1981200" y="3124706"/>
            <a:ext cx="2667000" cy="1523494"/>
          </a:xfrm>
          <a:prstGeom prst="rect">
            <a:avLst/>
          </a:prstGeom>
          <a:noFill/>
          <a:ln w="9525">
            <a:noFill/>
            <a:miter lim="800000"/>
            <a:headEnd/>
            <a:tailEnd/>
          </a:ln>
          <a:effectLst/>
        </p:spPr>
        <p:txBody>
          <a:bodyPr wrap="square">
            <a:spAutoFit/>
          </a:bodyPr>
          <a:lstStyle/>
          <a:p>
            <a:pPr algn="ctr">
              <a:spcBef>
                <a:spcPts val="600"/>
              </a:spcBef>
            </a:pP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HADES</a:t>
            </a:r>
          </a:p>
          <a:p>
            <a:pPr algn="ctr">
              <a:spcBef>
                <a:spcPts val="600"/>
              </a:spcBef>
            </a:pPr>
            <a:r>
              <a:rPr lang="en-US" sz="2400" dirty="0">
                <a:solidFill>
                  <a:srgbClr val="000000"/>
                </a:solidFill>
                <a:latin typeface="Pegasus" pitchFamily="2" charset="0"/>
              </a:rPr>
              <a:t>Luke 16:25,26; Rev 1:18; 20:13</a:t>
            </a:r>
            <a:endParaRPr lang="en-US" sz="2400" dirty="0">
              <a:ln w="18415" cmpd="sng">
                <a:solidFill>
                  <a:srgbClr val="FFFFFF"/>
                </a:solidFill>
                <a:prstDash val="solid"/>
              </a:ln>
              <a:solidFill>
                <a:srgbClr val="000000"/>
              </a:solidFill>
              <a:effectLst>
                <a:outerShdw blurRad="63500" dir="3600000" algn="tl" rotWithShape="0">
                  <a:srgbClr val="000000">
                    <a:alpha val="70000"/>
                  </a:srgbClr>
                </a:outerShdw>
              </a:effectLst>
              <a:latin typeface="Pegasus" pitchFamily="2" charset="0"/>
            </a:endParaRPr>
          </a:p>
        </p:txBody>
      </p:sp>
      <p:sp>
        <p:nvSpPr>
          <p:cNvPr id="25" name="Text Box 16"/>
          <p:cNvSpPr txBox="1">
            <a:spLocks noChangeArrowheads="1"/>
          </p:cNvSpPr>
          <p:nvPr/>
        </p:nvSpPr>
        <p:spPr bwMode="auto">
          <a:xfrm>
            <a:off x="2209800" y="5182850"/>
            <a:ext cx="2209800" cy="1446550"/>
          </a:xfrm>
          <a:prstGeom prst="rect">
            <a:avLst/>
          </a:prstGeom>
          <a:noFill/>
          <a:ln w="9525">
            <a:noFill/>
            <a:miter lim="800000"/>
            <a:headEnd/>
            <a:tailEnd/>
          </a:ln>
          <a:effectLst/>
        </p:spPr>
        <p:txBody>
          <a:bodyPr wrap="square">
            <a:spAutoFit/>
          </a:bodyPr>
          <a:lstStyle/>
          <a:p>
            <a:pPr algn="ctr">
              <a:spcBef>
                <a:spcPct val="50000"/>
              </a:spcBef>
            </a:pPr>
            <a:r>
              <a:rPr lang="en-US" sz="2800" b="1" dirty="0" err="1">
                <a:solidFill>
                  <a:prstClr val="white"/>
                </a:solidFill>
                <a:latin typeface="Pegasus" pitchFamily="2" charset="0"/>
              </a:rPr>
              <a:t>Tartarus</a:t>
            </a:r>
            <a:endParaRPr lang="en-US" sz="2800" b="1" dirty="0">
              <a:solidFill>
                <a:prstClr val="white"/>
              </a:solidFill>
              <a:latin typeface="Pegasus" pitchFamily="2" charset="0"/>
            </a:endParaRPr>
          </a:p>
          <a:p>
            <a:pPr algn="ctr">
              <a:spcBef>
                <a:spcPct val="50000"/>
              </a:spcBef>
            </a:pPr>
            <a:r>
              <a:rPr lang="en-US" sz="2400" b="1" dirty="0">
                <a:solidFill>
                  <a:prstClr val="white"/>
                </a:solidFill>
                <a:latin typeface="Pegasus" pitchFamily="2" charset="0"/>
              </a:rPr>
              <a:t>Luke 16:23,24; 2 Peter 2:4</a:t>
            </a:r>
            <a:endParaRPr lang="en-US" sz="2800" b="1" dirty="0">
              <a:solidFill>
                <a:prstClr val="white"/>
              </a:solidFill>
              <a:latin typeface="Monotype Corsiva" pitchFamily="66" charset="0"/>
            </a:endParaRPr>
          </a:p>
        </p:txBody>
      </p:sp>
      <p:sp>
        <p:nvSpPr>
          <p:cNvPr id="35" name="Curved Up Arrow 34"/>
          <p:cNvSpPr/>
          <p:nvPr/>
        </p:nvSpPr>
        <p:spPr>
          <a:xfrm>
            <a:off x="914401" y="6248400"/>
            <a:ext cx="1447800" cy="457200"/>
          </a:xfrm>
          <a:prstGeom prst="curvedUpArrow">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Curved Up Arrow 35"/>
          <p:cNvSpPr/>
          <p:nvPr/>
        </p:nvSpPr>
        <p:spPr>
          <a:xfrm flipV="1">
            <a:off x="990600" y="1048943"/>
            <a:ext cx="1430345" cy="466567"/>
          </a:xfrm>
          <a:prstGeom prst="curvedUpArrow">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609600" y="3733800"/>
            <a:ext cx="917815" cy="369332"/>
          </a:xfrm>
          <a:prstGeom prst="rect">
            <a:avLst/>
          </a:prstGeom>
          <a:solidFill>
            <a:schemeClr val="tx2">
              <a:lumMod val="75000"/>
            </a:schemeClr>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solidFill>
                  <a:srgbClr val="000000"/>
                </a:solidFill>
              </a:rPr>
              <a:t>GRAVE</a:t>
            </a:r>
          </a:p>
        </p:txBody>
      </p:sp>
      <p:sp>
        <p:nvSpPr>
          <p:cNvPr id="38" name="TextBox 37"/>
          <p:cNvSpPr txBox="1"/>
          <p:nvPr/>
        </p:nvSpPr>
        <p:spPr>
          <a:xfrm>
            <a:off x="762000" y="2133600"/>
            <a:ext cx="513410" cy="1628022"/>
          </a:xfrm>
          <a:prstGeom prst="rect">
            <a:avLst/>
          </a:prstGeom>
          <a:noFill/>
        </p:spPr>
        <p:txBody>
          <a:bodyPr vert="wordArtVert" wrap="square" rtlCol="0">
            <a:spAutoFit/>
          </a:bodyPr>
          <a:lstStyle/>
          <a:p>
            <a:r>
              <a:rPr lang="en-US" dirty="0">
                <a:solidFill>
                  <a:prstClr val="white"/>
                </a:solidFill>
              </a:rPr>
              <a:t>BODY</a:t>
            </a:r>
          </a:p>
        </p:txBody>
      </p:sp>
      <p:sp>
        <p:nvSpPr>
          <p:cNvPr id="39" name="TextBox 38"/>
          <p:cNvSpPr txBox="1"/>
          <p:nvPr/>
        </p:nvSpPr>
        <p:spPr>
          <a:xfrm>
            <a:off x="762000" y="4315578"/>
            <a:ext cx="513410" cy="1399422"/>
          </a:xfrm>
          <a:prstGeom prst="rect">
            <a:avLst/>
          </a:prstGeom>
          <a:noFill/>
        </p:spPr>
        <p:txBody>
          <a:bodyPr vert="wordArtVert" wrap="none" rtlCol="0">
            <a:spAutoFit/>
          </a:bodyPr>
          <a:lstStyle/>
          <a:p>
            <a:r>
              <a:rPr lang="en-US" dirty="0">
                <a:solidFill>
                  <a:prstClr val="white"/>
                </a:solidFill>
              </a:rPr>
              <a:t>BODY</a:t>
            </a:r>
          </a:p>
        </p:txBody>
      </p:sp>
      <p:sp>
        <p:nvSpPr>
          <p:cNvPr id="42" name="TextBox 41"/>
          <p:cNvSpPr txBox="1"/>
          <p:nvPr/>
        </p:nvSpPr>
        <p:spPr>
          <a:xfrm>
            <a:off x="1295400" y="914400"/>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43" name="TextBox 42"/>
          <p:cNvSpPr txBox="1"/>
          <p:nvPr/>
        </p:nvSpPr>
        <p:spPr>
          <a:xfrm>
            <a:off x="1295400" y="6400800"/>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50" name="TextBox 49"/>
          <p:cNvSpPr txBox="1"/>
          <p:nvPr/>
        </p:nvSpPr>
        <p:spPr>
          <a:xfrm>
            <a:off x="5808087" y="2971800"/>
            <a:ext cx="440313" cy="1108765"/>
          </a:xfrm>
          <a:prstGeom prst="rect">
            <a:avLst/>
          </a:prstGeom>
          <a:noFill/>
        </p:spPr>
        <p:txBody>
          <a:bodyPr vert="wordArtVert" wrap="none" rtlCol="0">
            <a:spAutoFit/>
          </a:bodyPr>
          <a:lstStyle/>
          <a:p>
            <a:r>
              <a:rPr lang="en-US" sz="1400" dirty="0">
                <a:solidFill>
                  <a:prstClr val="white"/>
                </a:solidFill>
              </a:rPr>
              <a:t>BODY</a:t>
            </a:r>
          </a:p>
        </p:txBody>
      </p:sp>
      <p:sp>
        <p:nvSpPr>
          <p:cNvPr id="51" name="TextBox 50"/>
          <p:cNvSpPr txBox="1"/>
          <p:nvPr/>
        </p:nvSpPr>
        <p:spPr>
          <a:xfrm>
            <a:off x="4876800" y="1447800"/>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52" name="TextBox 51"/>
          <p:cNvSpPr txBox="1"/>
          <p:nvPr/>
        </p:nvSpPr>
        <p:spPr>
          <a:xfrm>
            <a:off x="5029200" y="5879068"/>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48" name="Round Diagonal Corner Rectangle 47"/>
          <p:cNvSpPr/>
          <p:nvPr/>
        </p:nvSpPr>
        <p:spPr>
          <a:xfrm>
            <a:off x="6260401" y="1752600"/>
            <a:ext cx="685800" cy="4114800"/>
          </a:xfrm>
          <a:prstGeom prst="round2Diag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6248400" y="1752600"/>
            <a:ext cx="696024" cy="4183196"/>
          </a:xfrm>
          <a:prstGeom prst="rect">
            <a:avLst/>
          </a:prstGeom>
          <a:noFill/>
        </p:spPr>
        <p:txBody>
          <a:bodyPr vert="wordArtVert" wrap="none" rtlCol="0">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JUDGMENT</a:t>
            </a:r>
          </a:p>
        </p:txBody>
      </p:sp>
    </p:spTree>
    <p:extLst>
      <p:ext uri="{BB962C8B-B14F-4D97-AF65-F5344CB8AC3E}">
        <p14:creationId xmlns:p14="http://schemas.microsoft.com/office/powerpoint/2010/main" val="2356670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fade">
                                      <p:cBhvr>
                                        <p:cTn id="7" dur="500"/>
                                        <p:tgtEl>
                                          <p:spTgt spid="235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66"/>
                                        </p:tgtEl>
                                        <p:attrNameLst>
                                          <p:attrName>style.visibility</p:attrName>
                                        </p:attrNameLst>
                                      </p:cBhvr>
                                      <p:to>
                                        <p:strVal val="visible"/>
                                      </p:to>
                                    </p:set>
                                    <p:animEffect transition="in" filter="fade">
                                      <p:cBhvr>
                                        <p:cTn id="10" dur="500"/>
                                        <p:tgtEl>
                                          <p:spTgt spid="235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8"/>
                                        </p:tgtEl>
                                        <p:attrNameLst>
                                          <p:attrName>style.visibility</p:attrName>
                                        </p:attrNameLst>
                                      </p:cBhvr>
                                      <p:to>
                                        <p:strVal val="visible"/>
                                      </p:to>
                                    </p:set>
                                    <p:animEffect transition="in" filter="fade">
                                      <p:cBhvr>
                                        <p:cTn id="13" dur="500"/>
                                        <p:tgtEl>
                                          <p:spTgt spid="235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570"/>
                                        </p:tgtEl>
                                        <p:attrNameLst>
                                          <p:attrName>style.visibility</p:attrName>
                                        </p:attrNameLst>
                                      </p:cBhvr>
                                      <p:to>
                                        <p:strVal val="visible"/>
                                      </p:to>
                                    </p:set>
                                    <p:animEffect transition="in" filter="fade">
                                      <p:cBhvr>
                                        <p:cTn id="50" dur="500"/>
                                        <p:tgtEl>
                                          <p:spTgt spid="2357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3558"/>
                                        </p:tgtEl>
                                        <p:attrNameLst>
                                          <p:attrName>style.visibility</p:attrName>
                                        </p:attrNameLst>
                                      </p:cBhvr>
                                      <p:to>
                                        <p:strVal val="visible"/>
                                      </p:to>
                                    </p:set>
                                    <p:animEffect transition="in" filter="wipe(up)">
                                      <p:cBhvr>
                                        <p:cTn id="53" dur="500"/>
                                        <p:tgtEl>
                                          <p:spTgt spid="2355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557"/>
                                        </p:tgtEl>
                                        <p:attrNameLst>
                                          <p:attrName>style.visibility</p:attrName>
                                        </p:attrNameLst>
                                      </p:cBhvr>
                                      <p:to>
                                        <p:strVal val="visible"/>
                                      </p:to>
                                    </p:set>
                                    <p:animEffect transition="in" filter="wipe(down)">
                                      <p:cBhvr>
                                        <p:cTn id="62" dur="500"/>
                                        <p:tgtEl>
                                          <p:spTgt spid="2355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left)">
                                      <p:cBhvr>
                                        <p:cTn id="70" dur="500"/>
                                        <p:tgtEl>
                                          <p:spTgt spid="53"/>
                                        </p:tgtEl>
                                      </p:cBhvr>
                                    </p:animEffect>
                                  </p:childTnLst>
                                </p:cTn>
                              </p:par>
                              <p:par>
                                <p:cTn id="71" presetID="22" presetClass="entr" presetSubtype="8" fill="hold" nodeType="withEffect">
                                  <p:stCondLst>
                                    <p:cond delay="0"/>
                                  </p:stCondLst>
                                  <p:childTnLst>
                                    <p:set>
                                      <p:cBhvr>
                                        <p:cTn id="72" dur="1" fill="hold">
                                          <p:stCondLst>
                                            <p:cond delay="0"/>
                                          </p:stCondLst>
                                        </p:cTn>
                                        <p:tgtEl>
                                          <p:spTgt spid="9217"/>
                                        </p:tgtEl>
                                        <p:attrNameLst>
                                          <p:attrName>style.visibility</p:attrName>
                                        </p:attrNameLst>
                                      </p:cBhvr>
                                      <p:to>
                                        <p:strVal val="visible"/>
                                      </p:to>
                                    </p:set>
                                    <p:animEffect transition="in" filter="wipe(left)">
                                      <p:cBhvr>
                                        <p:cTn id="73" dur="500"/>
                                        <p:tgtEl>
                                          <p:spTgt spid="921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500"/>
                                        <p:tgtEl>
                                          <p:spTgt spid="4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left)">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500" fill="hold"/>
                                        <p:tgtEl>
                                          <p:spTgt spid="49"/>
                                        </p:tgtEl>
                                        <p:attrNameLst>
                                          <p:attrName>ppt_w</p:attrName>
                                        </p:attrNameLst>
                                      </p:cBhvr>
                                      <p:tavLst>
                                        <p:tav tm="0">
                                          <p:val>
                                            <p:fltVal val="0"/>
                                          </p:val>
                                        </p:tav>
                                        <p:tav tm="100000">
                                          <p:val>
                                            <p:strVal val="#ppt_w"/>
                                          </p:val>
                                        </p:tav>
                                      </p:tavLst>
                                    </p:anim>
                                    <p:anim calcmode="lin" valueType="num">
                                      <p:cBhvr>
                                        <p:cTn id="94" dur="500" fill="hold"/>
                                        <p:tgtEl>
                                          <p:spTgt spid="49"/>
                                        </p:tgtEl>
                                        <p:attrNameLst>
                                          <p:attrName>ppt_h</p:attrName>
                                        </p:attrNameLst>
                                      </p:cBhvr>
                                      <p:tavLst>
                                        <p:tav tm="0">
                                          <p:val>
                                            <p:fltVal val="0"/>
                                          </p:val>
                                        </p:tav>
                                        <p:tav tm="100000">
                                          <p:val>
                                            <p:strVal val="#ppt_h"/>
                                          </p:val>
                                        </p:tav>
                                      </p:tavLst>
                                    </p:anim>
                                    <p:animEffect transition="in" filter="fade">
                                      <p:cBhvr>
                                        <p:cTn id="95" dur="500"/>
                                        <p:tgtEl>
                                          <p:spTgt spid="4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46" grpId="0" animBg="1"/>
      <p:bldP spid="41" grpId="0" animBg="1"/>
      <p:bldP spid="40" grpId="0" animBg="1"/>
      <p:bldP spid="34" grpId="0" animBg="1"/>
      <p:bldP spid="20" grpId="0" animBg="1"/>
      <p:bldP spid="21" grpId="0" animBg="1"/>
      <p:bldP spid="23557" grpId="0"/>
      <p:bldP spid="23558" grpId="0"/>
      <p:bldP spid="23566" grpId="0"/>
      <p:bldP spid="23567" grpId="0"/>
      <p:bldP spid="23568" grpId="0"/>
      <p:bldP spid="23570" grpId="0"/>
      <p:bldP spid="25" grpId="0"/>
      <p:bldP spid="35" grpId="0" animBg="1"/>
      <p:bldP spid="36" grpId="0" animBg="1"/>
      <p:bldP spid="37" grpId="0" animBg="1"/>
      <p:bldP spid="38" grpId="0"/>
      <p:bldP spid="39" grpId="0"/>
      <p:bldP spid="42" grpId="0" animBg="1"/>
      <p:bldP spid="43" grpId="0" animBg="1"/>
      <p:bldP spid="50" grpId="0"/>
      <p:bldP spid="51" grpId="0" animBg="1"/>
      <p:bldP spid="52" grpId="0" animBg="1"/>
      <p:bldP spid="48" grpId="0" animBg="1"/>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5" name="TextBox 44"/>
          <p:cNvSpPr txBox="1"/>
          <p:nvPr/>
        </p:nvSpPr>
        <p:spPr>
          <a:xfrm>
            <a:off x="6944424" y="3352800"/>
            <a:ext cx="2203329" cy="707886"/>
          </a:xfrm>
          <a:prstGeom prst="rect">
            <a:avLst/>
          </a:prstGeom>
          <a:solidFill>
            <a:srgbClr val="000000"/>
          </a:solidFill>
        </p:spPr>
        <p:txBody>
          <a:bodyPr wrap="square" rtlCol="0">
            <a:spAutoFit/>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Eternity</a:t>
            </a:r>
          </a:p>
        </p:txBody>
      </p:sp>
      <p:pic>
        <p:nvPicPr>
          <p:cNvPr id="9217" name="Picture 1" descr="C:\Documents and Settings\Don McClain\My Documents\My Pictures\Microsoft Clip Organizer\j0078708.wmf"/>
          <p:cNvPicPr>
            <a:picLocks noChangeAspect="1" noChangeArrowheads="1"/>
          </p:cNvPicPr>
          <p:nvPr/>
        </p:nvPicPr>
        <p:blipFill>
          <a:blip r:embed="rId3"/>
          <a:srcRect/>
          <a:stretch>
            <a:fillRect/>
          </a:stretch>
        </p:blipFill>
        <p:spPr bwMode="auto">
          <a:xfrm>
            <a:off x="3657600" y="2286000"/>
            <a:ext cx="2667000" cy="3075299"/>
          </a:xfrm>
          <a:prstGeom prst="rect">
            <a:avLst/>
          </a:prstGeom>
          <a:noFill/>
        </p:spPr>
      </p:pic>
      <p:sp>
        <p:nvSpPr>
          <p:cNvPr id="49" name="TextBox 48"/>
          <p:cNvSpPr txBox="1"/>
          <p:nvPr/>
        </p:nvSpPr>
        <p:spPr>
          <a:xfrm>
            <a:off x="4633739" y="4075093"/>
            <a:ext cx="1730694" cy="954107"/>
          </a:xfrm>
          <a:prstGeom prst="rect">
            <a:avLst/>
          </a:prstGeom>
          <a:solidFill>
            <a:srgbClr val="000000">
              <a:alpha val="74118"/>
            </a:srgbClr>
          </a:solidFill>
        </p:spPr>
        <p:txBody>
          <a:bodyPr wrap="square" rtlCol="0">
            <a:spAutoFit/>
          </a:bodyPr>
          <a:lstStyle/>
          <a:p>
            <a:pPr algn="ct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Resurrection</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Reunion of Soul &amp; Body  </a:t>
            </a:r>
          </a:p>
        </p:txBody>
      </p:sp>
      <p:pic>
        <p:nvPicPr>
          <p:cNvPr id="53" name="Picture 1" descr="C:\Documents and Settings\Don McClain\My Documents\My Pictures\Microsoft Clip Organizer\j0078708.wmf"/>
          <p:cNvPicPr>
            <a:picLocks noChangeAspect="1" noChangeArrowheads="1"/>
          </p:cNvPicPr>
          <p:nvPr/>
        </p:nvPicPr>
        <p:blipFill>
          <a:blip r:embed="rId3"/>
          <a:srcRect/>
          <a:stretch>
            <a:fillRect/>
          </a:stretch>
        </p:blipFill>
        <p:spPr bwMode="auto">
          <a:xfrm>
            <a:off x="1524000" y="2590800"/>
            <a:ext cx="2286000" cy="2694299"/>
          </a:xfrm>
          <a:prstGeom prst="rect">
            <a:avLst/>
          </a:prstGeom>
          <a:noFill/>
        </p:spPr>
      </p:pic>
      <p:sp>
        <p:nvSpPr>
          <p:cNvPr id="47" name="Curved Down Arrow 46"/>
          <p:cNvSpPr/>
          <p:nvPr/>
        </p:nvSpPr>
        <p:spPr>
          <a:xfrm flipV="1">
            <a:off x="3505200" y="5334000"/>
            <a:ext cx="2209800" cy="1371600"/>
          </a:xfrm>
          <a:prstGeom prst="curvedDownArrow">
            <a:avLst/>
          </a:prstGeom>
          <a:solidFill>
            <a:schemeClr val="bg2"/>
          </a:solidFill>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Curved Down Arrow 45"/>
          <p:cNvSpPr/>
          <p:nvPr/>
        </p:nvSpPr>
        <p:spPr>
          <a:xfrm>
            <a:off x="3352800" y="1066800"/>
            <a:ext cx="2209800" cy="1295400"/>
          </a:xfrm>
          <a:prstGeom prst="curvedDownArrow">
            <a:avLst/>
          </a:prstGeom>
          <a:solidFill>
            <a:schemeClr val="bg2"/>
          </a:solidFill>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Down Arrow 40"/>
          <p:cNvSpPr/>
          <p:nvPr/>
        </p:nvSpPr>
        <p:spPr>
          <a:xfrm rot="10800000">
            <a:off x="533400" y="4114800"/>
            <a:ext cx="990600" cy="1600200"/>
          </a:xfrm>
          <a:prstGeom prst="down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own Arrow 39"/>
          <p:cNvSpPr/>
          <p:nvPr/>
        </p:nvSpPr>
        <p:spPr>
          <a:xfrm>
            <a:off x="533400" y="2057400"/>
            <a:ext cx="990600" cy="1600200"/>
          </a:xfrm>
          <a:prstGeom prst="downArrow">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lowchart: Delay 33"/>
          <p:cNvSpPr/>
          <p:nvPr/>
        </p:nvSpPr>
        <p:spPr>
          <a:xfrm rot="16200000">
            <a:off x="2309841" y="1042959"/>
            <a:ext cx="2009718" cy="2667000"/>
          </a:xfrm>
          <a:prstGeom prst="flowChartDelay">
            <a:avLst/>
          </a:prstGeom>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white"/>
              </a:solidFill>
            </a:endParaRPr>
          </a:p>
        </p:txBody>
      </p:sp>
      <p:sp>
        <p:nvSpPr>
          <p:cNvPr id="23" name="Flowchart: Delay 22"/>
          <p:cNvSpPr/>
          <p:nvPr/>
        </p:nvSpPr>
        <p:spPr>
          <a:xfrm rot="10800000">
            <a:off x="6705600" y="4010079"/>
            <a:ext cx="2438400" cy="1552520"/>
          </a:xfrm>
          <a:prstGeom prst="flowChartDelay">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Flowchart: Delay 23"/>
          <p:cNvSpPr/>
          <p:nvPr/>
        </p:nvSpPr>
        <p:spPr>
          <a:xfrm rot="10800000">
            <a:off x="6705600" y="1828798"/>
            <a:ext cx="2438400" cy="1552519"/>
          </a:xfrm>
          <a:prstGeom prst="flowChartDelay">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lowchart: Delay 19"/>
          <p:cNvSpPr/>
          <p:nvPr/>
        </p:nvSpPr>
        <p:spPr>
          <a:xfrm rot="5400000">
            <a:off x="2081241" y="4167159"/>
            <a:ext cx="2466918" cy="2667000"/>
          </a:xfrm>
          <a:prstGeom prst="flowChartDelay">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981200" y="3048000"/>
            <a:ext cx="2667000" cy="1600200"/>
          </a:xfrm>
          <a:prstGeom prst="rect">
            <a:avLst/>
          </a:prstGeom>
          <a:solidFill>
            <a:schemeClr val="bg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57" name="Text Box 5"/>
          <p:cNvSpPr txBox="1">
            <a:spLocks noChangeArrowheads="1"/>
          </p:cNvSpPr>
          <p:nvPr/>
        </p:nvSpPr>
        <p:spPr bwMode="auto">
          <a:xfrm>
            <a:off x="2286000" y="1600200"/>
            <a:ext cx="1981200" cy="1477328"/>
          </a:xfrm>
          <a:prstGeom prst="rect">
            <a:avLst/>
          </a:prstGeom>
          <a:noFill/>
          <a:ln w="9525">
            <a:noFill/>
            <a:miter lim="800000"/>
            <a:headEnd/>
            <a:tailEnd/>
          </a:ln>
          <a:effectLst/>
        </p:spPr>
        <p:txBody>
          <a:bodyPr wrap="square">
            <a:spAutoFit/>
          </a:bodyPr>
          <a:lstStyle/>
          <a:p>
            <a:pPr algn="ctr">
              <a:spcBef>
                <a:spcPts val="600"/>
              </a:spcBef>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Comfort</a:t>
            </a:r>
          </a:p>
          <a:p>
            <a:pPr algn="ctr">
              <a:spcBef>
                <a:spcPts val="600"/>
              </a:spcBef>
            </a:pPr>
            <a:r>
              <a:rPr lang="en-US" sz="2400" dirty="0">
                <a:solidFill>
                  <a:srgbClr val="000000"/>
                </a:solidFill>
              </a:rPr>
              <a:t>Luke 16:22</a:t>
            </a:r>
          </a:p>
          <a:p>
            <a:pPr algn="ctr">
              <a:spcBef>
                <a:spcPts val="600"/>
              </a:spcBef>
            </a:pPr>
            <a:r>
              <a:rPr lang="en-US" sz="2400" dirty="0">
                <a:solidFill>
                  <a:srgbClr val="000000"/>
                </a:solidFill>
              </a:rPr>
              <a:t>Luke 23:43</a:t>
            </a:r>
            <a:endParaRPr lang="en-US" sz="3200" dirty="0">
              <a:ln w="18415" cmpd="sng">
                <a:solidFill>
                  <a:srgbClr val="FFFFFF"/>
                </a:solidFill>
                <a:prstDash val="solid"/>
              </a:ln>
              <a:solidFill>
                <a:srgbClr val="000000"/>
              </a:solidFill>
              <a:effectLst>
                <a:outerShdw blurRad="63500" dir="3600000" algn="tl" rotWithShape="0">
                  <a:srgbClr val="000000">
                    <a:alpha val="70000"/>
                  </a:srgbClr>
                </a:outerShdw>
              </a:effectLst>
            </a:endParaRPr>
          </a:p>
        </p:txBody>
      </p:sp>
      <p:sp>
        <p:nvSpPr>
          <p:cNvPr id="23558" name="Text Box 6"/>
          <p:cNvSpPr txBox="1">
            <a:spLocks noChangeArrowheads="1"/>
          </p:cNvSpPr>
          <p:nvPr/>
        </p:nvSpPr>
        <p:spPr bwMode="auto">
          <a:xfrm>
            <a:off x="2362200" y="4749225"/>
            <a:ext cx="1981200" cy="584775"/>
          </a:xfrm>
          <a:prstGeom prst="rect">
            <a:avLst/>
          </a:prstGeom>
          <a:noFill/>
          <a:ln w="9525">
            <a:noFill/>
            <a:miter lim="800000"/>
            <a:headEnd/>
            <a:tailEnd/>
          </a:ln>
          <a:effectLst/>
        </p:spPr>
        <p:txBody>
          <a:bodyPr wrap="square">
            <a:spAutoFit/>
          </a:bodyPr>
          <a:lstStyle/>
          <a:p>
            <a:pPr algn="ctr">
              <a:spcBef>
                <a:spcPct val="50000"/>
              </a:spcBef>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Torment</a:t>
            </a:r>
          </a:p>
        </p:txBody>
      </p:sp>
      <p:sp>
        <p:nvSpPr>
          <p:cNvPr id="23560" name="Text Box 8"/>
          <p:cNvSpPr txBox="1">
            <a:spLocks noChangeArrowheads="1"/>
          </p:cNvSpPr>
          <p:nvPr/>
        </p:nvSpPr>
        <p:spPr bwMode="auto">
          <a:xfrm>
            <a:off x="7086600" y="2333685"/>
            <a:ext cx="1981200" cy="584775"/>
          </a:xfrm>
          <a:prstGeom prst="rect">
            <a:avLst/>
          </a:prstGeom>
          <a:noFill/>
          <a:ln w="9525">
            <a:noFill/>
            <a:miter lim="800000"/>
            <a:headEnd/>
            <a:tailEnd/>
          </a:ln>
          <a:effectLst/>
        </p:spPr>
        <p:txBody>
          <a:bodyPr wrap="square">
            <a:spAutoFit/>
          </a:bodyPr>
          <a:lstStyle/>
          <a:p>
            <a:pPr>
              <a:spcBef>
                <a:spcPct val="50000"/>
              </a:spcBef>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HEAVEN</a:t>
            </a:r>
          </a:p>
        </p:txBody>
      </p:sp>
      <p:sp>
        <p:nvSpPr>
          <p:cNvPr id="23561" name="Text Box 9"/>
          <p:cNvSpPr txBox="1">
            <a:spLocks noChangeArrowheads="1"/>
          </p:cNvSpPr>
          <p:nvPr/>
        </p:nvSpPr>
        <p:spPr bwMode="auto">
          <a:xfrm>
            <a:off x="7381875" y="4063425"/>
            <a:ext cx="1609725" cy="584775"/>
          </a:xfrm>
          <a:prstGeom prst="rect">
            <a:avLst/>
          </a:prstGeom>
          <a:noFill/>
          <a:ln w="9525">
            <a:noFill/>
            <a:miter lim="800000"/>
            <a:headEnd/>
            <a:tailEnd/>
          </a:ln>
          <a:effectLst/>
        </p:spPr>
        <p:txBody>
          <a:bodyPr wrap="square">
            <a:spAutoFit/>
          </a:bodyPr>
          <a:lstStyle/>
          <a:p>
            <a:pPr algn="ctr">
              <a:spcBef>
                <a:spcPct val="50000"/>
              </a:spcBef>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HELL</a:t>
            </a:r>
          </a:p>
        </p:txBody>
      </p:sp>
      <p:sp>
        <p:nvSpPr>
          <p:cNvPr id="23566" name="Text Box 14"/>
          <p:cNvSpPr txBox="1">
            <a:spLocks noChangeArrowheads="1"/>
          </p:cNvSpPr>
          <p:nvPr/>
        </p:nvSpPr>
        <p:spPr bwMode="auto">
          <a:xfrm>
            <a:off x="152400" y="2714685"/>
            <a:ext cx="381000" cy="2554545"/>
          </a:xfrm>
          <a:prstGeom prst="rect">
            <a:avLst/>
          </a:prstGeom>
          <a:noFill/>
          <a:ln w="9525">
            <a:noFill/>
            <a:miter lim="800000"/>
            <a:headEnd/>
            <a:tailEnd/>
          </a:ln>
          <a:effectLst/>
        </p:spPr>
        <p:txBody>
          <a:bodyPr>
            <a:spAutoFit/>
          </a:bodyPr>
          <a:lstStyle/>
          <a:p>
            <a:pPr>
              <a:spcBef>
                <a:spcPct val="50000"/>
              </a:spcBef>
            </a:pPr>
            <a:r>
              <a:rPr lang="en-US" sz="3200" dirty="0">
                <a:ln w="18415" cmpd="sng">
                  <a:noFill/>
                  <a:prstDash val="solid"/>
                </a:ln>
                <a:solidFill>
                  <a:sysClr val="windowText" lastClr="000000"/>
                </a:solidFill>
                <a:effectLst>
                  <a:outerShdw blurRad="63500" dir="3600000" algn="tl" rotWithShape="0">
                    <a:srgbClr val="000000">
                      <a:alpha val="70000"/>
                    </a:srgbClr>
                  </a:outerShdw>
                </a:effectLst>
              </a:rPr>
              <a:t>DEATH</a:t>
            </a:r>
          </a:p>
        </p:txBody>
      </p:sp>
      <p:sp>
        <p:nvSpPr>
          <p:cNvPr id="23567" name="Text Box 15"/>
          <p:cNvSpPr txBox="1">
            <a:spLocks noChangeArrowheads="1"/>
          </p:cNvSpPr>
          <p:nvPr/>
        </p:nvSpPr>
        <p:spPr bwMode="auto">
          <a:xfrm>
            <a:off x="0" y="1447800"/>
            <a:ext cx="2590800" cy="641350"/>
          </a:xfrm>
          <a:prstGeom prst="rect">
            <a:avLst/>
          </a:prstGeom>
          <a:noFill/>
          <a:ln w="9525">
            <a:noFill/>
            <a:miter lim="800000"/>
            <a:headEnd/>
            <a:tailEnd/>
          </a:ln>
          <a:effectLst/>
        </p:spPr>
        <p:txBody>
          <a:bodyPr>
            <a:spAutoFit/>
          </a:bodyPr>
          <a:lstStyle/>
          <a:p>
            <a:pPr>
              <a:spcBef>
                <a:spcPct val="50000"/>
              </a:spcBef>
            </a:pP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Monotype Corsiva" pitchFamily="66" charset="0"/>
              </a:rPr>
              <a:t>Righteous</a:t>
            </a:r>
          </a:p>
        </p:txBody>
      </p:sp>
      <p:sp>
        <p:nvSpPr>
          <p:cNvPr id="23568" name="Text Box 16"/>
          <p:cNvSpPr txBox="1">
            <a:spLocks noChangeArrowheads="1"/>
          </p:cNvSpPr>
          <p:nvPr/>
        </p:nvSpPr>
        <p:spPr bwMode="auto">
          <a:xfrm>
            <a:off x="0" y="5607050"/>
            <a:ext cx="2590800" cy="641350"/>
          </a:xfrm>
          <a:prstGeom prst="rect">
            <a:avLst/>
          </a:prstGeom>
          <a:noFill/>
          <a:ln w="9525">
            <a:noFill/>
            <a:miter lim="800000"/>
            <a:headEnd/>
            <a:tailEnd/>
          </a:ln>
          <a:effectLst/>
        </p:spPr>
        <p:txBody>
          <a:bodyPr>
            <a:spAutoFit/>
          </a:bodyPr>
          <a:lstStyle/>
          <a:p>
            <a:pPr>
              <a:spcBef>
                <a:spcPct val="50000"/>
              </a:spcBef>
            </a:pP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Monotype Corsiva" pitchFamily="66" charset="0"/>
              </a:rPr>
              <a:t>Wicked</a:t>
            </a:r>
          </a:p>
        </p:txBody>
      </p:sp>
      <p:sp>
        <p:nvSpPr>
          <p:cNvPr id="23570" name="Text Box 18"/>
          <p:cNvSpPr txBox="1">
            <a:spLocks noChangeArrowheads="1"/>
          </p:cNvSpPr>
          <p:nvPr/>
        </p:nvSpPr>
        <p:spPr bwMode="auto">
          <a:xfrm>
            <a:off x="1981200" y="3124706"/>
            <a:ext cx="2667000" cy="1523494"/>
          </a:xfrm>
          <a:prstGeom prst="rect">
            <a:avLst/>
          </a:prstGeom>
          <a:noFill/>
          <a:ln w="9525">
            <a:noFill/>
            <a:miter lim="800000"/>
            <a:headEnd/>
            <a:tailEnd/>
          </a:ln>
          <a:effectLst/>
        </p:spPr>
        <p:txBody>
          <a:bodyPr wrap="square">
            <a:spAutoFit/>
          </a:bodyPr>
          <a:lstStyle/>
          <a:p>
            <a:pPr algn="ctr">
              <a:spcBef>
                <a:spcPts val="600"/>
              </a:spcBef>
            </a:pP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HADES</a:t>
            </a:r>
          </a:p>
          <a:p>
            <a:pPr algn="ctr">
              <a:spcBef>
                <a:spcPts val="600"/>
              </a:spcBef>
            </a:pPr>
            <a:r>
              <a:rPr lang="en-US" sz="2400" dirty="0">
                <a:solidFill>
                  <a:srgbClr val="000000"/>
                </a:solidFill>
                <a:latin typeface="Pegasus" pitchFamily="2" charset="0"/>
              </a:rPr>
              <a:t>Luke 16:25,26; Rev 1:18; 20:13</a:t>
            </a:r>
            <a:endParaRPr lang="en-US" sz="2400" dirty="0">
              <a:ln w="18415" cmpd="sng">
                <a:solidFill>
                  <a:srgbClr val="FFFFFF"/>
                </a:solidFill>
                <a:prstDash val="solid"/>
              </a:ln>
              <a:solidFill>
                <a:srgbClr val="000000"/>
              </a:solidFill>
              <a:effectLst>
                <a:outerShdw blurRad="63500" dir="3600000" algn="tl" rotWithShape="0">
                  <a:srgbClr val="000000">
                    <a:alpha val="70000"/>
                  </a:srgbClr>
                </a:outerShdw>
              </a:effectLst>
              <a:latin typeface="Pegasus" pitchFamily="2" charset="0"/>
            </a:endParaRPr>
          </a:p>
        </p:txBody>
      </p:sp>
      <p:sp>
        <p:nvSpPr>
          <p:cNvPr id="25" name="Text Box 16"/>
          <p:cNvSpPr txBox="1">
            <a:spLocks noChangeArrowheads="1"/>
          </p:cNvSpPr>
          <p:nvPr/>
        </p:nvSpPr>
        <p:spPr bwMode="auto">
          <a:xfrm>
            <a:off x="2209800" y="5182850"/>
            <a:ext cx="2209800" cy="1446550"/>
          </a:xfrm>
          <a:prstGeom prst="rect">
            <a:avLst/>
          </a:prstGeom>
          <a:noFill/>
          <a:ln w="9525">
            <a:noFill/>
            <a:miter lim="800000"/>
            <a:headEnd/>
            <a:tailEnd/>
          </a:ln>
          <a:effectLst/>
        </p:spPr>
        <p:txBody>
          <a:bodyPr wrap="square">
            <a:spAutoFit/>
          </a:bodyPr>
          <a:lstStyle/>
          <a:p>
            <a:pPr algn="ctr">
              <a:spcBef>
                <a:spcPct val="50000"/>
              </a:spcBef>
            </a:pPr>
            <a:r>
              <a:rPr lang="en-US" sz="2800" b="1" dirty="0" err="1">
                <a:solidFill>
                  <a:prstClr val="white"/>
                </a:solidFill>
                <a:latin typeface="Pegasus" pitchFamily="2" charset="0"/>
              </a:rPr>
              <a:t>Tartarus</a:t>
            </a:r>
            <a:endParaRPr lang="en-US" sz="2800" b="1" dirty="0">
              <a:solidFill>
                <a:prstClr val="white"/>
              </a:solidFill>
              <a:latin typeface="Pegasus" pitchFamily="2" charset="0"/>
            </a:endParaRPr>
          </a:p>
          <a:p>
            <a:pPr algn="ctr">
              <a:spcBef>
                <a:spcPct val="50000"/>
              </a:spcBef>
            </a:pPr>
            <a:r>
              <a:rPr lang="en-US" sz="2400" b="1" dirty="0">
                <a:solidFill>
                  <a:prstClr val="white"/>
                </a:solidFill>
                <a:latin typeface="Pegasus" pitchFamily="2" charset="0"/>
              </a:rPr>
              <a:t>Luke 16:23,24; 2 Peter 2:4</a:t>
            </a:r>
            <a:endParaRPr lang="en-US" sz="2800" b="1" dirty="0">
              <a:solidFill>
                <a:prstClr val="white"/>
              </a:solidFill>
              <a:latin typeface="Monotype Corsiva" pitchFamily="66" charset="0"/>
            </a:endParaRPr>
          </a:p>
        </p:txBody>
      </p:sp>
      <p:sp>
        <p:nvSpPr>
          <p:cNvPr id="26" name="Rectangle 25"/>
          <p:cNvSpPr/>
          <p:nvPr/>
        </p:nvSpPr>
        <p:spPr>
          <a:xfrm>
            <a:off x="6934200" y="4485382"/>
            <a:ext cx="2209800" cy="1077218"/>
          </a:xfrm>
          <a:prstGeom prst="rect">
            <a:avLst/>
          </a:prstGeom>
        </p:spPr>
        <p:txBody>
          <a:bodyPr wrap="square">
            <a:spAutoFit/>
          </a:bodyPr>
          <a:lstStyle/>
          <a:p>
            <a:pPr algn="ct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Gehenna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200" dirty="0">
                <a:solidFill>
                  <a:prstClr val="white"/>
                </a:solidFill>
              </a:rPr>
              <a:t>Mk 9:43</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5" name="Curved Up Arrow 34"/>
          <p:cNvSpPr/>
          <p:nvPr/>
        </p:nvSpPr>
        <p:spPr>
          <a:xfrm>
            <a:off x="914401" y="6248400"/>
            <a:ext cx="1447800" cy="457200"/>
          </a:xfrm>
          <a:prstGeom prst="curvedUpArrow">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Curved Up Arrow 35"/>
          <p:cNvSpPr/>
          <p:nvPr/>
        </p:nvSpPr>
        <p:spPr>
          <a:xfrm flipV="1">
            <a:off x="990600" y="1048943"/>
            <a:ext cx="1430345" cy="466567"/>
          </a:xfrm>
          <a:prstGeom prst="curvedUpArrow">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609600" y="3733800"/>
            <a:ext cx="917815" cy="369332"/>
          </a:xfrm>
          <a:prstGeom prst="rect">
            <a:avLst/>
          </a:prstGeom>
          <a:solidFill>
            <a:schemeClr val="tx2">
              <a:lumMod val="75000"/>
            </a:schemeClr>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solidFill>
                  <a:srgbClr val="000000"/>
                </a:solidFill>
              </a:rPr>
              <a:t>GRAVE</a:t>
            </a:r>
          </a:p>
        </p:txBody>
      </p:sp>
      <p:sp>
        <p:nvSpPr>
          <p:cNvPr id="38" name="TextBox 37"/>
          <p:cNvSpPr txBox="1"/>
          <p:nvPr/>
        </p:nvSpPr>
        <p:spPr>
          <a:xfrm>
            <a:off x="762000" y="2133600"/>
            <a:ext cx="513410" cy="1628022"/>
          </a:xfrm>
          <a:prstGeom prst="rect">
            <a:avLst/>
          </a:prstGeom>
          <a:noFill/>
        </p:spPr>
        <p:txBody>
          <a:bodyPr vert="wordArtVert" wrap="square" rtlCol="0">
            <a:spAutoFit/>
          </a:bodyPr>
          <a:lstStyle/>
          <a:p>
            <a:r>
              <a:rPr lang="en-US" dirty="0">
                <a:solidFill>
                  <a:prstClr val="white"/>
                </a:solidFill>
              </a:rPr>
              <a:t>BODY</a:t>
            </a:r>
          </a:p>
        </p:txBody>
      </p:sp>
      <p:sp>
        <p:nvSpPr>
          <p:cNvPr id="39" name="TextBox 38"/>
          <p:cNvSpPr txBox="1"/>
          <p:nvPr/>
        </p:nvSpPr>
        <p:spPr>
          <a:xfrm>
            <a:off x="762000" y="4315578"/>
            <a:ext cx="513410" cy="1399422"/>
          </a:xfrm>
          <a:prstGeom prst="rect">
            <a:avLst/>
          </a:prstGeom>
          <a:noFill/>
        </p:spPr>
        <p:txBody>
          <a:bodyPr vert="wordArtVert" wrap="none" rtlCol="0">
            <a:spAutoFit/>
          </a:bodyPr>
          <a:lstStyle/>
          <a:p>
            <a:r>
              <a:rPr lang="en-US" dirty="0">
                <a:solidFill>
                  <a:prstClr val="white"/>
                </a:solidFill>
              </a:rPr>
              <a:t>BODY</a:t>
            </a:r>
          </a:p>
        </p:txBody>
      </p:sp>
      <p:sp>
        <p:nvSpPr>
          <p:cNvPr id="42" name="TextBox 41"/>
          <p:cNvSpPr txBox="1"/>
          <p:nvPr/>
        </p:nvSpPr>
        <p:spPr>
          <a:xfrm>
            <a:off x="1295400" y="914400"/>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43" name="TextBox 42"/>
          <p:cNvSpPr txBox="1"/>
          <p:nvPr/>
        </p:nvSpPr>
        <p:spPr>
          <a:xfrm>
            <a:off x="1295400" y="6400800"/>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32" name="Curved Up Arrow 31"/>
          <p:cNvSpPr/>
          <p:nvPr/>
        </p:nvSpPr>
        <p:spPr>
          <a:xfrm rot="19395569" flipV="1">
            <a:off x="6142787" y="1723959"/>
            <a:ext cx="1930460" cy="731294"/>
          </a:xfrm>
          <a:prstGeom prst="curvedUpArrow">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rved Up Arrow 32"/>
          <p:cNvSpPr/>
          <p:nvPr/>
        </p:nvSpPr>
        <p:spPr>
          <a:xfrm rot="1676875">
            <a:off x="6240634" y="5108547"/>
            <a:ext cx="1930460" cy="730051"/>
          </a:xfrm>
          <a:prstGeom prst="curvedUpArrow">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ound Diagonal Corner Rectangle 30"/>
          <p:cNvSpPr/>
          <p:nvPr/>
        </p:nvSpPr>
        <p:spPr>
          <a:xfrm>
            <a:off x="6260401" y="1752600"/>
            <a:ext cx="685800" cy="4114800"/>
          </a:xfrm>
          <a:prstGeom prst="round2Diag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6248400" y="1752600"/>
            <a:ext cx="696024" cy="4183196"/>
          </a:xfrm>
          <a:prstGeom prst="rect">
            <a:avLst/>
          </a:prstGeom>
          <a:noFill/>
        </p:spPr>
        <p:txBody>
          <a:bodyPr vert="wordArtVert" wrap="none" rtlCol="0">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JUDGMENT</a:t>
            </a:r>
          </a:p>
        </p:txBody>
      </p:sp>
      <p:sp>
        <p:nvSpPr>
          <p:cNvPr id="50" name="TextBox 49"/>
          <p:cNvSpPr txBox="1"/>
          <p:nvPr/>
        </p:nvSpPr>
        <p:spPr>
          <a:xfrm>
            <a:off x="5808087" y="2971800"/>
            <a:ext cx="440313" cy="1108765"/>
          </a:xfrm>
          <a:prstGeom prst="rect">
            <a:avLst/>
          </a:prstGeom>
          <a:noFill/>
        </p:spPr>
        <p:txBody>
          <a:bodyPr vert="wordArtVert" wrap="none" rtlCol="0">
            <a:spAutoFit/>
          </a:bodyPr>
          <a:lstStyle/>
          <a:p>
            <a:r>
              <a:rPr lang="en-US" sz="1400" dirty="0">
                <a:solidFill>
                  <a:prstClr val="white"/>
                </a:solidFill>
              </a:rPr>
              <a:t>BODY</a:t>
            </a:r>
          </a:p>
        </p:txBody>
      </p:sp>
      <p:sp>
        <p:nvSpPr>
          <p:cNvPr id="51" name="TextBox 50"/>
          <p:cNvSpPr txBox="1"/>
          <p:nvPr/>
        </p:nvSpPr>
        <p:spPr>
          <a:xfrm>
            <a:off x="4876800" y="1447800"/>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52" name="TextBox 51"/>
          <p:cNvSpPr txBox="1"/>
          <p:nvPr/>
        </p:nvSpPr>
        <p:spPr>
          <a:xfrm>
            <a:off x="5029200" y="5879068"/>
            <a:ext cx="622286"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Soul</a:t>
            </a:r>
          </a:p>
        </p:txBody>
      </p:sp>
      <p:sp>
        <p:nvSpPr>
          <p:cNvPr id="54" name="TextBox 53"/>
          <p:cNvSpPr txBox="1"/>
          <p:nvPr/>
        </p:nvSpPr>
        <p:spPr>
          <a:xfrm>
            <a:off x="7525148" y="1219200"/>
            <a:ext cx="1390252"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Body &amp; Soul</a:t>
            </a:r>
          </a:p>
        </p:txBody>
      </p:sp>
      <p:sp>
        <p:nvSpPr>
          <p:cNvPr id="55" name="TextBox 54"/>
          <p:cNvSpPr txBox="1"/>
          <p:nvPr/>
        </p:nvSpPr>
        <p:spPr>
          <a:xfrm>
            <a:off x="7525148" y="5867400"/>
            <a:ext cx="1390252" cy="369332"/>
          </a:xfrm>
          <a:prstGeom prst="rect">
            <a:avLst/>
          </a:prstGeom>
          <a:solidFill>
            <a:schemeClr val="bg2"/>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Body &amp; Soul</a:t>
            </a:r>
          </a:p>
        </p:txBody>
      </p:sp>
      <p:sp>
        <p:nvSpPr>
          <p:cNvPr id="56" name="Text Box 16"/>
          <p:cNvSpPr txBox="1">
            <a:spLocks noChangeArrowheads="1"/>
          </p:cNvSpPr>
          <p:nvPr/>
        </p:nvSpPr>
        <p:spPr bwMode="auto">
          <a:xfrm>
            <a:off x="6324600" y="6140450"/>
            <a:ext cx="2590800" cy="641350"/>
          </a:xfrm>
          <a:prstGeom prst="rect">
            <a:avLst/>
          </a:prstGeom>
          <a:noFill/>
          <a:ln w="9525">
            <a:noFill/>
            <a:miter lim="800000"/>
            <a:headEnd/>
            <a:tailEnd/>
          </a:ln>
          <a:effectLst/>
        </p:spPr>
        <p:txBody>
          <a:bodyPr>
            <a:spAutoFit/>
          </a:bodyPr>
          <a:lstStyle/>
          <a:p>
            <a:pPr algn="ctr">
              <a:spcBef>
                <a:spcPct val="50000"/>
              </a:spcBef>
            </a:pP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Monotype Corsiva" pitchFamily="66" charset="0"/>
              </a:rPr>
              <a:t>Wicked</a:t>
            </a:r>
          </a:p>
        </p:txBody>
      </p:sp>
      <p:sp>
        <p:nvSpPr>
          <p:cNvPr id="57" name="Text Box 15"/>
          <p:cNvSpPr txBox="1">
            <a:spLocks noChangeArrowheads="1"/>
          </p:cNvSpPr>
          <p:nvPr/>
        </p:nvSpPr>
        <p:spPr bwMode="auto">
          <a:xfrm>
            <a:off x="6400800" y="730250"/>
            <a:ext cx="2590800" cy="641350"/>
          </a:xfrm>
          <a:prstGeom prst="rect">
            <a:avLst/>
          </a:prstGeom>
          <a:noFill/>
          <a:ln w="9525">
            <a:noFill/>
            <a:miter lim="800000"/>
            <a:headEnd/>
            <a:tailEnd/>
          </a:ln>
          <a:effectLst/>
        </p:spPr>
        <p:txBody>
          <a:bodyPr>
            <a:spAutoFit/>
          </a:bodyPr>
          <a:lstStyle/>
          <a:p>
            <a:pPr algn="ctr">
              <a:spcBef>
                <a:spcPct val="50000"/>
              </a:spcBef>
            </a:pP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Monotype Corsiva" pitchFamily="66" charset="0"/>
              </a:rPr>
              <a:t>Righteous</a:t>
            </a:r>
          </a:p>
        </p:txBody>
      </p:sp>
      <p:sp>
        <p:nvSpPr>
          <p:cNvPr id="48" name="Title 1"/>
          <p:cNvSpPr txBox="1">
            <a:spLocks/>
          </p:cNvSpPr>
          <p:nvPr/>
        </p:nvSpPr>
        <p:spPr>
          <a:xfrm>
            <a:off x="0" y="0"/>
            <a:ext cx="9144000" cy="838200"/>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ligraph421 BT" pitchFamily="66" charset="0"/>
              </a:rPr>
              <a:t>After Death – What Then?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ligraph421 BT" pitchFamily="66" charset="0"/>
            </a:endParaRPr>
          </a:p>
        </p:txBody>
      </p:sp>
    </p:spTree>
    <p:extLst>
      <p:ext uri="{BB962C8B-B14F-4D97-AF65-F5344CB8AC3E}">
        <p14:creationId xmlns:p14="http://schemas.microsoft.com/office/powerpoint/2010/main" val="18180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3567"/>
                                        </p:tgtEl>
                                      </p:cBhvr>
                                    </p:animEffect>
                                    <p:set>
                                      <p:cBhvr>
                                        <p:cTn id="7" dur="1" fill="hold">
                                          <p:stCondLst>
                                            <p:cond delay="499"/>
                                          </p:stCondLst>
                                        </p:cTn>
                                        <p:tgtEl>
                                          <p:spTgt spid="2356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566"/>
                                        </p:tgtEl>
                                      </p:cBhvr>
                                    </p:animEffect>
                                    <p:set>
                                      <p:cBhvr>
                                        <p:cTn id="10" dur="1" fill="hold">
                                          <p:stCondLst>
                                            <p:cond delay="499"/>
                                          </p:stCondLst>
                                        </p:cTn>
                                        <p:tgtEl>
                                          <p:spTgt spid="2356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568"/>
                                        </p:tgtEl>
                                      </p:cBhvr>
                                    </p:animEffect>
                                    <p:set>
                                      <p:cBhvr>
                                        <p:cTn id="13" dur="1" fill="hold">
                                          <p:stCondLst>
                                            <p:cond delay="499"/>
                                          </p:stCondLst>
                                        </p:cTn>
                                        <p:tgtEl>
                                          <p:spTgt spid="2356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5"/>
                                        </p:tgtEl>
                                      </p:cBhvr>
                                    </p:animEffect>
                                    <p:set>
                                      <p:cBhvr>
                                        <p:cTn id="40" dur="1" fill="hold">
                                          <p:stCondLst>
                                            <p:cond delay="499"/>
                                          </p:stCondLst>
                                        </p:cTn>
                                        <p:tgtEl>
                                          <p:spTgt spid="3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3570"/>
                                        </p:tgtEl>
                                      </p:cBhvr>
                                    </p:animEffect>
                                    <p:set>
                                      <p:cBhvr>
                                        <p:cTn id="46" dur="1" fill="hold">
                                          <p:stCondLst>
                                            <p:cond delay="499"/>
                                          </p:stCondLst>
                                        </p:cTn>
                                        <p:tgtEl>
                                          <p:spTgt spid="23570"/>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3558"/>
                                        </p:tgtEl>
                                      </p:cBhvr>
                                    </p:animEffect>
                                    <p:set>
                                      <p:cBhvr>
                                        <p:cTn id="49" dur="1" fill="hold">
                                          <p:stCondLst>
                                            <p:cond delay="499"/>
                                          </p:stCondLst>
                                        </p:cTn>
                                        <p:tgtEl>
                                          <p:spTgt spid="2355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3557"/>
                                        </p:tgtEl>
                                      </p:cBhvr>
                                    </p:animEffect>
                                    <p:set>
                                      <p:cBhvr>
                                        <p:cTn id="58" dur="1" fill="hold">
                                          <p:stCondLst>
                                            <p:cond delay="499"/>
                                          </p:stCondLst>
                                        </p:cTn>
                                        <p:tgtEl>
                                          <p:spTgt spid="2355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3"/>
                                        </p:tgtEl>
                                      </p:cBhvr>
                                    </p:animEffect>
                                    <p:set>
                                      <p:cBhvr>
                                        <p:cTn id="64" dur="1" fill="hold">
                                          <p:stCondLst>
                                            <p:cond delay="499"/>
                                          </p:stCondLst>
                                        </p:cTn>
                                        <p:tgtEl>
                                          <p:spTgt spid="53"/>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47"/>
                                        </p:tgtEl>
                                      </p:cBhvr>
                                    </p:animEffect>
                                    <p:set>
                                      <p:cBhvr>
                                        <p:cTn id="73" dur="1" fill="hold">
                                          <p:stCondLst>
                                            <p:cond delay="499"/>
                                          </p:stCondLst>
                                        </p:cTn>
                                        <p:tgtEl>
                                          <p:spTgt spid="47"/>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left)">
                                      <p:cBhvr>
                                        <p:cTn id="87" dur="500"/>
                                        <p:tgtEl>
                                          <p:spTgt spid="54"/>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right)">
                                      <p:cBhvr>
                                        <p:cTn id="90" dur="500"/>
                                        <p:tgtEl>
                                          <p:spTgt spid="24"/>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3560"/>
                                        </p:tgtEl>
                                        <p:attrNameLst>
                                          <p:attrName>style.visibility</p:attrName>
                                        </p:attrNameLst>
                                      </p:cBhvr>
                                      <p:to>
                                        <p:strVal val="visible"/>
                                      </p:to>
                                    </p:set>
                                    <p:animEffect transition="in" filter="wipe(right)">
                                      <p:cBhvr>
                                        <p:cTn id="93" dur="500"/>
                                        <p:tgtEl>
                                          <p:spTgt spid="235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right)">
                                      <p:cBhvr>
                                        <p:cTn id="101" dur="500"/>
                                        <p:tgtEl>
                                          <p:spTgt spid="26"/>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23561"/>
                                        </p:tgtEl>
                                        <p:attrNameLst>
                                          <p:attrName>style.visibility</p:attrName>
                                        </p:attrNameLst>
                                      </p:cBhvr>
                                      <p:to>
                                        <p:strVal val="visible"/>
                                      </p:to>
                                    </p:set>
                                    <p:animEffect transition="in" filter="wipe(right)">
                                      <p:cBhvr>
                                        <p:cTn id="104" dur="500"/>
                                        <p:tgtEl>
                                          <p:spTgt spid="23561"/>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right)">
                                      <p:cBhvr>
                                        <p:cTn id="107" dur="500"/>
                                        <p:tgtEl>
                                          <p:spTgt spid="23"/>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wipe(left)">
                                      <p:cBhvr>
                                        <p:cTn id="110" dur="500"/>
                                        <p:tgtEl>
                                          <p:spTgt spid="3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wipe(left)">
                                      <p:cBhvr>
                                        <p:cTn id="113" dur="500"/>
                                        <p:tgtEl>
                                          <p:spTgt spid="5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6" grpId="0" animBg="1"/>
      <p:bldP spid="41" grpId="0" animBg="1"/>
      <p:bldP spid="40" grpId="0" animBg="1"/>
      <p:bldP spid="34" grpId="0" animBg="1"/>
      <p:bldP spid="23" grpId="0" animBg="1"/>
      <p:bldP spid="24" grpId="0" animBg="1"/>
      <p:bldP spid="20" grpId="0" animBg="1"/>
      <p:bldP spid="21" grpId="0" animBg="1"/>
      <p:bldP spid="23557" grpId="0"/>
      <p:bldP spid="23558" grpId="0"/>
      <p:bldP spid="23560" grpId="0"/>
      <p:bldP spid="23561" grpId="0"/>
      <p:bldP spid="23566" grpId="0"/>
      <p:bldP spid="23567" grpId="0"/>
      <p:bldP spid="23568" grpId="0"/>
      <p:bldP spid="23570" grpId="0"/>
      <p:bldP spid="25" grpId="0"/>
      <p:bldP spid="26" grpId="0"/>
      <p:bldP spid="35" grpId="0" animBg="1"/>
      <p:bldP spid="36" grpId="0" animBg="1"/>
      <p:bldP spid="37" grpId="0" animBg="1"/>
      <p:bldP spid="38" grpId="0"/>
      <p:bldP spid="39" grpId="0"/>
      <p:bldP spid="42" grpId="0" animBg="1"/>
      <p:bldP spid="43" grpId="0" animBg="1"/>
      <p:bldP spid="32" grpId="0" animBg="1"/>
      <p:bldP spid="33" grpId="0" animBg="1"/>
      <p:bldP spid="51" grpId="0" animBg="1"/>
      <p:bldP spid="52" grpId="0" animBg="1"/>
      <p:bldP spid="54" grpId="0" animBg="1"/>
      <p:bldP spid="55" grpId="0" animBg="1"/>
      <p:bldP spid="56" grpId="0"/>
      <p:bldP spid="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DD7E0E"/>
      </a:dk1>
      <a:lt1>
        <a:sysClr val="window" lastClr="FFFFFF"/>
      </a:lt1>
      <a:dk2>
        <a:srgbClr val="C00000"/>
      </a:dk2>
      <a:lt2>
        <a:srgbClr val="FEFAC9"/>
      </a:lt2>
      <a:accent1>
        <a:srgbClr val="DD7E0E"/>
      </a:accent1>
      <a:accent2>
        <a:srgbClr val="F3A447"/>
      </a:accent2>
      <a:accent3>
        <a:srgbClr val="E7BC29"/>
      </a:accent3>
      <a:accent4>
        <a:srgbClr val="FADAB5"/>
      </a:accent4>
      <a:accent5>
        <a:srgbClr val="FCECDA"/>
      </a:accent5>
      <a:accent6>
        <a:srgbClr val="935409"/>
      </a:accent6>
      <a:hlink>
        <a:srgbClr val="F0D67E"/>
      </a:hlink>
      <a:folHlink>
        <a:srgbClr val="F3A44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1750</TotalTime>
  <Words>2874</Words>
  <Application>Microsoft Office PowerPoint</Application>
  <PresentationFormat>On-screen Show (4:3)</PresentationFormat>
  <Paragraphs>373</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40</cp:revision>
  <dcterms:created xsi:type="dcterms:W3CDTF">2011-09-16T16:16:46Z</dcterms:created>
  <dcterms:modified xsi:type="dcterms:W3CDTF">2011-09-20T19:10:34Z</dcterms:modified>
</cp:coreProperties>
</file>