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5" r:id="rId3"/>
    <p:sldMasterId id="2147483677" r:id="rId4"/>
    <p:sldMasterId id="2147483690" r:id="rId5"/>
  </p:sldMasterIdLst>
  <p:notesMasterIdLst>
    <p:notesMasterId r:id="rId47"/>
  </p:notesMasterIdLst>
  <p:sldIdLst>
    <p:sldId id="257" r:id="rId6"/>
    <p:sldId id="361" r:id="rId7"/>
    <p:sldId id="358" r:id="rId8"/>
    <p:sldId id="363" r:id="rId9"/>
    <p:sldId id="359" r:id="rId10"/>
    <p:sldId id="360" r:id="rId11"/>
    <p:sldId id="362" r:id="rId12"/>
    <p:sldId id="258" r:id="rId13"/>
    <p:sldId id="365" r:id="rId14"/>
    <p:sldId id="366" r:id="rId15"/>
    <p:sldId id="367" r:id="rId16"/>
    <p:sldId id="368" r:id="rId17"/>
    <p:sldId id="369" r:id="rId18"/>
    <p:sldId id="379" r:id="rId19"/>
    <p:sldId id="364" r:id="rId20"/>
    <p:sldId id="370" r:id="rId21"/>
    <p:sldId id="371" r:id="rId22"/>
    <p:sldId id="372" r:id="rId23"/>
    <p:sldId id="373" r:id="rId24"/>
    <p:sldId id="374" r:id="rId25"/>
    <p:sldId id="375" r:id="rId26"/>
    <p:sldId id="376" r:id="rId27"/>
    <p:sldId id="377" r:id="rId28"/>
    <p:sldId id="378" r:id="rId29"/>
    <p:sldId id="380" r:id="rId30"/>
    <p:sldId id="386" r:id="rId31"/>
    <p:sldId id="387" r:id="rId32"/>
    <p:sldId id="388" r:id="rId33"/>
    <p:sldId id="389" r:id="rId34"/>
    <p:sldId id="390" r:id="rId35"/>
    <p:sldId id="391" r:id="rId36"/>
    <p:sldId id="392" r:id="rId37"/>
    <p:sldId id="393" r:id="rId38"/>
    <p:sldId id="394" r:id="rId39"/>
    <p:sldId id="265" r:id="rId40"/>
    <p:sldId id="381" r:id="rId41"/>
    <p:sldId id="382" r:id="rId42"/>
    <p:sldId id="383" r:id="rId43"/>
    <p:sldId id="384" r:id="rId44"/>
    <p:sldId id="385" r:id="rId45"/>
    <p:sldId id="39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FBD"/>
    <a:srgbClr val="FFE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6-18T22:27:13.7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15216 9477,'24'0,"-1"0,1 0,24 0,-1 0,1 0,-24 0,0 0,0-23,-1-1,25 24,0 0,-25 0,25 0,-24 0,0 0,23 0,-47 0,24 0,24 0,-48 0,24 0,-1 0,1 0,0 0,0 0,23 0,1 0,-24 0,0 0,47 0,-71 0,24 0,24 0,-25 0,1 0,-24 0,0 0,24 0,-24 0,24 0,23 0,25 0,47 0,24 0,-48 0,-24 0,1 0,-24 0,-1 0,1-24,-1 24,-23 0,48 0,-25-24,-23 0,24 0,-1 24,-23 0,0 0,0 0,0 0,-1-23,1 23,0 0,-24 0,24 0,0 0,-1 0,25 0,-24 23,0-23,-24 24,0 0,71 0,-23 0,47-24,48 24,-24-1,24-23,-72 24,-23-24,-24 0,0 0,-24 0,23 0,1 0,0 0,24 0,23 0,-23 0,-1 0,1 0,-24 0,23 0,-23 0,0 0,0 0,0 0,-1 0,-23 0,0 0,0-24,24 24,24 0,23 0,25 0,46 0,-46 0,23 0,-48 0,48 0,-71 0,23 0,-47 0,0 0,47 0,-47 0,24 0,23 0,-23 0,23 0,1 0,-48 0,-1-23,1 23,0 0,0 0,23 0,25 0,-1 0,48 23,-23 1,-25-24,1 24,-1-24,0 0,1 0,-1 0,1 0,-1 0,24 0,-23 0,-1 0,1 0,-25 0,1 0,-48-24,119 0,-24 1,72 23,-96 0,1 0,-1 0,-47 0,24 0,-24 0,-1 0,-23 0,48 0,-48 0,48 0,-25 0,49 0,-48 0,-1 0,25 23,-48-23,24 0,-24 0,71 0,1 0,-1 0,24 0,1-23,47 23,-48 0,-24 0,-23 0,-1 0,1 0,-48 0,48 0,-48 0,24 0,-24 0,23 0,1 0,-24 0,24 0,-24 0,24 0,0 0,-24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6-18T22:27:21.6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15430 12597,'0'0,"72"0,47-24,47-24,1 25,-24-1,-72 24,48-24,-23 24,-25 0,1-24,-1 24,-23 0,23 0,-23 0,-1 0,1 0,-1 0,25 0,-24 0,-1 0,1 48,23-24,-47 23,0-23,0-24,0 0,71 0,71 0,25-24,23 0,-47-23,-24 23,-48 0,-47 24,23 0,-23-24,-24 24,23 0,25 0,-1 0,24 0,-23 0,-1 24,-47-24,24 24,-48-24,23 0,96 0,24 0,-24 0,1 24,-73-24,1 0,23 0,-47 0,0 0,0 0,-1 0,1 0,24 0,47 0,-23 0,-1 0,-23 0,-25 0,1 0,-24 0,24 0,-24 0,24 0,0 0,23 0,25 0,47 0,47 0,-46 0,-1 0,-48 0,1 0,-25 0,-23 0,47 0,-23 0,0 0,23 0,0 0,-23 0,0 0,-1 24,-23-24,0 0,-24 0,48 0,-1 0,25 0,23 0,72 0,-48 0,0 0,-95 0,23 23,-23-23,0 0,0 0,23 0,1 0,0 24,23-24,-23 24,23 0,-47-24,0 0,-1 0,-23 0,48 0,0 0,23 0,96-24,0 0,-72 24,24 0,-95 0,-1 0,25 0,-48 0,24 0,-24 0,47 0,-47 0,24 0,24 0,-24 0,23 0,-23 0,48 0,-49 0,1 0,24 0,-48 0,24 0,0 0,-1 0,-23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6-18T22:27:29.4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6881 13597,'0'0,"24"0,24 0,23 0,1-24,-1 24,24 0,-23 0,-1 0,-23 0,23 0,1-24,-25 0,49 24,23-23,-48 23,-23 0,47 0,-23 0,23 0,0 0,-47 0,47 0,-71 23,-1-23,1 0,0 0,-24 0,24 0,0 24,0-24,47 0,24 0,72 0,47 0,-95 0,24 0,-71-24,-25 24,1-23,0 23,-25 0,25 0,0 0,23-24,-23 24,23-24,0 24,25 0,-1 0,-24 0,25 0,-72 24,-1-24,-23 0,0 0,0 24,24-24,0 23,24 1,23-24,72 0,47 0,-23 0,-48 24,0 0,-71-24,-1 24,1-24,-24 0,23 24,1-24,24 0,-25 0,1 0,-24 23,23-23,-47 0,24 0,24 0,-24 0,-1 0,1 0,-24 0,24 0,24 0,23-23,48-25,119 24,24 0,-24 24,0 0,-142 0,23 24,-95 0,23-24,-23 0,-24 0,48 0,-25 0,1 0,0 0,0 0,0 0,23 0,-47 0,24 0,-24 0,24 0,0 0,23 0,25 0,47 0,48 0,47 0,0 0,-95 0,-24 0,25 0,-49 0,-23 0,-1 0,1 0,-1 0,1 0,23 0,-23 0,24 0,-1 24,48 0,-95-1,0-23,0 0,23 0,-47 0,48 0,-1 0,1 0,95 0,71-47,48 23,-71 24,-49 0,-22 0,-49 0,-23 0,23 0,-23 0,-24 0,23 0,25 0,-25 0,-23 0,0 0,23 0,-23 0,0 0,-24 0,24 0,23-24,25 24,23-24,120-23,-1 23,24 24,-95 0,-24 0,-48 0,-23 0,23 0,-47 0,24 0,-24 0,23 0,-23 0,0 0,0 0,-1 0,-23 0,24 0,24 0,23 0,25 0,70 0,1-24,0 24,-48 0,-24 0,-24 0,25 0,-25 0,-23 0,-1 0,-23 0,0 0,0 0,0 0,-1 0,1 0,0 0,0 0,0 0,23 0,1 0,-24 0,0 0,-1 24,25 0,-24-24,23 23,25-23,47 24,24 0,0 0,-72-24,1 24,-25-24,25 24,-25-24,-47 0,48 0,-24 0,0 0,47 0,0 0,1 0,-1 0,-23 0,-24 0,-24 0,23 0,-46-48,-1 24,24 24,24-24,23 0,25 24,47-23,-72 23,1-24,-24 24,24 0,-48 0,23 0,-23 0,24 0,0 0,0 0,0 0,-1 0,25 0,-24 0,0 0,-24 0,23 0,-23 0,24 0,0 0,0 0,-24 0,0 0,24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6-18T22:27:43.7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13001 15573,'24'0,"0"0,23 24,25-24,23 0,0 24,1-24,-25 0,24 0,-47 0,0 0,-1 0,1 0,-1 0,1 0,0 0,23 0,1 0,-25 0,1 0,23 0,-71 0,24 0,0 0,0 0,-24 0,24 0,-1 0,25 0,23 0,72 0,48 0,-24 0,-25 0,1 0,0 0,-71 0,-25 0,1 0,-24 0,47 0,-47 0,24 0,-1 0,25 0,-1 0,0 0,25 24,-49 0,1-24,-24 0,-24 0,24 0,-24 0,0 0,23 0,1 0,24 0,23 0,25 0,94 0,0 0,25 0,-96 0,-24 0,0 23,-47-23,0 0,-25 0,25 0,-24 0,23 0,1 0,0 0,47 0,-47 0,47 0,-24 0,1 0,-25 0,1 0,-48 0,24 0,0 0,47 0,48 0,48-23,23-1,1 24,-48 0,-24 0,-72 0,25 0,-48 0,-1 0,1 0,-24 0,48 0,0 0,-25 0,1 0,0 0,-24 0,24 0,0 0,-24 0,23 0,-23 0,24 0,0-24,24 24,47-48,48 1,23 23,1 24,-48 0,24 0,-48 0,-23 0,-48 0,47 0,-47-24,0 0,-1 24,1 0,-24 0,24 0,0-24,0 24,-24 0,0 0,95-23,24 23,95-24,-47 24,-24 0,-48 0,-47 0,-1 0,-23 0,24 0,-1 0,-23 0,0 0,47 0,-23 0,0 0,-24 0,47 0,-71 0,0 0,0 0,48 0,23 0,48 0,-24 47,24 1,-47-24,-1 24,-23-48,-24 0,0 23,-1-23,1 0,24 0,-24 0,-1 0,25 24,0-24,-24 0,-1 0,1 0,0 0,-24 0,24 0,-24 0,24 0,-1 0,49 0,-1 0,-23 0,23 0,-23 0,-24 0,0 0,-24 0,23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06-18T22:27:48.1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7048 16693,'24'0,"-24"0,48 0,-1 0,1 0,-1 0,1 0,0 0,23 0,-47 0,0 0,23 0,-23 0,24 0,-24 0,23 0,1 0,-24 0,23 0,1 0,23 0,1 0,-25 0,-23 0,24 0,-24 0,0 0,-24 0,23 0,1 0,0 0,24 0,23 0,0 0,-23 0,0 0,-1 0,1 0,-24 0,0 0,-1 0,25 0,0 0,-25 0,25 0,24 0,-49 0,1 0,-24 0,24 0,-24 0,24 0,0 0,-1 0,1 0,24 0,-1 0,1 0,0 0,-25 0,1 0,0 0,0 0,0 0,0 0,23 0,25 0,23 0,-24 0,-23 0,-24 0,0 0,-1 0,-23 0,24 0,0 0,0 0,-24 0,47 0,-47 0,24 0,-24 0,24 0,0 0,0 0,-1 0,1 23,-24-23,0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9E344-3AED-49F3-A6B9-89B06B6DB2E6}" type="datetimeFigureOut">
              <a:rPr lang="en-US" smtClean="0"/>
              <a:t>6/21/2011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E75CA-A7E4-4C68-A25C-534379C2E34E}" type="slidenum">
              <a:rPr lang="en-US" smtClean="0"/>
              <a:t>‹#›</a:t>
            </a:fld>
            <a:endParaRPr lang="en-US"/>
          </a:p>
        </p:txBody>
      </p:sp>
    </p:spTree>
    <p:extLst>
      <p:ext uri="{BB962C8B-B14F-4D97-AF65-F5344CB8AC3E}">
        <p14:creationId xmlns:p14="http://schemas.microsoft.com/office/powerpoint/2010/main" val="625750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FE75CA-A7E4-4C68-A25C-534379C2E34E}" type="slidenum">
              <a:rPr lang="en-US" smtClean="0"/>
              <a:t>1</a:t>
            </a:fld>
            <a:endParaRPr lang="en-US"/>
          </a:p>
        </p:txBody>
      </p:sp>
    </p:spTree>
    <p:extLst>
      <p:ext uri="{BB962C8B-B14F-4D97-AF65-F5344CB8AC3E}">
        <p14:creationId xmlns:p14="http://schemas.microsoft.com/office/powerpoint/2010/main" val="177073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2ECCB8-ECC0-45C2-9C6F-9B198D62E3B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emblem or symbol to recall to their remembrance his sufferings.— Barnes' Notes on the New Testament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60007" dist="310007" dir="7680000" sy="30000" kx="1300200" algn="ctr" rotWithShape="0">
                    <a:prstClr val="black">
                      <a:alpha val="32000"/>
                    </a:prstClr>
                  </a:outerShdw>
                </a:effectLst>
              </a:rPr>
              <a:t>"</a:t>
            </a:r>
            <a:r>
              <a:rPr lang="en-US" sz="1200" dirty="0" smtClean="0">
                <a:solidFill>
                  <a:srgbClr val="FF0000"/>
                </a:solidFill>
                <a:effectLst>
                  <a:outerShdw blurRad="60007" dist="310007" dir="7680000" sy="30000" kx="1300200" algn="ctr" rotWithShape="0">
                    <a:prstClr val="black">
                      <a:alpha val="32000"/>
                    </a:prstClr>
                  </a:outerShdw>
                </a:effectLst>
              </a:rPr>
              <a:t>Drink from it, all of you</a:t>
            </a:r>
            <a:r>
              <a:rPr lang="en-US" sz="1200" dirty="0" smtClean="0">
                <a:effectLst>
                  <a:outerShdw blurRad="60007" dist="310007" dir="7680000" sy="30000" kx="1300200" algn="ctr" rotWithShape="0">
                    <a:prstClr val="black">
                      <a:alpha val="32000"/>
                    </a:prstClr>
                  </a:outerShdw>
                </a:effectLst>
              </a:rPr>
              <a:t>. </a:t>
            </a:r>
            <a:br>
              <a:rPr lang="en-US" sz="1200" dirty="0" smtClean="0">
                <a:effectLst>
                  <a:outerShdw blurRad="60007" dist="310007" dir="7680000" sy="30000" kx="1300200" algn="ctr" rotWithShape="0">
                    <a:prstClr val="black">
                      <a:alpha val="32000"/>
                    </a:prstClr>
                  </a:outerShdw>
                </a:effectLst>
              </a:rPr>
            </a:br>
            <a:r>
              <a:rPr lang="en-US" sz="1200" baseline="30000" dirty="0" smtClean="0">
                <a:effectLst>
                  <a:outerShdw blurRad="60007" dist="310007" dir="7680000" sy="30000" kx="1300200" algn="ctr" rotWithShape="0">
                    <a:prstClr val="black">
                      <a:alpha val="32000"/>
                    </a:prstClr>
                  </a:outerShdw>
                </a:effectLst>
              </a:rPr>
              <a:t>28 </a:t>
            </a:r>
            <a:r>
              <a:rPr lang="en-US" sz="1200" dirty="0" smtClean="0">
                <a:solidFill>
                  <a:srgbClr val="FF0000"/>
                </a:solidFill>
                <a:effectLst>
                  <a:outerShdw blurRad="60007" dist="310007" dir="7680000" sy="30000" kx="1300200" algn="ctr" rotWithShape="0">
                    <a:prstClr val="black">
                      <a:alpha val="32000"/>
                    </a:prstClr>
                  </a:outerShdw>
                </a:effectLst>
              </a:rPr>
              <a:t>For this is My blood of the new covenant, which is shed for many for the remission of sins</a:t>
            </a:r>
            <a:endParaRPr lang="en-US" dirty="0" smtClean="0"/>
          </a:p>
          <a:p>
            <a:endParaRPr lang="en-US" dirty="0"/>
          </a:p>
        </p:txBody>
      </p:sp>
      <p:sp>
        <p:nvSpPr>
          <p:cNvPr id="4" name="Slide Number Placeholder 3"/>
          <p:cNvSpPr>
            <a:spLocks noGrp="1"/>
          </p:cNvSpPr>
          <p:nvPr>
            <p:ph type="sldNum" sz="quarter" idx="10"/>
          </p:nvPr>
        </p:nvSpPr>
        <p:spPr/>
        <p:txBody>
          <a:bodyPr/>
          <a:lstStyle/>
          <a:p>
            <a:fld id="{B0FE75CA-A7E4-4C68-A25C-534379C2E34E}" type="slidenum">
              <a:rPr lang="en-US" smtClean="0"/>
              <a:t>4</a:t>
            </a:fld>
            <a:endParaRPr lang="en-US"/>
          </a:p>
        </p:txBody>
      </p:sp>
    </p:spTree>
    <p:extLst>
      <p:ext uri="{BB962C8B-B14F-4D97-AF65-F5344CB8AC3E}">
        <p14:creationId xmlns:p14="http://schemas.microsoft.com/office/powerpoint/2010/main" val="127080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2ECCB8-ECC0-45C2-9C6F-9B198D62E3B1}"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2ECCB8-ECC0-45C2-9C6F-9B198D62E3B1}"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75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96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180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81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43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69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148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160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0"/>
            <a:ext cx="3886200" cy="566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457200"/>
            <a:ext cx="3886200" cy="566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954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095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6344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822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93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6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862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58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705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8458200" cy="5943600"/>
            <a:chOff x="0" y="0"/>
            <a:chExt cx="5328" cy="3744"/>
          </a:xfrm>
        </p:grpSpPr>
        <p:sp>
          <p:nvSpPr>
            <p:cNvPr id="1331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331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sp>
        <p:nvSpPr>
          <p:cNvPr id="1331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318" name="Rectangle 6"/>
          <p:cNvSpPr>
            <a:spLocks noGrp="1" noChangeArrowheads="1"/>
          </p:cNvSpPr>
          <p:nvPr>
            <p:ph type="dt" sz="quarter" idx="2"/>
          </p:nvPr>
        </p:nvSpPr>
        <p:spPr>
          <a:xfrm>
            <a:off x="457200" y="6248400"/>
            <a:ext cx="2133600" cy="457200"/>
          </a:xfrm>
          <a:prstGeom prst="rect">
            <a:avLst/>
          </a:prstGeom>
        </p:spPr>
        <p:txBody>
          <a:bodyPr/>
          <a:lstStyle>
            <a:lvl1pPr>
              <a:defRPr/>
            </a:lvl1pPr>
          </a:lstStyle>
          <a:p>
            <a:endParaRPr lang="en-US">
              <a:solidFill>
                <a:srgbClr val="000000"/>
              </a:solidFill>
            </a:endParaRPr>
          </a:p>
        </p:txBody>
      </p:sp>
      <p:sp>
        <p:nvSpPr>
          <p:cNvPr id="13319" name="Rectangle 7"/>
          <p:cNvSpPr>
            <a:spLocks noGrp="1" noChangeArrowheads="1"/>
          </p:cNvSpPr>
          <p:nvPr>
            <p:ph type="ftr" sz="quarter" idx="3"/>
          </p:nvPr>
        </p:nvSpPr>
        <p:spPr>
          <a:xfrm>
            <a:off x="3124200" y="6248400"/>
            <a:ext cx="2895600" cy="457200"/>
          </a:xfrm>
          <a:prstGeom prst="rect">
            <a:avLst/>
          </a:prstGeom>
        </p:spPr>
        <p:txBody>
          <a:bodyPr/>
          <a:lstStyle>
            <a:lvl1pPr>
              <a:defRPr/>
            </a:lvl1pPr>
          </a:lstStyle>
          <a:p>
            <a:endParaRPr lang="en-US">
              <a:solidFill>
                <a:srgbClr val="000000"/>
              </a:solidFill>
            </a:endParaRPr>
          </a:p>
        </p:txBody>
      </p:sp>
      <p:sp>
        <p:nvSpPr>
          <p:cNvPr id="13320" name="Rectangle 8"/>
          <p:cNvSpPr>
            <a:spLocks noGrp="1" noChangeArrowheads="1"/>
          </p:cNvSpPr>
          <p:nvPr>
            <p:ph type="sldNum" sz="quarter" idx="4"/>
          </p:nvPr>
        </p:nvSpPr>
        <p:spPr>
          <a:xfrm>
            <a:off x="6553200" y="6248400"/>
            <a:ext cx="2133600" cy="457200"/>
          </a:xfrm>
          <a:prstGeom prst="rect">
            <a:avLst/>
          </a:prstGeom>
        </p:spPr>
        <p:txBody>
          <a:bodyPr/>
          <a:lstStyle>
            <a:lvl1pPr>
              <a:defRPr/>
            </a:lvl1pPr>
          </a:lstStyle>
          <a:p>
            <a:fld id="{82CBB683-8C72-4456-B33E-A8EB76FE86FC}" type="slidenum">
              <a:rPr lang="en-US">
                <a:solidFill>
                  <a:srgbClr val="000000"/>
                </a:solidFill>
              </a:rPr>
              <a:pPr/>
              <a:t>‹#›</a:t>
            </a:fld>
            <a:endParaRPr lang="en-US">
              <a:solidFill>
                <a:srgbClr val="000000"/>
              </a:solidFill>
            </a:endParaRPr>
          </a:p>
        </p:txBody>
      </p:sp>
      <p:sp>
        <p:nvSpPr>
          <p:cNvPr id="13321" name="Rectangle 9"/>
          <p:cNvSpPr>
            <a:spLocks noGrp="1" noChangeArrowheads="1"/>
          </p:cNvSpPr>
          <p:nvPr>
            <p:ph type="ctrTitle" sz="quarter"/>
          </p:nvPr>
        </p:nvSpPr>
        <p:spPr>
          <a:xfrm>
            <a:off x="685800" y="1768475"/>
            <a:ext cx="7772400" cy="1736725"/>
          </a:xfrm>
          <a:prstGeom prst="rect">
            <a:avLst/>
          </a:prstGeom>
        </p:spPr>
        <p:txBody>
          <a:bodyPr anchor="b" anchorCtr="1"/>
          <a:lstStyle>
            <a:lvl1pPr>
              <a:defRPr sz="5400"/>
            </a:lvl1pPr>
          </a:lstStyle>
          <a:p>
            <a:pPr lvl="0"/>
            <a:r>
              <a:rPr lang="en-US" noProof="0" smtClean="0"/>
              <a:t>Click to edit Master title style</a:t>
            </a:r>
          </a:p>
        </p:txBody>
      </p:sp>
    </p:spTree>
    <p:extLst>
      <p:ext uri="{BB962C8B-B14F-4D97-AF65-F5344CB8AC3E}">
        <p14:creationId xmlns:p14="http://schemas.microsoft.com/office/powerpoint/2010/main" val="85885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1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8923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0"/>
            <a:ext cx="3886200" cy="566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457200"/>
            <a:ext cx="3886200" cy="566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572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941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8478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3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887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865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762000" y="457200"/>
            <a:ext cx="7924800" cy="566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639200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1000"/>
                                        <p:tgtEl>
                                          <p:spTgt spid="10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fade">
                                      <p:cBhvr>
                                        <p:cTn id="15" dur="1000"/>
                                        <p:tgtEl>
                                          <p:spTgt spid="10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fade">
                                      <p:cBhvr>
                                        <p:cTn id="18" dur="1000"/>
                                        <p:tgtEl>
                                          <p:spTgt spid="102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fade">
                                      <p:cBhvr>
                                        <p:cTn id="21"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txStyles>
    <p:titleStyle>
      <a:lvl1pPr algn="ctr" rtl="0" fontAlgn="base">
        <a:spcBef>
          <a:spcPts val="1800"/>
        </a:spcBef>
        <a:spcAft>
          <a:spcPct val="0"/>
        </a:spcAft>
        <a:defRPr sz="4400" b="1">
          <a:solidFill>
            <a:schemeClr val="bg1"/>
          </a:solidFill>
          <a:latin typeface="+mj-lt"/>
          <a:ea typeface="+mj-ea"/>
          <a:cs typeface="+mj-cs"/>
        </a:defRPr>
      </a:lvl1pPr>
      <a:lvl2pPr algn="ctr" rtl="0" fontAlgn="base">
        <a:spcBef>
          <a:spcPts val="1800"/>
        </a:spcBef>
        <a:spcAft>
          <a:spcPct val="0"/>
        </a:spcAft>
        <a:defRPr sz="4400" b="1">
          <a:solidFill>
            <a:schemeClr val="bg1"/>
          </a:solidFill>
          <a:latin typeface="Arial" pitchFamily="34" charset="0"/>
        </a:defRPr>
      </a:lvl2pPr>
      <a:lvl3pPr algn="ctr" rtl="0" fontAlgn="base">
        <a:spcBef>
          <a:spcPts val="1800"/>
        </a:spcBef>
        <a:spcAft>
          <a:spcPct val="0"/>
        </a:spcAft>
        <a:defRPr sz="4400" b="1">
          <a:solidFill>
            <a:schemeClr val="bg1"/>
          </a:solidFill>
          <a:latin typeface="Arial" pitchFamily="34" charset="0"/>
        </a:defRPr>
      </a:lvl3pPr>
      <a:lvl4pPr algn="ctr" rtl="0" fontAlgn="base">
        <a:spcBef>
          <a:spcPts val="1800"/>
        </a:spcBef>
        <a:spcAft>
          <a:spcPct val="0"/>
        </a:spcAft>
        <a:defRPr sz="4400" b="1">
          <a:solidFill>
            <a:schemeClr val="bg1"/>
          </a:solidFill>
          <a:latin typeface="Arial" pitchFamily="34" charset="0"/>
        </a:defRPr>
      </a:lvl4pPr>
      <a:lvl5pPr algn="ctr" rtl="0" fontAlgn="base">
        <a:spcBef>
          <a:spcPts val="1800"/>
        </a:spcBef>
        <a:spcAft>
          <a:spcPct val="0"/>
        </a:spcAft>
        <a:defRPr sz="4400" b="1">
          <a:solidFill>
            <a:schemeClr val="bg1"/>
          </a:solidFill>
          <a:latin typeface="Arial" pitchFamily="34" charset="0"/>
        </a:defRPr>
      </a:lvl5pPr>
      <a:lvl6pPr marL="457200" algn="ctr" rtl="0" fontAlgn="base">
        <a:spcBef>
          <a:spcPts val="1800"/>
        </a:spcBef>
        <a:spcAft>
          <a:spcPct val="0"/>
        </a:spcAft>
        <a:defRPr sz="4400" b="1">
          <a:solidFill>
            <a:schemeClr val="bg1"/>
          </a:solidFill>
          <a:latin typeface="Arial" pitchFamily="34" charset="0"/>
        </a:defRPr>
      </a:lvl6pPr>
      <a:lvl7pPr marL="914400" algn="ctr" rtl="0" fontAlgn="base">
        <a:spcBef>
          <a:spcPts val="1800"/>
        </a:spcBef>
        <a:spcAft>
          <a:spcPct val="0"/>
        </a:spcAft>
        <a:defRPr sz="4400" b="1">
          <a:solidFill>
            <a:schemeClr val="bg1"/>
          </a:solidFill>
          <a:latin typeface="Arial" pitchFamily="34" charset="0"/>
        </a:defRPr>
      </a:lvl7pPr>
      <a:lvl8pPr marL="1371600" algn="ctr" rtl="0" fontAlgn="base">
        <a:spcBef>
          <a:spcPts val="1800"/>
        </a:spcBef>
        <a:spcAft>
          <a:spcPct val="0"/>
        </a:spcAft>
        <a:defRPr sz="4400" b="1">
          <a:solidFill>
            <a:schemeClr val="bg1"/>
          </a:solidFill>
          <a:latin typeface="Arial" pitchFamily="34" charset="0"/>
        </a:defRPr>
      </a:lvl8pPr>
      <a:lvl9pPr marL="1828800" algn="ctr" rtl="0" fontAlgn="base">
        <a:spcBef>
          <a:spcPts val="1800"/>
        </a:spcBef>
        <a:spcAft>
          <a:spcPct val="0"/>
        </a:spcAft>
        <a:defRPr sz="4400" b="1">
          <a:solidFill>
            <a:schemeClr val="bg1"/>
          </a:solidFill>
          <a:latin typeface="Arial" pitchFamily="34" charset="0"/>
        </a:defRPr>
      </a:lvl9pPr>
    </p:titleStyle>
    <p:bodyStyle>
      <a:lvl1pPr marL="342900" indent="-342900" algn="l" rtl="0" fontAlgn="base">
        <a:spcBef>
          <a:spcPct val="20000"/>
        </a:spcBef>
        <a:spcAft>
          <a:spcPct val="0"/>
        </a:spcAft>
        <a:buChar char="•"/>
        <a:defRPr sz="36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j-lt"/>
        </a:defRPr>
      </a:lvl3pPr>
      <a:lvl4pPr marL="1600200" indent="-228600" algn="l" rtl="0" fontAlgn="base">
        <a:spcBef>
          <a:spcPct val="20000"/>
        </a:spcBef>
        <a:spcAft>
          <a:spcPct val="0"/>
        </a:spcAft>
        <a:buChar char="–"/>
        <a:defRPr sz="2000" b="1">
          <a:solidFill>
            <a:schemeClr val="tx1"/>
          </a:solidFill>
          <a:latin typeface="+mj-lt"/>
        </a:defRPr>
      </a:lvl4pPr>
      <a:lvl5pPr marL="2057400" indent="-228600" algn="l" rtl="0" fontAlgn="base">
        <a:spcBef>
          <a:spcPct val="20000"/>
        </a:spcBef>
        <a:spcAft>
          <a:spcPct val="0"/>
        </a:spcAft>
        <a:buChar char="»"/>
        <a:defRPr sz="2000" b="1">
          <a:solidFill>
            <a:schemeClr val="tx1"/>
          </a:solidFill>
          <a:latin typeface="+mj-lt"/>
        </a:defRPr>
      </a:lvl5pPr>
      <a:lvl6pPr marL="2514600" indent="-228600" algn="l" rtl="0" fontAlgn="base">
        <a:spcBef>
          <a:spcPct val="20000"/>
        </a:spcBef>
        <a:spcAft>
          <a:spcPct val="0"/>
        </a:spcAft>
        <a:buChar char="»"/>
        <a:defRPr sz="2000" b="1">
          <a:solidFill>
            <a:schemeClr val="tx1"/>
          </a:solidFill>
          <a:latin typeface="+mj-lt"/>
        </a:defRPr>
      </a:lvl6pPr>
      <a:lvl7pPr marL="2971800" indent="-228600" algn="l" rtl="0" fontAlgn="base">
        <a:spcBef>
          <a:spcPct val="20000"/>
        </a:spcBef>
        <a:spcAft>
          <a:spcPct val="0"/>
        </a:spcAft>
        <a:buChar char="»"/>
        <a:defRPr sz="2000" b="1">
          <a:solidFill>
            <a:schemeClr val="tx1"/>
          </a:solidFill>
          <a:latin typeface="+mj-lt"/>
        </a:defRPr>
      </a:lvl7pPr>
      <a:lvl8pPr marL="3429000" indent="-228600" algn="l" rtl="0" fontAlgn="base">
        <a:spcBef>
          <a:spcPct val="20000"/>
        </a:spcBef>
        <a:spcAft>
          <a:spcPct val="0"/>
        </a:spcAft>
        <a:buChar char="»"/>
        <a:defRPr sz="2000" b="1">
          <a:solidFill>
            <a:schemeClr val="tx1"/>
          </a:solidFill>
          <a:latin typeface="+mj-lt"/>
        </a:defRPr>
      </a:lvl8pPr>
      <a:lvl9pPr marL="3886200" indent="-228600" algn="l" rtl="0" fontAlgn="base">
        <a:spcBef>
          <a:spcPct val="20000"/>
        </a:spcBef>
        <a:spcAft>
          <a:spcPct val="0"/>
        </a:spcAft>
        <a:buChar char="»"/>
        <a:defRPr sz="2000" b="1">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471029"/>
      </p:ext>
    </p:extLst>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460527"/>
      </p:ext>
    </p:extLst>
  </p:cSld>
  <p:clrMap bg1="lt1" tx1="dk1" bg2="lt2" tx2="dk2" accent1="accent1" accent2="accent2" accent3="accent3" accent4="accent4" accent5="accent5" accent6="accent6" hlink="hlink" folHlink="folHlink"/>
  <p:sldLayoutIdLst>
    <p:sldLayoutId id="214748367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762000" y="457200"/>
            <a:ext cx="7924800" cy="566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076646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1000"/>
                                        <p:tgtEl>
                                          <p:spTgt spid="10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fade">
                                      <p:cBhvr>
                                        <p:cTn id="15" dur="1000"/>
                                        <p:tgtEl>
                                          <p:spTgt spid="10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fade">
                                      <p:cBhvr>
                                        <p:cTn id="18" dur="1000"/>
                                        <p:tgtEl>
                                          <p:spTgt spid="102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fade">
                                      <p:cBhvr>
                                        <p:cTn id="21"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txStyles>
    <p:titleStyle>
      <a:lvl1pPr algn="ctr" rtl="0" fontAlgn="base">
        <a:spcBef>
          <a:spcPts val="1800"/>
        </a:spcBef>
        <a:spcAft>
          <a:spcPct val="0"/>
        </a:spcAft>
        <a:defRPr sz="4400" b="1">
          <a:solidFill>
            <a:schemeClr val="bg1"/>
          </a:solidFill>
          <a:latin typeface="+mj-lt"/>
          <a:ea typeface="+mj-ea"/>
          <a:cs typeface="+mj-cs"/>
        </a:defRPr>
      </a:lvl1pPr>
      <a:lvl2pPr algn="ctr" rtl="0" fontAlgn="base">
        <a:spcBef>
          <a:spcPts val="1800"/>
        </a:spcBef>
        <a:spcAft>
          <a:spcPct val="0"/>
        </a:spcAft>
        <a:defRPr sz="4400" b="1">
          <a:solidFill>
            <a:schemeClr val="bg1"/>
          </a:solidFill>
          <a:latin typeface="Arial" pitchFamily="34" charset="0"/>
        </a:defRPr>
      </a:lvl2pPr>
      <a:lvl3pPr algn="ctr" rtl="0" fontAlgn="base">
        <a:spcBef>
          <a:spcPts val="1800"/>
        </a:spcBef>
        <a:spcAft>
          <a:spcPct val="0"/>
        </a:spcAft>
        <a:defRPr sz="4400" b="1">
          <a:solidFill>
            <a:schemeClr val="bg1"/>
          </a:solidFill>
          <a:latin typeface="Arial" pitchFamily="34" charset="0"/>
        </a:defRPr>
      </a:lvl3pPr>
      <a:lvl4pPr algn="ctr" rtl="0" fontAlgn="base">
        <a:spcBef>
          <a:spcPts val="1800"/>
        </a:spcBef>
        <a:spcAft>
          <a:spcPct val="0"/>
        </a:spcAft>
        <a:defRPr sz="4400" b="1">
          <a:solidFill>
            <a:schemeClr val="bg1"/>
          </a:solidFill>
          <a:latin typeface="Arial" pitchFamily="34" charset="0"/>
        </a:defRPr>
      </a:lvl4pPr>
      <a:lvl5pPr algn="ctr" rtl="0" fontAlgn="base">
        <a:spcBef>
          <a:spcPts val="1800"/>
        </a:spcBef>
        <a:spcAft>
          <a:spcPct val="0"/>
        </a:spcAft>
        <a:defRPr sz="4400" b="1">
          <a:solidFill>
            <a:schemeClr val="bg1"/>
          </a:solidFill>
          <a:latin typeface="Arial" pitchFamily="34" charset="0"/>
        </a:defRPr>
      </a:lvl5pPr>
      <a:lvl6pPr marL="457200" algn="ctr" rtl="0" fontAlgn="base">
        <a:spcBef>
          <a:spcPts val="1800"/>
        </a:spcBef>
        <a:spcAft>
          <a:spcPct val="0"/>
        </a:spcAft>
        <a:defRPr sz="4400" b="1">
          <a:solidFill>
            <a:schemeClr val="bg1"/>
          </a:solidFill>
          <a:latin typeface="Arial" pitchFamily="34" charset="0"/>
        </a:defRPr>
      </a:lvl6pPr>
      <a:lvl7pPr marL="914400" algn="ctr" rtl="0" fontAlgn="base">
        <a:spcBef>
          <a:spcPts val="1800"/>
        </a:spcBef>
        <a:spcAft>
          <a:spcPct val="0"/>
        </a:spcAft>
        <a:defRPr sz="4400" b="1">
          <a:solidFill>
            <a:schemeClr val="bg1"/>
          </a:solidFill>
          <a:latin typeface="Arial" pitchFamily="34" charset="0"/>
        </a:defRPr>
      </a:lvl7pPr>
      <a:lvl8pPr marL="1371600" algn="ctr" rtl="0" fontAlgn="base">
        <a:spcBef>
          <a:spcPts val="1800"/>
        </a:spcBef>
        <a:spcAft>
          <a:spcPct val="0"/>
        </a:spcAft>
        <a:defRPr sz="4400" b="1">
          <a:solidFill>
            <a:schemeClr val="bg1"/>
          </a:solidFill>
          <a:latin typeface="Arial" pitchFamily="34" charset="0"/>
        </a:defRPr>
      </a:lvl8pPr>
      <a:lvl9pPr marL="1828800" algn="ctr" rtl="0" fontAlgn="base">
        <a:spcBef>
          <a:spcPts val="1800"/>
        </a:spcBef>
        <a:spcAft>
          <a:spcPct val="0"/>
        </a:spcAft>
        <a:defRPr sz="4400" b="1">
          <a:solidFill>
            <a:schemeClr val="bg1"/>
          </a:solidFill>
          <a:latin typeface="Arial" pitchFamily="34" charset="0"/>
        </a:defRPr>
      </a:lvl9pPr>
    </p:titleStyle>
    <p:bodyStyle>
      <a:lvl1pPr marL="342900" indent="-342900" algn="l" rtl="0" fontAlgn="base">
        <a:spcBef>
          <a:spcPct val="20000"/>
        </a:spcBef>
        <a:spcAft>
          <a:spcPct val="0"/>
        </a:spcAft>
        <a:buChar char="•"/>
        <a:defRPr sz="36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j-lt"/>
        </a:defRPr>
      </a:lvl3pPr>
      <a:lvl4pPr marL="1600200" indent="-228600" algn="l" rtl="0" fontAlgn="base">
        <a:spcBef>
          <a:spcPct val="20000"/>
        </a:spcBef>
        <a:spcAft>
          <a:spcPct val="0"/>
        </a:spcAft>
        <a:buChar char="–"/>
        <a:defRPr sz="2000" b="1">
          <a:solidFill>
            <a:schemeClr val="tx1"/>
          </a:solidFill>
          <a:latin typeface="+mj-lt"/>
        </a:defRPr>
      </a:lvl4pPr>
      <a:lvl5pPr marL="2057400" indent="-228600" algn="l" rtl="0" fontAlgn="base">
        <a:spcBef>
          <a:spcPct val="20000"/>
        </a:spcBef>
        <a:spcAft>
          <a:spcPct val="0"/>
        </a:spcAft>
        <a:buChar char="»"/>
        <a:defRPr sz="2000" b="1">
          <a:solidFill>
            <a:schemeClr val="tx1"/>
          </a:solidFill>
          <a:latin typeface="+mj-lt"/>
        </a:defRPr>
      </a:lvl5pPr>
      <a:lvl6pPr marL="2514600" indent="-228600" algn="l" rtl="0" fontAlgn="base">
        <a:spcBef>
          <a:spcPct val="20000"/>
        </a:spcBef>
        <a:spcAft>
          <a:spcPct val="0"/>
        </a:spcAft>
        <a:buChar char="»"/>
        <a:defRPr sz="2000" b="1">
          <a:solidFill>
            <a:schemeClr val="tx1"/>
          </a:solidFill>
          <a:latin typeface="+mj-lt"/>
        </a:defRPr>
      </a:lvl6pPr>
      <a:lvl7pPr marL="2971800" indent="-228600" algn="l" rtl="0" fontAlgn="base">
        <a:spcBef>
          <a:spcPct val="20000"/>
        </a:spcBef>
        <a:spcAft>
          <a:spcPct val="0"/>
        </a:spcAft>
        <a:buChar char="»"/>
        <a:defRPr sz="2000" b="1">
          <a:solidFill>
            <a:schemeClr val="tx1"/>
          </a:solidFill>
          <a:latin typeface="+mj-lt"/>
        </a:defRPr>
      </a:lvl7pPr>
      <a:lvl8pPr marL="3429000" indent="-228600" algn="l" rtl="0" fontAlgn="base">
        <a:spcBef>
          <a:spcPct val="20000"/>
        </a:spcBef>
        <a:spcAft>
          <a:spcPct val="0"/>
        </a:spcAft>
        <a:buChar char="»"/>
        <a:defRPr sz="2000" b="1">
          <a:solidFill>
            <a:schemeClr val="tx1"/>
          </a:solidFill>
          <a:latin typeface="+mj-lt"/>
        </a:defRPr>
      </a:lvl8pPr>
      <a:lvl9pPr marL="3886200" indent="-228600" algn="l" rtl="0" fontAlgn="base">
        <a:spcBef>
          <a:spcPct val="20000"/>
        </a:spcBef>
        <a:spcAft>
          <a:spcPct val="0"/>
        </a:spcAft>
        <a:buChar char="»"/>
        <a:defRPr sz="2000" b="1">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723747"/>
      </p:ext>
    </p:extLst>
  </p:cSld>
  <p:clrMap bg1="lt1" tx1="dk1" bg2="lt2" tx2="dk2" accent1="accent1" accent2="accent2" accent3="accent3" accent4="accent4" accent5="accent5" accent6="accent6" hlink="hlink" folHlink="folHlink"/>
  <p:sldLayoutIdLst>
    <p:sldLayoutId id="214748369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43200" y="76200"/>
            <a:ext cx="6400800" cy="4524315"/>
          </a:xfrm>
          <a:prstGeom prst="rect">
            <a:avLst/>
          </a:prstGeom>
        </p:spPr>
        <p:txBody>
          <a:bodyPr wrap="square">
            <a:spAutoFit/>
            <a:scene3d>
              <a:camera prst="orthographicFront"/>
              <a:lightRig rig="threePt" dir="t"/>
            </a:scene3d>
            <a:sp3d extrusionH="57150">
              <a:bevelT h="25400" prst="softRound"/>
            </a:sp3d>
          </a:bodyPr>
          <a:lstStyle/>
          <a:p>
            <a:pPr algn="ctr"/>
            <a:r>
              <a:rPr lang="en-US" sz="72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72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170185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652 - There Is A Green Hill - 1.1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7292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652 - There Is A Green Hill - 1.2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1</a:t>
            </a:r>
            <a:endParaRPr lang="en-US" dirty="0">
              <a:solidFill>
                <a:prstClr val="black"/>
              </a:solidFill>
            </a:endParaRPr>
          </a:p>
        </p:txBody>
      </p:sp>
    </p:spTree>
    <p:extLst>
      <p:ext uri="{BB962C8B-B14F-4D97-AF65-F5344CB8AC3E}">
        <p14:creationId xmlns:p14="http://schemas.microsoft.com/office/powerpoint/2010/main" val="144257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652 - There Is A Green Hill - 2.1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0475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652 - There Is A Green Hill - 2.2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2</a:t>
            </a:r>
            <a:endParaRPr lang="en-US" dirty="0">
              <a:solidFill>
                <a:prstClr val="black"/>
              </a:solidFill>
            </a:endParaRPr>
          </a:p>
        </p:txBody>
      </p:sp>
    </p:spTree>
    <p:extLst>
      <p:ext uri="{BB962C8B-B14F-4D97-AF65-F5344CB8AC3E}">
        <p14:creationId xmlns:p14="http://schemas.microsoft.com/office/powerpoint/2010/main" val="126734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828800" y="1905000"/>
            <a:ext cx="7086600" cy="4793873"/>
          </a:xfrm>
          <a:prstGeom prst="round2Diag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rgbClr val="000000">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rgbClr val="000000">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
        <p:nvSpPr>
          <p:cNvPr id="2" name="Rectangle 1"/>
          <p:cNvSpPr/>
          <p:nvPr/>
        </p:nvSpPr>
        <p:spPr>
          <a:xfrm>
            <a:off x="1943100" y="2057400"/>
            <a:ext cx="6858000" cy="4524315"/>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Exodus 12:11-13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11 </a:t>
            </a:r>
            <a:r>
              <a:rPr lang="en-US" sz="2400" dirty="0">
                <a:effectLst>
                  <a:outerShdw blurRad="60007" dist="310007" dir="7680000" sy="30000" kx="1300200" algn="ctr" rotWithShape="0">
                    <a:prstClr val="black">
                      <a:alpha val="32000"/>
                    </a:prstClr>
                  </a:outerShdw>
                </a:effectLst>
              </a:rPr>
              <a:t>And thus you shall eat it: </a:t>
            </a:r>
            <a:r>
              <a:rPr lang="en-US" sz="2400" i="1" dirty="0">
                <a:effectLst>
                  <a:outerShdw blurRad="60007" dist="310007" dir="7680000" sy="30000" kx="1300200" algn="ctr" rotWithShape="0">
                    <a:prstClr val="black">
                      <a:alpha val="32000"/>
                    </a:prstClr>
                  </a:outerShdw>
                </a:effectLst>
              </a:rPr>
              <a:t>with</a:t>
            </a:r>
            <a:r>
              <a:rPr lang="en-US" sz="2400" dirty="0">
                <a:effectLst>
                  <a:outerShdw blurRad="60007" dist="310007" dir="7680000" sy="30000" kx="1300200" algn="ctr" rotWithShape="0">
                    <a:prstClr val="black">
                      <a:alpha val="32000"/>
                    </a:prstClr>
                  </a:outerShdw>
                </a:effectLst>
              </a:rPr>
              <a:t> a belt on your waist, your sandals on your feet, and your staff in your hand. So you shall eat it in haste. It </a:t>
            </a:r>
            <a:r>
              <a:rPr lang="en-US" sz="2400" i="1" dirty="0">
                <a:effectLst>
                  <a:outerShdw blurRad="60007" dist="310007" dir="7680000" sy="30000" kx="1300200" algn="ctr" rotWithShape="0">
                    <a:prstClr val="black">
                      <a:alpha val="32000"/>
                    </a:prstClr>
                  </a:outerShdw>
                </a:effectLst>
              </a:rPr>
              <a:t>is</a:t>
            </a:r>
            <a:r>
              <a:rPr lang="en-US" sz="2400" dirty="0">
                <a:effectLst>
                  <a:outerShdw blurRad="60007" dist="310007" dir="7680000" sy="30000" kx="1300200" algn="ctr" rotWithShape="0">
                    <a:prstClr val="black">
                      <a:alpha val="32000"/>
                    </a:prstClr>
                  </a:outerShdw>
                </a:effectLst>
              </a:rPr>
              <a:t> the LORD'S Passover.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12 </a:t>
            </a:r>
            <a:r>
              <a:rPr lang="en-US" sz="2400" dirty="0">
                <a:effectLst>
                  <a:outerShdw blurRad="60007" dist="310007" dir="7680000" sy="30000" kx="1300200" algn="ctr" rotWithShape="0">
                    <a:prstClr val="black">
                      <a:alpha val="32000"/>
                    </a:prstClr>
                  </a:outerShdw>
                </a:effectLst>
              </a:rPr>
              <a:t>For I will pass through the land of Egypt on that night, and will strike all the firstborn in the land of Egypt, both man and beast; and against all the gods of Egypt I will execute judgment: I </a:t>
            </a:r>
            <a:r>
              <a:rPr lang="en-US" sz="2400" i="1" dirty="0">
                <a:effectLst>
                  <a:outerShdw blurRad="60007" dist="310007" dir="7680000" sy="30000" kx="1300200" algn="ctr" rotWithShape="0">
                    <a:prstClr val="black">
                      <a:alpha val="32000"/>
                    </a:prstClr>
                  </a:outerShdw>
                </a:effectLst>
              </a:rPr>
              <a:t>am</a:t>
            </a:r>
            <a:r>
              <a:rPr lang="en-US" sz="2400" dirty="0">
                <a:effectLst>
                  <a:outerShdw blurRad="60007" dist="310007" dir="7680000" sy="30000" kx="1300200" algn="ctr" rotWithShape="0">
                    <a:prstClr val="black">
                      <a:alpha val="32000"/>
                    </a:prstClr>
                  </a:outerShdw>
                </a:effectLst>
              </a:rPr>
              <a:t> the LORD.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13 </a:t>
            </a:r>
            <a:r>
              <a:rPr lang="en-US" sz="2400" dirty="0">
                <a:effectLst>
                  <a:outerShdw blurRad="60007" dist="310007" dir="7680000" sy="30000" kx="1300200" algn="ctr" rotWithShape="0">
                    <a:prstClr val="black">
                      <a:alpha val="32000"/>
                    </a:prstClr>
                  </a:outerShdw>
                </a:effectLst>
              </a:rPr>
              <a:t>Now the blood shall be a sign for you on the houses where you </a:t>
            </a:r>
            <a:r>
              <a:rPr lang="en-US" sz="2400" i="1" dirty="0">
                <a:effectLst>
                  <a:outerShdw blurRad="60007" dist="310007" dir="7680000" sy="30000" kx="1300200" algn="ctr" rotWithShape="0">
                    <a:prstClr val="black">
                      <a:alpha val="32000"/>
                    </a:prstClr>
                  </a:outerShdw>
                </a:effectLst>
              </a:rPr>
              <a:t>are.</a:t>
            </a:r>
            <a:r>
              <a:rPr lang="en-US" sz="2400" dirty="0">
                <a:effectLst>
                  <a:outerShdw blurRad="60007" dist="310007" dir="7680000" sy="30000" kx="1300200" algn="ctr" rotWithShape="0">
                    <a:prstClr val="black">
                      <a:alpha val="32000"/>
                    </a:prstClr>
                  </a:outerShdw>
                </a:effectLst>
              </a:rPr>
              <a:t> And when I see the blood, I will pass over you; and the plague shall not be on you to destroy </a:t>
            </a:r>
            <a:r>
              <a:rPr lang="en-US" sz="2400" i="1" dirty="0">
                <a:effectLst>
                  <a:outerShdw blurRad="60007" dist="310007" dir="7680000" sy="30000" kx="1300200" algn="ctr" rotWithShape="0">
                    <a:prstClr val="black">
                      <a:alpha val="32000"/>
                    </a:prstClr>
                  </a:outerShdw>
                </a:effectLst>
              </a:rPr>
              <a:t>you</a:t>
            </a:r>
            <a:r>
              <a:rPr lang="en-US" sz="2400" dirty="0">
                <a:effectLst>
                  <a:outerShdw blurRad="60007" dist="310007" dir="7680000" sy="30000" kx="1300200" algn="ctr" rotWithShape="0">
                    <a:prstClr val="black">
                      <a:alpha val="32000"/>
                    </a:prstClr>
                  </a:outerShdw>
                </a:effectLst>
              </a:rPr>
              <a:t> when I strike the land of Egypt. </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477760" y="3351960"/>
              <a:ext cx="3163680" cy="77400"/>
            </p14:xfrm>
          </p:contentPart>
        </mc:Choice>
        <mc:Fallback xmlns="">
          <p:pic>
            <p:nvPicPr>
              <p:cNvPr id="4" name="Ink 3"/>
              <p:cNvPicPr/>
              <p:nvPr/>
            </p:nvPicPr>
            <p:blipFill>
              <a:blip r:embed="rId3"/>
              <a:stretch>
                <a:fillRect/>
              </a:stretch>
            </p:blipFill>
            <p:spPr>
              <a:xfrm>
                <a:off x="5461920" y="3288240"/>
                <a:ext cx="31953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5554800" y="4466160"/>
              <a:ext cx="3146400" cy="69120"/>
            </p14:xfrm>
          </p:contentPart>
        </mc:Choice>
        <mc:Fallback xmlns="">
          <p:pic>
            <p:nvPicPr>
              <p:cNvPr id="6" name="Ink 5"/>
              <p:cNvPicPr/>
              <p:nvPr/>
            </p:nvPicPr>
            <p:blipFill>
              <a:blip r:embed="rId5"/>
              <a:stretch>
                <a:fillRect/>
              </a:stretch>
            </p:blipFill>
            <p:spPr>
              <a:xfrm>
                <a:off x="5538960" y="4402800"/>
                <a:ext cx="3178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2477160" y="4843440"/>
              <a:ext cx="5795640" cy="77400"/>
            </p14:xfrm>
          </p:contentPart>
        </mc:Choice>
        <mc:Fallback xmlns="">
          <p:pic>
            <p:nvPicPr>
              <p:cNvPr id="10" name="Ink 9"/>
              <p:cNvPicPr/>
              <p:nvPr/>
            </p:nvPicPr>
            <p:blipFill>
              <a:blip r:embed="rId7"/>
              <a:stretch>
                <a:fillRect/>
              </a:stretch>
            </p:blipFill>
            <p:spPr>
              <a:xfrm>
                <a:off x="2461320" y="4780080"/>
                <a:ext cx="5827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4680360" y="5537880"/>
              <a:ext cx="3926520" cy="111600"/>
            </p14:xfrm>
          </p:contentPart>
        </mc:Choice>
        <mc:Fallback xmlns="">
          <p:pic>
            <p:nvPicPr>
              <p:cNvPr id="11" name="Ink 10"/>
              <p:cNvPicPr/>
              <p:nvPr/>
            </p:nvPicPr>
            <p:blipFill>
              <a:blip r:embed="rId9"/>
              <a:stretch>
                <a:fillRect/>
              </a:stretch>
            </p:blipFill>
            <p:spPr>
              <a:xfrm>
                <a:off x="4664520" y="5474160"/>
                <a:ext cx="39582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2537280" y="6009480"/>
              <a:ext cx="1089000" cy="8640"/>
            </p14:xfrm>
          </p:contentPart>
        </mc:Choice>
        <mc:Fallback xmlns="">
          <p:pic>
            <p:nvPicPr>
              <p:cNvPr id="12" name="Ink 11"/>
              <p:cNvPicPr/>
              <p:nvPr/>
            </p:nvPicPr>
            <p:blipFill>
              <a:blip r:embed="rId11"/>
              <a:stretch>
                <a:fillRect/>
              </a:stretch>
            </p:blipFill>
            <p:spPr>
              <a:xfrm>
                <a:off x="2521440" y="5945760"/>
                <a:ext cx="1120680" cy="136080"/>
              </a:xfrm>
              <a:prstGeom prst="rect">
                <a:avLst/>
              </a:prstGeom>
            </p:spPr>
          </p:pic>
        </mc:Fallback>
      </mc:AlternateContent>
    </p:spTree>
    <p:extLst>
      <p:ext uri="{BB962C8B-B14F-4D97-AF65-F5344CB8AC3E}">
        <p14:creationId xmlns:p14="http://schemas.microsoft.com/office/powerpoint/2010/main" val="408590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828800" y="2590800"/>
            <a:ext cx="7086600" cy="4108073"/>
          </a:xfrm>
          <a:prstGeom prst="round2DiagRect">
            <a:avLst/>
          </a:prstGeom>
          <a:solidFill>
            <a:srgbClr val="FFEFB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nip Diagonal Corner Rectangle 4"/>
          <p:cNvSpPr/>
          <p:nvPr/>
        </p:nvSpPr>
        <p:spPr>
          <a:xfrm>
            <a:off x="228600" y="1754326"/>
            <a:ext cx="8686800" cy="688539"/>
          </a:xfrm>
          <a:prstGeom prst="snip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extBox 2"/>
          <p:cNvSpPr txBox="1"/>
          <p:nvPr/>
        </p:nvSpPr>
        <p:spPr>
          <a:xfrm>
            <a:off x="228600" y="1752600"/>
            <a:ext cx="8686800" cy="646331"/>
          </a:xfrm>
          <a:prstGeom prst="rect">
            <a:avLst/>
          </a:prstGeom>
          <a:noFill/>
        </p:spPr>
        <p:txBody>
          <a:bodyPr wrap="square" rtlCol="0">
            <a:spAutoFit/>
          </a:bodyPr>
          <a:lstStyle/>
          <a:p>
            <a:pPr algn="ctr"/>
            <a:r>
              <a:rPr lang="en-US" sz="3600" b="1" dirty="0" smtClean="0">
                <a:effectLst>
                  <a:outerShdw blurRad="60007" dist="310007" dir="7680000" sy="30000" kx="1300200" algn="ctr" rotWithShape="0">
                    <a:prstClr val="black">
                      <a:alpha val="32000"/>
                    </a:prstClr>
                  </a:outerShdw>
                </a:effectLst>
              </a:rPr>
              <a:t>The Lord’s Supper Is A Judgment Against:</a:t>
            </a:r>
            <a:endParaRPr lang="en-US" sz="3600" b="1" dirty="0">
              <a:effectLst>
                <a:outerShdw blurRad="60007" dist="310007" dir="7680000" sy="30000" kx="1300200" algn="ctr" rotWithShape="0">
                  <a:prstClr val="black">
                    <a:alpha val="32000"/>
                  </a:prstClr>
                </a:outerShdw>
              </a:effectLst>
            </a:endParaRPr>
          </a:p>
        </p:txBody>
      </p:sp>
      <p:sp>
        <p:nvSpPr>
          <p:cNvPr id="7" name="Rectangle 6"/>
          <p:cNvSpPr/>
          <p:nvPr/>
        </p:nvSpPr>
        <p:spPr>
          <a:xfrm>
            <a:off x="2057400" y="2667000"/>
            <a:ext cx="6858000" cy="3877985"/>
          </a:xfrm>
          <a:prstGeom prst="rect">
            <a:avLst/>
          </a:prstGeom>
        </p:spPr>
        <p:txBody>
          <a:bodyPr wrap="square">
            <a:spAutoFit/>
          </a:bodyPr>
          <a:lstStyle/>
          <a:p>
            <a:pPr marL="285750" indent="-285750">
              <a:spcAft>
                <a:spcPts val="600"/>
              </a:spcAft>
              <a:buClr>
                <a:srgbClr val="FFC000"/>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Human self-sufficiency &amp; pride </a:t>
            </a:r>
          </a:p>
          <a:p>
            <a:pPr marL="285750" indent="-285750">
              <a:spcAft>
                <a:spcPts val="600"/>
              </a:spcAft>
              <a:buClr>
                <a:srgbClr val="FFC000"/>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The contention that sin isn’t that bad </a:t>
            </a:r>
          </a:p>
          <a:p>
            <a:pPr marL="285750" indent="-285750">
              <a:spcAft>
                <a:spcPts val="600"/>
              </a:spcAft>
              <a:buClr>
                <a:srgbClr val="FFC000"/>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Every attempt to approach God on purely human terms.  </a:t>
            </a:r>
            <a:endParaRPr lang="en-US" sz="2400" dirty="0" smtClean="0">
              <a:effectLst>
                <a:outerShdw blurRad="60007" dist="310007" dir="7680000" sy="30000" kx="1300200" algn="ctr" rotWithShape="0">
                  <a:prstClr val="black">
                    <a:alpha val="32000"/>
                  </a:prstClr>
                </a:outerShdw>
              </a:effectLst>
              <a:latin typeface="Berlin Sans FB Demi" pitchFamily="34" charset="0"/>
            </a:endParaRPr>
          </a:p>
          <a:p>
            <a:pPr marL="285750" indent="-285750">
              <a:spcAft>
                <a:spcPts val="600"/>
              </a:spcAft>
              <a:buClr>
                <a:srgbClr val="FFC0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Every </a:t>
            </a:r>
            <a:r>
              <a:rPr lang="en-US" sz="2400" dirty="0">
                <a:effectLst>
                  <a:outerShdw blurRad="60007" dist="310007" dir="7680000" sy="30000" kx="1300200" algn="ctr" rotWithShape="0">
                    <a:prstClr val="black">
                      <a:alpha val="32000"/>
                    </a:prstClr>
                  </a:outerShdw>
                </a:effectLst>
                <a:latin typeface="Berlin Sans FB Demi" pitchFamily="34" charset="0"/>
              </a:rPr>
              <a:t>man-made religion or philosophy.</a:t>
            </a:r>
          </a:p>
          <a:p>
            <a:pPr marL="285750" indent="-285750">
              <a:spcAft>
                <a:spcPts val="600"/>
              </a:spcAft>
              <a:buClr>
                <a:srgbClr val="FFC000"/>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Human selfishness and self-absorption. </a:t>
            </a:r>
          </a:p>
          <a:p>
            <a:pPr marL="285750" indent="-285750">
              <a:spcAft>
                <a:spcPts val="600"/>
              </a:spcAft>
              <a:buClr>
                <a:srgbClr val="FFC000"/>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Every instance of grumbling and complaining</a:t>
            </a:r>
          </a:p>
          <a:p>
            <a:pPr marL="285750" indent="-285750">
              <a:spcAft>
                <a:spcPts val="600"/>
              </a:spcAft>
              <a:buClr>
                <a:srgbClr val="FFC000"/>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Every apathetic and half-hearted attempt to serve God </a:t>
            </a:r>
          </a:p>
        </p:txBody>
      </p:sp>
      <p:sp>
        <p:nvSpPr>
          <p:cNvPr id="9" name="Rectangle 8"/>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38786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189 - When I Survey The Wondrous Cross - Title</a:t>
            </a:r>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347816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189 - When I Survey The Wondrous Cross - 1.1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4266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189 - When I Survey The Wondrous Cross - 1.2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1</a:t>
            </a:r>
            <a:endParaRPr lang="en-US" dirty="0">
              <a:solidFill>
                <a:prstClr val="black"/>
              </a:solidFill>
            </a:endParaRPr>
          </a:p>
        </p:txBody>
      </p:sp>
    </p:spTree>
    <p:extLst>
      <p:ext uri="{BB962C8B-B14F-4D97-AF65-F5344CB8AC3E}">
        <p14:creationId xmlns:p14="http://schemas.microsoft.com/office/powerpoint/2010/main" val="206338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189 - When I Survey The Wondrous Cross - 2.1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046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3657600" y="2133600"/>
            <a:ext cx="5257800" cy="4495800"/>
          </a:xfrm>
          <a:prstGeom prst="round2DiagRect">
            <a:avLst/>
          </a:prstGeom>
          <a:solidFill>
            <a:srgbClr val="FFEFB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4294967295"/>
          </p:nvPr>
        </p:nvSpPr>
        <p:spPr>
          <a:xfrm>
            <a:off x="8534400" y="0"/>
            <a:ext cx="609600" cy="457200"/>
          </a:xfrm>
          <a:prstGeom prst="rect">
            <a:avLst/>
          </a:prstGeom>
        </p:spPr>
        <p:txBody>
          <a:bodyPr/>
          <a:lstStyle/>
          <a:p>
            <a:fld id="{57492AE5-DBBF-4526-9DC7-482DAFA6C447}" type="slidenum">
              <a:rPr lang="en-US" smtClean="0"/>
              <a:pPr/>
              <a:t>2</a:t>
            </a:fld>
            <a:endParaRPr lang="en-US"/>
          </a:p>
        </p:txBody>
      </p:sp>
      <p:sp>
        <p:nvSpPr>
          <p:cNvPr id="10" name="Rectangle 9"/>
          <p:cNvSpPr/>
          <p:nvPr/>
        </p:nvSpPr>
        <p:spPr>
          <a:xfrm>
            <a:off x="3733800" y="2286000"/>
            <a:ext cx="5105400" cy="70788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kern="10" dirty="0" smtClean="0">
                <a:ln/>
                <a:solidFill>
                  <a:sysClr val="windowText" lastClr="000000"/>
                </a:solidFill>
                <a:latin typeface="Berlin Sans FB Demi" pitchFamily="34" charset="0"/>
              </a:rPr>
              <a:t>Identified As ...</a:t>
            </a:r>
            <a:endParaRPr lang="en-US" sz="4000" b="1" kern="10" dirty="0">
              <a:ln/>
              <a:solidFill>
                <a:sysClr val="windowText" lastClr="000000"/>
              </a:solidFill>
              <a:latin typeface="Berlin Sans FB Demi" pitchFamily="34" charset="0"/>
            </a:endParaRPr>
          </a:p>
        </p:txBody>
      </p:sp>
      <p:sp>
        <p:nvSpPr>
          <p:cNvPr id="12" name="Rectangle 11"/>
          <p:cNvSpPr/>
          <p:nvPr/>
        </p:nvSpPr>
        <p:spPr>
          <a:xfrm>
            <a:off x="3810000" y="3048000"/>
            <a:ext cx="4953000" cy="3508653"/>
          </a:xfrm>
          <a:prstGeom prst="rect">
            <a:avLst/>
          </a:prstGeom>
        </p:spPr>
        <p:txBody>
          <a:bodyPr wrap="square">
            <a:spAutoFit/>
          </a:bodyPr>
          <a:lstStyle/>
          <a:p>
            <a:pPr marL="465138" indent="-465138">
              <a:spcBef>
                <a:spcPts val="6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The Lord’s Supper (1 </a:t>
            </a:r>
            <a:r>
              <a:rPr lang="en-US" sz="2400" dirty="0" err="1"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Cor</a:t>
            </a: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11:20)</a:t>
            </a:r>
          </a:p>
          <a:p>
            <a:pPr marL="465138" indent="-465138">
              <a:spcBef>
                <a:spcPts val="6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Breaking bread (Acts 20:7; 2:42)</a:t>
            </a:r>
          </a:p>
          <a:p>
            <a:pPr marL="465138" indent="-465138">
              <a:spcBef>
                <a:spcPts val="6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Communion (1 </a:t>
            </a:r>
            <a:r>
              <a:rPr lang="en-US" sz="2400" dirty="0" err="1"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Cor</a:t>
            </a: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10:16)</a:t>
            </a:r>
          </a:p>
          <a:p>
            <a:pPr marL="465138" indent="-465138">
              <a:spcBef>
                <a:spcPts val="6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Cup of the Lord (1 </a:t>
            </a:r>
            <a:r>
              <a:rPr lang="en-US" sz="2400" dirty="0" err="1"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Cor</a:t>
            </a: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10:21)</a:t>
            </a:r>
          </a:p>
          <a:p>
            <a:pPr marL="465138" indent="-465138">
              <a:spcBef>
                <a:spcPts val="6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The Lord’s Table (1 </a:t>
            </a:r>
            <a:r>
              <a:rPr lang="en-US" sz="2400" dirty="0" err="1"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Cor</a:t>
            </a: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10:21)</a:t>
            </a:r>
          </a:p>
          <a:p>
            <a:pPr marL="465138" indent="-465138">
              <a:spcBef>
                <a:spcPts val="6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Eating the bread &amp; drinking the cup – (1 </a:t>
            </a:r>
            <a:r>
              <a:rPr lang="en-US" sz="2400" dirty="0" err="1"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Cor</a:t>
            </a: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11:26-29)</a:t>
            </a:r>
          </a:p>
          <a:p>
            <a:pPr marL="465138" indent="-465138">
              <a:spcBef>
                <a:spcPts val="6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Feast of Charity (Jude 12)</a:t>
            </a:r>
          </a:p>
        </p:txBody>
      </p:sp>
      <p:sp>
        <p:nvSpPr>
          <p:cNvPr id="13" name="Rectangle 12"/>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315884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randombar(horizontal)">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189 - When I Survey The Wondrous Cross - 2.2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2</a:t>
            </a:r>
            <a:endParaRPr lang="en-US" dirty="0">
              <a:solidFill>
                <a:prstClr val="black"/>
              </a:solidFill>
            </a:endParaRPr>
          </a:p>
        </p:txBody>
      </p:sp>
    </p:spTree>
    <p:extLst>
      <p:ext uri="{BB962C8B-B14F-4D97-AF65-F5344CB8AC3E}">
        <p14:creationId xmlns:p14="http://schemas.microsoft.com/office/powerpoint/2010/main" val="87010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189 - When I Survey The Wondrous Cross - 3.1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8016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189 - When I Survey The Wondrous Cross - 3.2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3</a:t>
            </a:r>
            <a:endParaRPr lang="en-US" dirty="0">
              <a:solidFill>
                <a:prstClr val="black"/>
              </a:solidFill>
            </a:endParaRPr>
          </a:p>
        </p:txBody>
      </p:sp>
    </p:spTree>
    <p:extLst>
      <p:ext uri="{BB962C8B-B14F-4D97-AF65-F5344CB8AC3E}">
        <p14:creationId xmlns:p14="http://schemas.microsoft.com/office/powerpoint/2010/main" val="329847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189 - When I Survey The Wondrous Cross - 4.1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4007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189 - When I Survey The Wondrous Cross - 4.2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Song</a:t>
            </a:r>
            <a:endParaRPr lang="en-US" dirty="0">
              <a:solidFill>
                <a:prstClr val="black"/>
              </a:solidFill>
            </a:endParaRPr>
          </a:p>
        </p:txBody>
      </p:sp>
    </p:spTree>
    <p:extLst>
      <p:ext uri="{BB962C8B-B14F-4D97-AF65-F5344CB8AC3E}">
        <p14:creationId xmlns:p14="http://schemas.microsoft.com/office/powerpoint/2010/main" val="286846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Picture 3"/>
          <p:cNvPicPr>
            <a:picLocks noChangeAspect="1" noChangeArrowheads="1"/>
          </p:cNvPicPr>
          <p:nvPr/>
        </p:nvPicPr>
        <p:blipFill>
          <a:blip r:embed="rId3"/>
          <a:srcRect/>
          <a:stretch>
            <a:fillRect/>
          </a:stretch>
        </p:blipFill>
        <p:spPr bwMode="auto">
          <a:xfrm>
            <a:off x="1" y="1752600"/>
            <a:ext cx="5714999" cy="5105400"/>
          </a:xfrm>
          <a:prstGeom prst="rect">
            <a:avLst/>
          </a:prstGeom>
          <a:noFill/>
          <a:ln w="9525">
            <a:noFill/>
            <a:miter lim="800000"/>
            <a:headEnd/>
            <a:tailEnd/>
          </a:ln>
          <a:effectLst/>
        </p:spPr>
      </p:pic>
      <p:sp>
        <p:nvSpPr>
          <p:cNvPr id="12" name="Round Diagonal Corner Rectangle 11"/>
          <p:cNvSpPr/>
          <p:nvPr/>
        </p:nvSpPr>
        <p:spPr>
          <a:xfrm>
            <a:off x="2743200" y="1943100"/>
            <a:ext cx="6172200" cy="4724400"/>
          </a:xfrm>
          <a:prstGeom prst="round2DiagRect">
            <a:avLst/>
          </a:prstGeom>
          <a:solidFill>
            <a:srgbClr val="FFEFB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000000"/>
              </a:solidFill>
            </a:endParaRPr>
          </a:p>
        </p:txBody>
      </p:sp>
      <p:sp>
        <p:nvSpPr>
          <p:cNvPr id="5" name="Slide Number Placeholder 4"/>
          <p:cNvSpPr>
            <a:spLocks noGrp="1"/>
          </p:cNvSpPr>
          <p:nvPr>
            <p:ph type="sldNum" sz="quarter" idx="4294967295"/>
          </p:nvPr>
        </p:nvSpPr>
        <p:spPr>
          <a:xfrm>
            <a:off x="8534400" y="0"/>
            <a:ext cx="609600" cy="457200"/>
          </a:xfrm>
          <a:prstGeom prst="rect">
            <a:avLst/>
          </a:prstGeom>
        </p:spPr>
        <p:txBody>
          <a:bodyPr/>
          <a:lstStyle/>
          <a:p>
            <a:fld id="{57492AE5-DBBF-4526-9DC7-482DAFA6C447}" type="slidenum">
              <a:rPr lang="en-US" smtClean="0">
                <a:solidFill>
                  <a:srgbClr val="000000"/>
                </a:solidFill>
              </a:rPr>
              <a:pPr/>
              <a:t>25</a:t>
            </a:fld>
            <a:endParaRPr lang="en-US">
              <a:solidFill>
                <a:srgbClr val="000000"/>
              </a:solidFill>
            </a:endParaRPr>
          </a:p>
        </p:txBody>
      </p:sp>
      <p:sp>
        <p:nvSpPr>
          <p:cNvPr id="11" name="Rectangle 10"/>
          <p:cNvSpPr/>
          <p:nvPr/>
        </p:nvSpPr>
        <p:spPr>
          <a:xfrm>
            <a:off x="2933700" y="2752904"/>
            <a:ext cx="5981700" cy="3724096"/>
          </a:xfrm>
          <a:prstGeom prst="rect">
            <a:avLst/>
          </a:prstGeom>
        </p:spPr>
        <p:txBody>
          <a:bodyPr wrap="square">
            <a:spAutoFit/>
          </a:bodyPr>
          <a:lstStyle/>
          <a:p>
            <a:pPr marL="457200" indent="-457200">
              <a:spcBef>
                <a:spcPts val="600"/>
              </a:spcBef>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 Memorial</a:t>
            </a:r>
            <a:r>
              <a:rPr lang="en-US" sz="2400" dirty="0" smtClean="0">
                <a:solidFill>
                  <a:srgbClr val="000000"/>
                </a:solidFill>
                <a:effectLst>
                  <a:outerShdw blurRad="60007" dist="310007" dir="7680000" sy="30000" kx="1300200" algn="ctr" rotWithShape="0">
                    <a:prstClr val="black">
                      <a:alpha val="32000"/>
                    </a:prstClr>
                  </a:outerShdw>
                </a:effectLst>
              </a:rPr>
              <a:t> </a:t>
            </a:r>
            <a:r>
              <a:rPr lang="en-US" sz="2400" dirty="0" smtClean="0">
                <a:solidFill>
                  <a:srgbClr val="000000"/>
                </a:solidFill>
                <a:effectLst>
                  <a:outerShdw blurRad="60007" dist="310007" dir="7680000" sy="30000" kx="1300200" algn="ctr" rotWithShape="0">
                    <a:prstClr val="black">
                      <a:alpha val="32000"/>
                    </a:prstClr>
                  </a:outerShdw>
                </a:effectLst>
                <a:latin typeface="Constantia" pitchFamily="18" charset="0"/>
              </a:rPr>
              <a:t>(1 Cor. 11:24-25)</a:t>
            </a:r>
          </a:p>
          <a:p>
            <a:pPr marL="457200" indent="-457200">
              <a:spcBef>
                <a:spcPts val="600"/>
              </a:spcBef>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 communion </a:t>
            </a:r>
            <a:r>
              <a:rPr lang="en-US" sz="2400" dirty="0" smtClean="0">
                <a:solidFill>
                  <a:srgbClr val="000000"/>
                </a:solidFill>
                <a:effectLst>
                  <a:outerShdw blurRad="60007" dist="310007" dir="7680000" sy="30000" kx="1300200" algn="ctr" rotWithShape="0">
                    <a:prstClr val="black">
                      <a:alpha val="32000"/>
                    </a:prstClr>
                  </a:outerShdw>
                </a:effectLst>
                <a:latin typeface="Constantia" pitchFamily="18" charset="0"/>
              </a:rPr>
              <a:t>(1 Cor. 10:16; 11:33)</a:t>
            </a:r>
          </a:p>
          <a:p>
            <a:pPr marL="457200" indent="-457200">
              <a:spcBef>
                <a:spcPts val="600"/>
              </a:spcBef>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 proclamation &amp; expression of hope </a:t>
            </a:r>
            <a:r>
              <a:rPr lang="en-US" sz="2400" dirty="0" smtClean="0">
                <a:solidFill>
                  <a:srgbClr val="000000"/>
                </a:solidFill>
                <a:effectLst>
                  <a:outerShdw blurRad="60007" dist="310007" dir="7680000" sy="30000" kx="1300200" algn="ctr" rotWithShape="0">
                    <a:prstClr val="black">
                      <a:alpha val="32000"/>
                    </a:prstClr>
                  </a:outerShdw>
                </a:effectLst>
                <a:latin typeface="Constantia" pitchFamily="18" charset="0"/>
              </a:rPr>
              <a:t>- (1 Cor. 11:26)</a:t>
            </a:r>
          </a:p>
          <a:p>
            <a:pPr marL="457200" indent="-457200">
              <a:spcBef>
                <a:spcPts val="600"/>
              </a:spcBef>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 time of Examination </a:t>
            </a:r>
            <a:r>
              <a:rPr lang="en-US" sz="2400" dirty="0" smtClean="0">
                <a:solidFill>
                  <a:srgbClr val="000000"/>
                </a:solidFill>
                <a:effectLst>
                  <a:outerShdw blurRad="60007" dist="310007" dir="7680000" sy="30000" kx="1300200" algn="ctr" rotWithShape="0">
                    <a:prstClr val="black">
                      <a:alpha val="32000"/>
                    </a:prstClr>
                  </a:outerShdw>
                </a:effectLst>
                <a:latin typeface="Constantia" pitchFamily="18" charset="0"/>
              </a:rPr>
              <a:t>(1 Cor. 11:27, 28)</a:t>
            </a:r>
          </a:p>
          <a:p>
            <a:pPr marL="457200" indent="-457200">
              <a:spcBef>
                <a:spcPts val="600"/>
              </a:spcBef>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 serious act </a:t>
            </a:r>
            <a:r>
              <a:rPr lang="en-US" sz="2400" dirty="0" smtClean="0">
                <a:solidFill>
                  <a:srgbClr val="000000"/>
                </a:solidFill>
                <a:effectLst>
                  <a:outerShdw blurRad="60007" dist="310007" dir="7680000" sy="30000" kx="1300200" algn="ctr" rotWithShape="0">
                    <a:prstClr val="black">
                      <a:alpha val="32000"/>
                    </a:prstClr>
                  </a:outerShdw>
                </a:effectLst>
                <a:latin typeface="Constantia" pitchFamily="18" charset="0"/>
              </a:rPr>
              <a:t>– failure to properly discern the Lord’s body is to bring condemnation upon ourselves - (1 </a:t>
            </a:r>
            <a:r>
              <a:rPr lang="en-US" sz="2400" dirty="0" err="1" smtClean="0">
                <a:solidFill>
                  <a:srgbClr val="000000"/>
                </a:solidFill>
                <a:effectLst>
                  <a:outerShdw blurRad="60007" dist="310007" dir="7680000" sy="30000" kx="1300200" algn="ctr" rotWithShape="0">
                    <a:prstClr val="black">
                      <a:alpha val="32000"/>
                    </a:prstClr>
                  </a:outerShdw>
                </a:effectLst>
                <a:latin typeface="Constantia" pitchFamily="18" charset="0"/>
              </a:rPr>
              <a:t>Cor</a:t>
            </a:r>
            <a:r>
              <a:rPr lang="en-US" sz="2400" dirty="0" smtClean="0">
                <a:solidFill>
                  <a:srgbClr val="000000"/>
                </a:solidFill>
                <a:effectLst>
                  <a:outerShdw blurRad="60007" dist="310007" dir="7680000" sy="30000" kx="1300200" algn="ctr" rotWithShape="0">
                    <a:prstClr val="black">
                      <a:alpha val="32000"/>
                    </a:prstClr>
                  </a:outerShdw>
                </a:effectLst>
                <a:latin typeface="Constantia" pitchFamily="18" charset="0"/>
              </a:rPr>
              <a:t> 11:20-22; 27-30; 3:17)</a:t>
            </a:r>
            <a:endParaRPr lang="en-US" sz="2400" dirty="0">
              <a:solidFill>
                <a:srgbClr val="000000"/>
              </a:solidFill>
              <a:effectLst>
                <a:outerShdw blurRad="60007" dist="310007" dir="7680000" sy="30000" kx="1300200" algn="ctr" rotWithShape="0">
                  <a:prstClr val="black">
                    <a:alpha val="32000"/>
                  </a:prstClr>
                </a:outerShdw>
              </a:effectLst>
              <a:latin typeface="Constantia" pitchFamily="18" charset="0"/>
            </a:endParaRPr>
          </a:p>
        </p:txBody>
      </p:sp>
      <p:sp>
        <p:nvSpPr>
          <p:cNvPr id="15" name="Rectangle 14"/>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
        <p:nvSpPr>
          <p:cNvPr id="13" name="Rectangle 12"/>
          <p:cNvSpPr/>
          <p:nvPr/>
        </p:nvSpPr>
        <p:spPr>
          <a:xfrm>
            <a:off x="3371850" y="2010213"/>
            <a:ext cx="5105400" cy="70788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kern="10" dirty="0" smtClean="0">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The Lord’s Supper is:</a:t>
            </a:r>
          </a:p>
        </p:txBody>
      </p:sp>
    </p:spTree>
    <p:extLst>
      <p:ext uri="{BB962C8B-B14F-4D97-AF65-F5344CB8AC3E}">
        <p14:creationId xmlns:p14="http://schemas.microsoft.com/office/powerpoint/2010/main" val="12442268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567 - O Father Let Us See His Death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957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567 - O Father Let Us See His Death - 1.1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2479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567 - O Father Let Us See His Death - 1.2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1</a:t>
            </a:r>
            <a:endParaRPr lang="en-US" dirty="0">
              <a:solidFill>
                <a:prstClr val="black"/>
              </a:solidFill>
            </a:endParaRPr>
          </a:p>
        </p:txBody>
      </p:sp>
    </p:spTree>
    <p:extLst>
      <p:ext uri="{BB962C8B-B14F-4D97-AF65-F5344CB8AC3E}">
        <p14:creationId xmlns:p14="http://schemas.microsoft.com/office/powerpoint/2010/main" val="130774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567 - O Father Let Us See His Death - 2.1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2355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905000" y="2133600"/>
            <a:ext cx="7010400" cy="4495800"/>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 name="Rectangle 4"/>
          <p:cNvSpPr/>
          <p:nvPr/>
        </p:nvSpPr>
        <p:spPr>
          <a:xfrm>
            <a:off x="2057400" y="2245816"/>
            <a:ext cx="6705600" cy="4154984"/>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Matthew 26:26-29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26 </a:t>
            </a:r>
            <a:r>
              <a:rPr lang="en-US" sz="2400" dirty="0" smtClean="0">
                <a:effectLst>
                  <a:outerShdw blurRad="60007" dist="310007" dir="7680000" sy="30000" kx="1300200" algn="ctr" rotWithShape="0">
                    <a:prstClr val="black">
                      <a:alpha val="32000"/>
                    </a:prstClr>
                  </a:outerShdw>
                </a:effectLst>
              </a:rPr>
              <a:t>And as they were eating, Jesus took bread, blessed and broke </a:t>
            </a:r>
            <a:r>
              <a:rPr lang="en-US" sz="2400" i="1" dirty="0" smtClean="0">
                <a:effectLst>
                  <a:outerShdw blurRad="60007" dist="310007" dir="7680000" sy="30000" kx="1300200" algn="ctr" rotWithShape="0">
                    <a:prstClr val="black">
                      <a:alpha val="32000"/>
                    </a:prstClr>
                  </a:outerShdw>
                </a:effectLst>
              </a:rPr>
              <a:t>it,</a:t>
            </a:r>
            <a:r>
              <a:rPr lang="en-US" sz="2400" dirty="0" smtClean="0">
                <a:effectLst>
                  <a:outerShdw blurRad="60007" dist="310007" dir="7680000" sy="30000" kx="1300200" algn="ctr" rotWithShape="0">
                    <a:prstClr val="black">
                      <a:alpha val="32000"/>
                    </a:prstClr>
                  </a:outerShdw>
                </a:effectLst>
              </a:rPr>
              <a:t> and gave </a:t>
            </a:r>
            <a:r>
              <a:rPr lang="en-US" sz="2400" i="1" dirty="0" smtClean="0">
                <a:effectLst>
                  <a:outerShdw blurRad="60007" dist="310007" dir="7680000" sy="30000" kx="1300200" algn="ctr" rotWithShape="0">
                    <a:prstClr val="black">
                      <a:alpha val="32000"/>
                    </a:prstClr>
                  </a:outerShdw>
                </a:effectLst>
              </a:rPr>
              <a:t>it</a:t>
            </a:r>
            <a:r>
              <a:rPr lang="en-US" sz="2400" dirty="0" smtClean="0">
                <a:effectLst>
                  <a:outerShdw blurRad="60007" dist="310007" dir="7680000" sy="30000" kx="1300200" algn="ctr" rotWithShape="0">
                    <a:prstClr val="black">
                      <a:alpha val="32000"/>
                    </a:prstClr>
                  </a:outerShdw>
                </a:effectLst>
              </a:rPr>
              <a:t> to the disciples and said, "</a:t>
            </a:r>
            <a:r>
              <a:rPr lang="en-US" sz="2400" dirty="0" smtClean="0">
                <a:solidFill>
                  <a:srgbClr val="FF0000"/>
                </a:solidFill>
                <a:effectLst>
                  <a:outerShdw blurRad="60007" dist="310007" dir="7680000" sy="30000" kx="1300200" algn="ctr" rotWithShape="0">
                    <a:prstClr val="black">
                      <a:alpha val="32000"/>
                    </a:prstClr>
                  </a:outerShdw>
                </a:effectLst>
              </a:rPr>
              <a:t>Take, eat; this is My body</a:t>
            </a:r>
            <a:r>
              <a:rPr lang="en-US" sz="2400" dirty="0" smtClean="0">
                <a:effectLst>
                  <a:outerShdw blurRad="60007" dist="310007" dir="7680000" sy="30000" kx="1300200" algn="ctr" rotWithShape="0">
                    <a:prstClr val="black">
                      <a:alpha val="32000"/>
                    </a:prstClr>
                  </a:outerShdw>
                </a:effectLst>
              </a:rPr>
              <a:t>."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27 </a:t>
            </a:r>
            <a:r>
              <a:rPr lang="en-US" sz="2400" dirty="0" smtClean="0">
                <a:effectLst>
                  <a:outerShdw blurRad="60007" dist="310007" dir="7680000" sy="30000" kx="1300200" algn="ctr" rotWithShape="0">
                    <a:prstClr val="black">
                      <a:alpha val="32000"/>
                    </a:prstClr>
                  </a:outerShdw>
                </a:effectLst>
              </a:rPr>
              <a:t>Then He took the cup, and gave thanks, and gave </a:t>
            </a:r>
            <a:r>
              <a:rPr lang="en-US" sz="2400" i="1" dirty="0" smtClean="0">
                <a:effectLst>
                  <a:outerShdw blurRad="60007" dist="310007" dir="7680000" sy="30000" kx="1300200" algn="ctr" rotWithShape="0">
                    <a:prstClr val="black">
                      <a:alpha val="32000"/>
                    </a:prstClr>
                  </a:outerShdw>
                </a:effectLst>
              </a:rPr>
              <a:t>it</a:t>
            </a:r>
            <a:r>
              <a:rPr lang="en-US" sz="2400" dirty="0" smtClean="0">
                <a:effectLst>
                  <a:outerShdw blurRad="60007" dist="310007" dir="7680000" sy="30000" kx="1300200" algn="ctr" rotWithShape="0">
                    <a:prstClr val="black">
                      <a:alpha val="32000"/>
                    </a:prstClr>
                  </a:outerShdw>
                </a:effectLst>
              </a:rPr>
              <a:t> to them, saying, "</a:t>
            </a:r>
            <a:r>
              <a:rPr lang="en-US" sz="2400" dirty="0" smtClean="0">
                <a:solidFill>
                  <a:srgbClr val="FF0000"/>
                </a:solidFill>
                <a:effectLst>
                  <a:outerShdw blurRad="60007" dist="310007" dir="7680000" sy="30000" kx="1300200" algn="ctr" rotWithShape="0">
                    <a:prstClr val="black">
                      <a:alpha val="32000"/>
                    </a:prstClr>
                  </a:outerShdw>
                </a:effectLst>
              </a:rPr>
              <a:t>Drink from it, all of you</a:t>
            </a:r>
            <a:r>
              <a:rPr lang="en-US" sz="2400" dirty="0" smtClean="0">
                <a:effectLst>
                  <a:outerShdw blurRad="60007" dist="310007" dir="7680000" sy="30000" kx="1300200" algn="ctr" rotWithShape="0">
                    <a:prstClr val="black">
                      <a:alpha val="32000"/>
                    </a:prstClr>
                  </a:outerShdw>
                </a:effectLst>
              </a:rPr>
              <a:t>.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28 </a:t>
            </a:r>
            <a:r>
              <a:rPr lang="en-US" sz="2400" dirty="0" smtClean="0">
                <a:solidFill>
                  <a:srgbClr val="FF0000"/>
                </a:solidFill>
                <a:effectLst>
                  <a:outerShdw blurRad="60007" dist="310007" dir="7680000" sy="30000" kx="1300200" algn="ctr" rotWithShape="0">
                    <a:prstClr val="black">
                      <a:alpha val="32000"/>
                    </a:prstClr>
                  </a:outerShdw>
                </a:effectLst>
              </a:rPr>
              <a:t>For this is My blood of the new covenant, which is shed for many for the remission of sins</a:t>
            </a:r>
            <a:r>
              <a:rPr lang="en-US" sz="2400" dirty="0" smtClean="0">
                <a:effectLst>
                  <a:outerShdw blurRad="60007" dist="310007" dir="7680000" sy="30000" kx="1300200" algn="ctr" rotWithShape="0">
                    <a:prstClr val="black">
                      <a:alpha val="32000"/>
                    </a:prstClr>
                  </a:outerShdw>
                </a:effectLst>
              </a:rPr>
              <a:t>.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29 </a:t>
            </a:r>
            <a:r>
              <a:rPr lang="en-US" sz="2400" dirty="0" smtClean="0">
                <a:solidFill>
                  <a:srgbClr val="FF0000"/>
                </a:solidFill>
                <a:effectLst>
                  <a:outerShdw blurRad="60007" dist="310007" dir="7680000" sy="30000" kx="1300200" algn="ctr" rotWithShape="0">
                    <a:prstClr val="black">
                      <a:alpha val="32000"/>
                    </a:prstClr>
                  </a:outerShdw>
                </a:effectLst>
              </a:rPr>
              <a:t>But I say to you, I will not drink of this fruit of the vine from now on until that day when I drink it new with you in My Father's kingdom</a:t>
            </a:r>
            <a:r>
              <a:rPr lang="en-US" sz="2400" dirty="0" smtClean="0">
                <a:effectLst>
                  <a:outerShdw blurRad="60007" dist="310007" dir="7680000" sy="30000" kx="1300200" algn="ctr" rotWithShape="0">
                    <a:prstClr val="black">
                      <a:alpha val="32000"/>
                    </a:prstClr>
                  </a:outerShdw>
                </a:effectLst>
              </a:rPr>
              <a:t>." </a:t>
            </a:r>
            <a:endParaRPr lang="en-US" sz="2400" dirty="0">
              <a:effectLst>
                <a:outerShdw blurRad="60007" dist="310007" dir="7680000" sy="30000" kx="1300200" algn="ctr" rotWithShape="0">
                  <a:prstClr val="black">
                    <a:alpha val="32000"/>
                  </a:prstClr>
                </a:outerShdw>
              </a:effectLst>
            </a:endParaRPr>
          </a:p>
        </p:txBody>
      </p:sp>
      <p:sp>
        <p:nvSpPr>
          <p:cNvPr id="8" name="Rectangle 7"/>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614610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567 - O Father Let Us See His Death - 2.2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2</a:t>
            </a:r>
            <a:endParaRPr lang="en-US" dirty="0">
              <a:solidFill>
                <a:prstClr val="black"/>
              </a:solidFill>
            </a:endParaRPr>
          </a:p>
        </p:txBody>
      </p:sp>
    </p:spTree>
    <p:extLst>
      <p:ext uri="{BB962C8B-B14F-4D97-AF65-F5344CB8AC3E}">
        <p14:creationId xmlns:p14="http://schemas.microsoft.com/office/powerpoint/2010/main" val="212323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567 - O Father Let Us See His Death - 3.1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681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567 - O Father Let Us See His Death - 3.2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3</a:t>
            </a:r>
            <a:endParaRPr lang="en-US" dirty="0">
              <a:solidFill>
                <a:prstClr val="black"/>
              </a:solidFill>
            </a:endParaRPr>
          </a:p>
        </p:txBody>
      </p:sp>
    </p:spTree>
    <p:extLst>
      <p:ext uri="{BB962C8B-B14F-4D97-AF65-F5344CB8AC3E}">
        <p14:creationId xmlns:p14="http://schemas.microsoft.com/office/powerpoint/2010/main" val="109591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567 - O Father Let Us See His Death - 4.1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4312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567 - O Father Let Us See His Death - 4.2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Song</a:t>
            </a:r>
            <a:endParaRPr lang="en-US" dirty="0">
              <a:solidFill>
                <a:prstClr val="black"/>
              </a:solidFill>
            </a:endParaRPr>
          </a:p>
        </p:txBody>
      </p:sp>
    </p:spTree>
    <p:extLst>
      <p:ext uri="{BB962C8B-B14F-4D97-AF65-F5344CB8AC3E}">
        <p14:creationId xmlns:p14="http://schemas.microsoft.com/office/powerpoint/2010/main" val="44823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133600" y="1787902"/>
            <a:ext cx="6858000" cy="4917698"/>
          </a:xfrm>
          <a:prstGeom prst="round2DiagRect">
            <a:avLst/>
          </a:prstGeom>
          <a:solidFill>
            <a:srgbClr val="FFEFBD"/>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Rectangle 2"/>
          <p:cNvSpPr/>
          <p:nvPr/>
        </p:nvSpPr>
        <p:spPr>
          <a:xfrm>
            <a:off x="2286000" y="1804333"/>
            <a:ext cx="6553200" cy="4616648"/>
          </a:xfrm>
          <a:prstGeom prst="rect">
            <a:avLst/>
          </a:prstGeom>
        </p:spPr>
        <p:txBody>
          <a:bodyPr wrap="square">
            <a:spAutoFit/>
          </a:bodyPr>
          <a:lstStyle/>
          <a:p>
            <a:pPr algn="ctr"/>
            <a:r>
              <a:rPr lang="en-US" sz="3200" b="1" dirty="0">
                <a:effectLst>
                  <a:outerShdw blurRad="60007" dist="310007" dir="7680000" sy="30000" kx="1300200" algn="ctr" rotWithShape="0">
                    <a:prstClr val="black">
                      <a:alpha val="32000"/>
                    </a:prstClr>
                  </a:outerShdw>
                </a:effectLst>
                <a:latin typeface="Berlin Sans FB Demi" pitchFamily="34" charset="0"/>
              </a:rPr>
              <a:t>Isaiah 53:1-12 (NKJV) </a:t>
            </a:r>
            <a:r>
              <a:rPr lang="en-US" sz="3200" dirty="0">
                <a:effectLst>
                  <a:outerShdw blurRad="60007" dist="310007" dir="7680000" sy="30000" kx="1300200" algn="ctr" rotWithShape="0">
                    <a:prstClr val="black">
                      <a:alpha val="32000"/>
                    </a:prstClr>
                  </a:outerShdw>
                </a:effectLst>
                <a:latin typeface="Berlin Sans FB Demi" pitchFamily="34" charset="0"/>
              </a:rPr>
              <a:t/>
            </a:r>
            <a:br>
              <a:rPr lang="en-US" sz="3200" dirty="0">
                <a:effectLst>
                  <a:outerShdw blurRad="60007" dist="310007" dir="7680000" sy="30000" kx="1300200" algn="ctr" rotWithShape="0">
                    <a:prstClr val="black">
                      <a:alpha val="32000"/>
                    </a:prstClr>
                  </a:outerShdw>
                </a:effectLst>
                <a:latin typeface="Berlin Sans FB Demi" pitchFamily="34" charset="0"/>
              </a:rPr>
            </a:br>
            <a:r>
              <a:rPr lang="en-US" sz="2600" baseline="30000" dirty="0">
                <a:effectLst>
                  <a:outerShdw blurRad="60007" dist="310007" dir="7680000" sy="30000" kx="1300200" algn="ctr" rotWithShape="0">
                    <a:prstClr val="black">
                      <a:alpha val="32000"/>
                    </a:prstClr>
                  </a:outerShdw>
                </a:effectLst>
              </a:rPr>
              <a:t>1 </a:t>
            </a:r>
            <a:r>
              <a:rPr lang="en-US" sz="2600" dirty="0">
                <a:effectLst>
                  <a:outerShdw blurRad="60007" dist="310007" dir="7680000" sy="30000" kx="1300200" algn="ctr" rotWithShape="0">
                    <a:prstClr val="black">
                      <a:alpha val="32000"/>
                    </a:prstClr>
                  </a:outerShdw>
                </a:effectLst>
              </a:rPr>
              <a:t>Who has believed our report? And to whom has the arm of the LORD been revealed? </a:t>
            </a:r>
            <a:r>
              <a:rPr lang="en-US" sz="2600" baseline="30000" dirty="0" smtClean="0">
                <a:effectLst>
                  <a:outerShdw blurRad="60007" dist="310007" dir="7680000" sy="30000" kx="1300200" algn="ctr" rotWithShape="0">
                    <a:prstClr val="black">
                      <a:alpha val="32000"/>
                    </a:prstClr>
                  </a:outerShdw>
                </a:effectLst>
              </a:rPr>
              <a:t>2 </a:t>
            </a:r>
            <a:r>
              <a:rPr lang="en-US" sz="2600" dirty="0">
                <a:effectLst>
                  <a:outerShdw blurRad="60007" dist="310007" dir="7680000" sy="30000" kx="1300200" algn="ctr" rotWithShape="0">
                    <a:prstClr val="black">
                      <a:alpha val="32000"/>
                    </a:prstClr>
                  </a:outerShdw>
                </a:effectLst>
              </a:rPr>
              <a:t>For He shall grow up before Him as a tender plant, And as a root out of dry ground. He has no form or comeliness; And when we see Him, </a:t>
            </a:r>
            <a:r>
              <a:rPr lang="en-US" sz="2600" i="1" dirty="0">
                <a:effectLst>
                  <a:outerShdw blurRad="60007" dist="310007" dir="7680000" sy="30000" kx="1300200" algn="ctr" rotWithShape="0">
                    <a:prstClr val="black">
                      <a:alpha val="32000"/>
                    </a:prstClr>
                  </a:outerShdw>
                </a:effectLst>
              </a:rPr>
              <a:t>There is</a:t>
            </a:r>
            <a:r>
              <a:rPr lang="en-US" sz="2600" dirty="0">
                <a:effectLst>
                  <a:outerShdw blurRad="60007" dist="310007" dir="7680000" sy="30000" kx="1300200" algn="ctr" rotWithShape="0">
                    <a:prstClr val="black">
                      <a:alpha val="32000"/>
                    </a:prstClr>
                  </a:outerShdw>
                </a:effectLst>
              </a:rPr>
              <a:t> no beauty that we should desire Him. </a:t>
            </a:r>
            <a:r>
              <a:rPr lang="en-US" sz="2600" baseline="30000" dirty="0" smtClean="0">
                <a:effectLst>
                  <a:outerShdw blurRad="60007" dist="310007" dir="7680000" sy="30000" kx="1300200" algn="ctr" rotWithShape="0">
                    <a:prstClr val="black">
                      <a:alpha val="32000"/>
                    </a:prstClr>
                  </a:outerShdw>
                </a:effectLst>
              </a:rPr>
              <a:t>3 </a:t>
            </a:r>
            <a:r>
              <a:rPr lang="en-US" sz="2600" dirty="0">
                <a:effectLst>
                  <a:outerShdw blurRad="60007" dist="310007" dir="7680000" sy="30000" kx="1300200" algn="ctr" rotWithShape="0">
                    <a:prstClr val="black">
                      <a:alpha val="32000"/>
                    </a:prstClr>
                  </a:outerShdw>
                </a:effectLst>
              </a:rPr>
              <a:t>He is despised and rejected by men, A Man of sorrows and acquainted with grief. And we hid, as it were, </a:t>
            </a:r>
            <a:r>
              <a:rPr lang="en-US" sz="2600" i="1" dirty="0">
                <a:effectLst>
                  <a:outerShdw blurRad="60007" dist="310007" dir="7680000" sy="30000" kx="1300200" algn="ctr" rotWithShape="0">
                    <a:prstClr val="black">
                      <a:alpha val="32000"/>
                    </a:prstClr>
                  </a:outerShdw>
                </a:effectLst>
              </a:rPr>
              <a:t>our</a:t>
            </a:r>
            <a:r>
              <a:rPr lang="en-US" sz="2600" dirty="0">
                <a:effectLst>
                  <a:outerShdw blurRad="60007" dist="310007" dir="7680000" sy="30000" kx="1300200" algn="ctr" rotWithShape="0">
                    <a:prstClr val="black">
                      <a:alpha val="32000"/>
                    </a:prstClr>
                  </a:outerShdw>
                </a:effectLst>
              </a:rPr>
              <a:t> faces from Him; He was despised, and we did not esteem Him. </a:t>
            </a:r>
            <a:r>
              <a:rPr lang="en-US" sz="2800" dirty="0" smtClean="0">
                <a:effectLst>
                  <a:outerShdw blurRad="60007" dist="310007" dir="7680000" sy="30000" kx="1300200" algn="ctr" rotWithShape="0">
                    <a:prstClr val="black">
                      <a:alpha val="32000"/>
                    </a:prstClr>
                  </a:outerShdw>
                </a:effectLst>
              </a:rPr>
              <a:t> </a:t>
            </a:r>
            <a:endParaRPr lang="en-US" sz="2800" dirty="0">
              <a:effectLst>
                <a:outerShdw blurRad="60007" dist="310007" dir="7680000" sy="30000" kx="1300200" algn="ctr" rotWithShape="0">
                  <a:prstClr val="black">
                    <a:alpha val="32000"/>
                  </a:prstClr>
                </a:outerShdw>
              </a:effectLst>
            </a:endParaRPr>
          </a:p>
        </p:txBody>
      </p:sp>
      <p:sp>
        <p:nvSpPr>
          <p:cNvPr id="5" name="Rectangle 4"/>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3137922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133600" y="1787902"/>
            <a:ext cx="6858000" cy="4917698"/>
          </a:xfrm>
          <a:prstGeom prst="round2DiagRect">
            <a:avLst/>
          </a:prstGeom>
          <a:solidFill>
            <a:srgbClr val="FFEFBD"/>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Rectangle 2"/>
          <p:cNvSpPr/>
          <p:nvPr/>
        </p:nvSpPr>
        <p:spPr>
          <a:xfrm>
            <a:off x="2286000" y="1804333"/>
            <a:ext cx="6553200" cy="4893647"/>
          </a:xfrm>
          <a:prstGeom prst="rect">
            <a:avLst/>
          </a:prstGeom>
        </p:spPr>
        <p:txBody>
          <a:bodyPr wrap="square">
            <a:spAutoFit/>
          </a:bodyPr>
          <a:lstStyle/>
          <a:p>
            <a:pPr algn="ctr"/>
            <a:r>
              <a:rPr lang="en-US" sz="3200" b="1" dirty="0">
                <a:effectLst>
                  <a:outerShdw blurRad="60007" dist="310007" dir="7680000" sy="30000" kx="1300200" algn="ctr" rotWithShape="0">
                    <a:prstClr val="black">
                      <a:alpha val="32000"/>
                    </a:prstClr>
                  </a:outerShdw>
                </a:effectLst>
                <a:latin typeface="Berlin Sans FB Demi" pitchFamily="34" charset="0"/>
              </a:rPr>
              <a:t>Isaiah 53:1-12 (NKJV) </a:t>
            </a:r>
            <a:r>
              <a:rPr lang="en-US" sz="3200" dirty="0">
                <a:effectLst>
                  <a:outerShdw blurRad="60007" dist="310007" dir="7680000" sy="30000" kx="1300200" algn="ctr" rotWithShape="0">
                    <a:prstClr val="black">
                      <a:alpha val="32000"/>
                    </a:prstClr>
                  </a:outerShdw>
                </a:effectLst>
                <a:latin typeface="Berlin Sans FB Demi" pitchFamily="34" charset="0"/>
              </a:rPr>
              <a:t/>
            </a:r>
            <a:br>
              <a:rPr lang="en-US" sz="3200" dirty="0">
                <a:effectLst>
                  <a:outerShdw blurRad="60007" dist="310007" dir="7680000" sy="30000" kx="1300200" algn="ctr" rotWithShape="0">
                    <a:prstClr val="black">
                      <a:alpha val="32000"/>
                    </a:prstClr>
                  </a:outerShdw>
                </a:effectLst>
                <a:latin typeface="Berlin Sans FB Demi" pitchFamily="34" charset="0"/>
              </a:rPr>
            </a:br>
            <a:r>
              <a:rPr lang="en-US" sz="2800" baseline="30000" dirty="0" smtClean="0">
                <a:effectLst>
                  <a:outerShdw blurRad="60007" dist="310007" dir="7680000" sy="30000" kx="1300200" algn="ctr" rotWithShape="0">
                    <a:prstClr val="black">
                      <a:alpha val="32000"/>
                    </a:prstClr>
                  </a:outerShdw>
                </a:effectLst>
              </a:rPr>
              <a:t>4 </a:t>
            </a:r>
            <a:r>
              <a:rPr lang="en-US" sz="2800" dirty="0">
                <a:effectLst>
                  <a:outerShdw blurRad="60007" dist="310007" dir="7680000" sy="30000" kx="1300200" algn="ctr" rotWithShape="0">
                    <a:prstClr val="black">
                      <a:alpha val="32000"/>
                    </a:prstClr>
                  </a:outerShdw>
                </a:effectLst>
              </a:rPr>
              <a:t>Surely He has borne our </a:t>
            </a:r>
            <a:r>
              <a:rPr lang="en-US" sz="2800" dirty="0" err="1">
                <a:effectLst>
                  <a:outerShdw blurRad="60007" dist="310007" dir="7680000" sy="30000" kx="1300200" algn="ctr" rotWithShape="0">
                    <a:prstClr val="black">
                      <a:alpha val="32000"/>
                    </a:prstClr>
                  </a:outerShdw>
                </a:effectLst>
              </a:rPr>
              <a:t>griefs</a:t>
            </a:r>
            <a:r>
              <a:rPr lang="en-US" sz="2800" dirty="0">
                <a:effectLst>
                  <a:outerShdw blurRad="60007" dist="310007" dir="7680000" sy="30000" kx="1300200" algn="ctr" rotWithShape="0">
                    <a:prstClr val="black">
                      <a:alpha val="32000"/>
                    </a:prstClr>
                  </a:outerShdw>
                </a:effectLst>
              </a:rPr>
              <a:t> And carried our sorrows; Yet we esteemed Him stricken, Smitten by God, and afflicted. </a:t>
            </a:r>
            <a:r>
              <a:rPr lang="en-US" sz="2800" dirty="0" smtClean="0">
                <a:effectLst>
                  <a:outerShdw blurRad="60007" dist="310007" dir="7680000" sy="30000" kx="1300200" algn="ctr" rotWithShape="0">
                    <a:prstClr val="black">
                      <a:alpha val="32000"/>
                    </a:prstClr>
                  </a:outerShdw>
                </a:effectLst>
              </a:rPr>
              <a:t> </a:t>
            </a:r>
            <a:r>
              <a:rPr lang="en-US" sz="2800" baseline="30000" dirty="0" smtClean="0">
                <a:effectLst>
                  <a:outerShdw blurRad="60007" dist="310007" dir="7680000" sy="30000" kx="1300200" algn="ctr" rotWithShape="0">
                    <a:prstClr val="black">
                      <a:alpha val="32000"/>
                    </a:prstClr>
                  </a:outerShdw>
                </a:effectLst>
              </a:rPr>
              <a:t>5 </a:t>
            </a:r>
            <a:r>
              <a:rPr lang="en-US" sz="2800" dirty="0">
                <a:effectLst>
                  <a:outerShdw blurRad="60007" dist="310007" dir="7680000" sy="30000" kx="1300200" algn="ctr" rotWithShape="0">
                    <a:prstClr val="black">
                      <a:alpha val="32000"/>
                    </a:prstClr>
                  </a:outerShdw>
                </a:effectLst>
              </a:rPr>
              <a:t>But He </a:t>
            </a:r>
            <a:r>
              <a:rPr lang="en-US" sz="2800" i="1" dirty="0">
                <a:effectLst>
                  <a:outerShdw blurRad="60007" dist="310007" dir="7680000" sy="30000" kx="1300200" algn="ctr" rotWithShape="0">
                    <a:prstClr val="black">
                      <a:alpha val="32000"/>
                    </a:prstClr>
                  </a:outerShdw>
                </a:effectLst>
              </a:rPr>
              <a:t>was</a:t>
            </a:r>
            <a:r>
              <a:rPr lang="en-US" sz="2800" dirty="0">
                <a:effectLst>
                  <a:outerShdw blurRad="60007" dist="310007" dir="7680000" sy="30000" kx="1300200" algn="ctr" rotWithShape="0">
                    <a:prstClr val="black">
                      <a:alpha val="32000"/>
                    </a:prstClr>
                  </a:outerShdw>
                </a:effectLst>
              </a:rPr>
              <a:t> wounded for our transgressions, </a:t>
            </a:r>
            <a:r>
              <a:rPr lang="en-US" sz="2800" i="1" dirty="0">
                <a:effectLst>
                  <a:outerShdw blurRad="60007" dist="310007" dir="7680000" sy="30000" kx="1300200" algn="ctr" rotWithShape="0">
                    <a:prstClr val="black">
                      <a:alpha val="32000"/>
                    </a:prstClr>
                  </a:outerShdw>
                </a:effectLst>
              </a:rPr>
              <a:t>He was</a:t>
            </a:r>
            <a:r>
              <a:rPr lang="en-US" sz="2800" dirty="0">
                <a:effectLst>
                  <a:outerShdw blurRad="60007" dist="310007" dir="7680000" sy="30000" kx="1300200" algn="ctr" rotWithShape="0">
                    <a:prstClr val="black">
                      <a:alpha val="32000"/>
                    </a:prstClr>
                  </a:outerShdw>
                </a:effectLst>
              </a:rPr>
              <a:t> bruised for our iniquities; The chastisement for our peace </a:t>
            </a:r>
            <a:r>
              <a:rPr lang="en-US" sz="2800" i="1" dirty="0">
                <a:effectLst>
                  <a:outerShdw blurRad="60007" dist="310007" dir="7680000" sy="30000" kx="1300200" algn="ctr" rotWithShape="0">
                    <a:prstClr val="black">
                      <a:alpha val="32000"/>
                    </a:prstClr>
                  </a:outerShdw>
                </a:effectLst>
              </a:rPr>
              <a:t>was</a:t>
            </a:r>
            <a:r>
              <a:rPr lang="en-US" sz="2800" dirty="0">
                <a:effectLst>
                  <a:outerShdw blurRad="60007" dist="310007" dir="7680000" sy="30000" kx="1300200" algn="ctr" rotWithShape="0">
                    <a:prstClr val="black">
                      <a:alpha val="32000"/>
                    </a:prstClr>
                  </a:outerShdw>
                </a:effectLst>
              </a:rPr>
              <a:t> upon Him, And by His stripes we are healed. </a:t>
            </a:r>
            <a:r>
              <a:rPr lang="en-US" sz="2800" dirty="0" smtClean="0">
                <a:effectLst>
                  <a:outerShdw blurRad="60007" dist="310007" dir="7680000" sy="30000" kx="1300200" algn="ctr" rotWithShape="0">
                    <a:prstClr val="black">
                      <a:alpha val="32000"/>
                    </a:prstClr>
                  </a:outerShdw>
                </a:effectLst>
              </a:rPr>
              <a:t> </a:t>
            </a:r>
            <a:r>
              <a:rPr lang="en-US" sz="2800" baseline="30000" dirty="0" smtClean="0">
                <a:effectLst>
                  <a:outerShdw blurRad="60007" dist="310007" dir="7680000" sy="30000" kx="1300200" algn="ctr" rotWithShape="0">
                    <a:prstClr val="black">
                      <a:alpha val="32000"/>
                    </a:prstClr>
                  </a:outerShdw>
                </a:effectLst>
              </a:rPr>
              <a:t>6 </a:t>
            </a:r>
            <a:r>
              <a:rPr lang="en-US" sz="2800" dirty="0">
                <a:effectLst>
                  <a:outerShdw blurRad="60007" dist="310007" dir="7680000" sy="30000" kx="1300200" algn="ctr" rotWithShape="0">
                    <a:prstClr val="black">
                      <a:alpha val="32000"/>
                    </a:prstClr>
                  </a:outerShdw>
                </a:effectLst>
              </a:rPr>
              <a:t>All we like sheep have gone astray; We have turned, every one, to his own way; And the LORD has laid on Him the iniquity of us all. </a:t>
            </a:r>
          </a:p>
        </p:txBody>
      </p:sp>
      <p:sp>
        <p:nvSpPr>
          <p:cNvPr id="5" name="Rectangle 4"/>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240031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133600" y="1787902"/>
            <a:ext cx="6858000" cy="4917698"/>
          </a:xfrm>
          <a:prstGeom prst="round2DiagRect">
            <a:avLst/>
          </a:prstGeom>
          <a:solidFill>
            <a:srgbClr val="FFEFBD"/>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Rectangle 2"/>
          <p:cNvSpPr/>
          <p:nvPr/>
        </p:nvSpPr>
        <p:spPr>
          <a:xfrm>
            <a:off x="2286000" y="1804333"/>
            <a:ext cx="6553200" cy="4462760"/>
          </a:xfrm>
          <a:prstGeom prst="rect">
            <a:avLst/>
          </a:prstGeom>
        </p:spPr>
        <p:txBody>
          <a:bodyPr wrap="square">
            <a:spAutoFit/>
          </a:bodyPr>
          <a:lstStyle/>
          <a:p>
            <a:pPr algn="ctr"/>
            <a:r>
              <a:rPr lang="en-US" sz="3200" b="1" dirty="0">
                <a:effectLst>
                  <a:outerShdw blurRad="60007" dist="310007" dir="7680000" sy="30000" kx="1300200" algn="ctr" rotWithShape="0">
                    <a:prstClr val="black">
                      <a:alpha val="32000"/>
                    </a:prstClr>
                  </a:outerShdw>
                </a:effectLst>
                <a:latin typeface="Berlin Sans FB Demi" pitchFamily="34" charset="0"/>
              </a:rPr>
              <a:t>Isaiah 53:1-12 (NKJV) </a:t>
            </a:r>
            <a:r>
              <a:rPr lang="en-US" sz="3200" dirty="0">
                <a:effectLst>
                  <a:outerShdw blurRad="60007" dist="310007" dir="7680000" sy="30000" kx="1300200" algn="ctr" rotWithShape="0">
                    <a:prstClr val="black">
                      <a:alpha val="32000"/>
                    </a:prstClr>
                  </a:outerShdw>
                </a:effectLst>
                <a:latin typeface="Berlin Sans FB Demi" pitchFamily="34" charset="0"/>
              </a:rPr>
              <a:t/>
            </a:r>
            <a:br>
              <a:rPr lang="en-US" sz="3200" dirty="0">
                <a:effectLst>
                  <a:outerShdw blurRad="60007" dist="310007" dir="7680000" sy="30000" kx="1300200" algn="ctr" rotWithShape="0">
                    <a:prstClr val="black">
                      <a:alpha val="32000"/>
                    </a:prstClr>
                  </a:outerShdw>
                </a:effectLst>
                <a:latin typeface="Berlin Sans FB Demi" pitchFamily="34" charset="0"/>
              </a:rPr>
            </a:br>
            <a:r>
              <a:rPr lang="en-US" sz="2800" baseline="30000" dirty="0" smtClean="0">
                <a:effectLst>
                  <a:outerShdw blurRad="60007" dist="310007" dir="7680000" sy="30000" kx="1300200" algn="ctr" rotWithShape="0">
                    <a:prstClr val="black">
                      <a:alpha val="32000"/>
                    </a:prstClr>
                  </a:outerShdw>
                </a:effectLst>
              </a:rPr>
              <a:t>7 </a:t>
            </a:r>
            <a:r>
              <a:rPr lang="en-US" sz="2800" dirty="0">
                <a:effectLst>
                  <a:outerShdw blurRad="60007" dist="310007" dir="7680000" sy="30000" kx="1300200" algn="ctr" rotWithShape="0">
                    <a:prstClr val="black">
                      <a:alpha val="32000"/>
                    </a:prstClr>
                  </a:outerShdw>
                </a:effectLst>
              </a:rPr>
              <a:t>He was oppressed and He was afflicted, Yet He opened not His mouth; He was led as a lamb to the slaughter, And as a sheep before its shearers is silent, So He opened not His mouth. </a:t>
            </a:r>
            <a:r>
              <a:rPr lang="en-US" sz="2800" dirty="0" smtClean="0">
                <a:effectLst>
                  <a:outerShdw blurRad="60007" dist="310007" dir="7680000" sy="30000" kx="1300200" algn="ctr" rotWithShape="0">
                    <a:prstClr val="black">
                      <a:alpha val="32000"/>
                    </a:prstClr>
                  </a:outerShdw>
                </a:effectLst>
              </a:rPr>
              <a:t> </a:t>
            </a:r>
            <a:r>
              <a:rPr lang="en-US" sz="2800" baseline="30000" dirty="0" smtClean="0">
                <a:effectLst>
                  <a:outerShdw blurRad="60007" dist="310007" dir="7680000" sy="30000" kx="1300200" algn="ctr" rotWithShape="0">
                    <a:prstClr val="black">
                      <a:alpha val="32000"/>
                    </a:prstClr>
                  </a:outerShdw>
                </a:effectLst>
              </a:rPr>
              <a:t>8 </a:t>
            </a:r>
            <a:r>
              <a:rPr lang="en-US" sz="2800" dirty="0">
                <a:effectLst>
                  <a:outerShdw blurRad="60007" dist="310007" dir="7680000" sy="30000" kx="1300200" algn="ctr" rotWithShape="0">
                    <a:prstClr val="black">
                      <a:alpha val="32000"/>
                    </a:prstClr>
                  </a:outerShdw>
                </a:effectLst>
              </a:rPr>
              <a:t>He was taken from prison and from judgment, And who will declare His generation? For He was cut off from the land of the living; For the transgressions of My people He was stricken. </a:t>
            </a:r>
          </a:p>
        </p:txBody>
      </p:sp>
      <p:sp>
        <p:nvSpPr>
          <p:cNvPr id="5" name="Rectangle 4"/>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325504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133600" y="1787902"/>
            <a:ext cx="6858000" cy="4917698"/>
          </a:xfrm>
          <a:prstGeom prst="round2DiagRect">
            <a:avLst/>
          </a:prstGeom>
          <a:solidFill>
            <a:srgbClr val="FFEFBD"/>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Rectangle 2"/>
          <p:cNvSpPr/>
          <p:nvPr/>
        </p:nvSpPr>
        <p:spPr>
          <a:xfrm>
            <a:off x="2286000" y="1804333"/>
            <a:ext cx="6553200" cy="4462760"/>
          </a:xfrm>
          <a:prstGeom prst="rect">
            <a:avLst/>
          </a:prstGeom>
        </p:spPr>
        <p:txBody>
          <a:bodyPr wrap="square">
            <a:spAutoFit/>
          </a:bodyPr>
          <a:lstStyle/>
          <a:p>
            <a:pPr algn="ctr"/>
            <a:r>
              <a:rPr lang="en-US" sz="3200" b="1" dirty="0">
                <a:effectLst>
                  <a:outerShdw blurRad="60007" dist="310007" dir="7680000" sy="30000" kx="1300200" algn="ctr" rotWithShape="0">
                    <a:prstClr val="black">
                      <a:alpha val="32000"/>
                    </a:prstClr>
                  </a:outerShdw>
                </a:effectLst>
                <a:latin typeface="Berlin Sans FB Demi" pitchFamily="34" charset="0"/>
              </a:rPr>
              <a:t>Isaiah 53:1-12 (NKJV) </a:t>
            </a:r>
            <a:r>
              <a:rPr lang="en-US" sz="3200" dirty="0">
                <a:effectLst>
                  <a:outerShdw blurRad="60007" dist="310007" dir="7680000" sy="30000" kx="1300200" algn="ctr" rotWithShape="0">
                    <a:prstClr val="black">
                      <a:alpha val="32000"/>
                    </a:prstClr>
                  </a:outerShdw>
                </a:effectLst>
                <a:latin typeface="Berlin Sans FB Demi" pitchFamily="34" charset="0"/>
              </a:rPr>
              <a:t/>
            </a:r>
            <a:br>
              <a:rPr lang="en-US" sz="3200" dirty="0">
                <a:effectLst>
                  <a:outerShdw blurRad="60007" dist="310007" dir="7680000" sy="30000" kx="1300200" algn="ctr" rotWithShape="0">
                    <a:prstClr val="black">
                      <a:alpha val="32000"/>
                    </a:prstClr>
                  </a:outerShdw>
                </a:effectLst>
                <a:latin typeface="Berlin Sans FB Demi" pitchFamily="34" charset="0"/>
              </a:rPr>
            </a:br>
            <a:r>
              <a:rPr lang="en-US" sz="2800" baseline="30000" dirty="0" smtClean="0">
                <a:effectLst>
                  <a:outerShdw blurRad="60007" dist="310007" dir="7680000" sy="30000" kx="1300200" algn="ctr" rotWithShape="0">
                    <a:prstClr val="black">
                      <a:alpha val="32000"/>
                    </a:prstClr>
                  </a:outerShdw>
                </a:effectLst>
              </a:rPr>
              <a:t>9 </a:t>
            </a:r>
            <a:r>
              <a:rPr lang="en-US" sz="2800" dirty="0">
                <a:effectLst>
                  <a:outerShdw blurRad="60007" dist="310007" dir="7680000" sy="30000" kx="1300200" algn="ctr" rotWithShape="0">
                    <a:prstClr val="black">
                      <a:alpha val="32000"/>
                    </a:prstClr>
                  </a:outerShdw>
                </a:effectLst>
              </a:rPr>
              <a:t>And they made His grave with the wicked-- But with the rich at His death, Because He had done no violence, Nor </a:t>
            </a:r>
            <a:r>
              <a:rPr lang="en-US" sz="2800" i="1" dirty="0">
                <a:effectLst>
                  <a:outerShdw blurRad="60007" dist="310007" dir="7680000" sy="30000" kx="1300200" algn="ctr" rotWithShape="0">
                    <a:prstClr val="black">
                      <a:alpha val="32000"/>
                    </a:prstClr>
                  </a:outerShdw>
                </a:effectLst>
              </a:rPr>
              <a:t>was any</a:t>
            </a:r>
            <a:r>
              <a:rPr lang="en-US" sz="2800" dirty="0">
                <a:effectLst>
                  <a:outerShdw blurRad="60007" dist="310007" dir="7680000" sy="30000" kx="1300200" algn="ctr" rotWithShape="0">
                    <a:prstClr val="black">
                      <a:alpha val="32000"/>
                    </a:prstClr>
                  </a:outerShdw>
                </a:effectLst>
              </a:rPr>
              <a:t> deceit in His mouth. </a:t>
            </a:r>
            <a:r>
              <a:rPr lang="en-US" sz="2800" dirty="0" smtClean="0">
                <a:effectLst>
                  <a:outerShdw blurRad="60007" dist="310007" dir="7680000" sy="30000" kx="1300200" algn="ctr" rotWithShape="0">
                    <a:prstClr val="black">
                      <a:alpha val="32000"/>
                    </a:prstClr>
                  </a:outerShdw>
                </a:effectLst>
              </a:rPr>
              <a:t> </a:t>
            </a:r>
            <a:r>
              <a:rPr lang="en-US" sz="2800" baseline="30000" dirty="0" smtClean="0">
                <a:effectLst>
                  <a:outerShdw blurRad="60007" dist="310007" dir="7680000" sy="30000" kx="1300200" algn="ctr" rotWithShape="0">
                    <a:prstClr val="black">
                      <a:alpha val="32000"/>
                    </a:prstClr>
                  </a:outerShdw>
                </a:effectLst>
              </a:rPr>
              <a:t>10 </a:t>
            </a:r>
            <a:r>
              <a:rPr lang="en-US" sz="2800" dirty="0">
                <a:effectLst>
                  <a:outerShdw blurRad="60007" dist="310007" dir="7680000" sy="30000" kx="1300200" algn="ctr" rotWithShape="0">
                    <a:prstClr val="black">
                      <a:alpha val="32000"/>
                    </a:prstClr>
                  </a:outerShdw>
                </a:effectLst>
              </a:rPr>
              <a:t>Yet it pleased the LORD to bruise Him; He has put </a:t>
            </a:r>
            <a:r>
              <a:rPr lang="en-US" sz="2800" i="1" dirty="0">
                <a:effectLst>
                  <a:outerShdw blurRad="60007" dist="310007" dir="7680000" sy="30000" kx="1300200" algn="ctr" rotWithShape="0">
                    <a:prstClr val="black">
                      <a:alpha val="32000"/>
                    </a:prstClr>
                  </a:outerShdw>
                </a:effectLst>
              </a:rPr>
              <a:t>Him</a:t>
            </a:r>
            <a:r>
              <a:rPr lang="en-US" sz="2800" dirty="0">
                <a:effectLst>
                  <a:outerShdw blurRad="60007" dist="310007" dir="7680000" sy="30000" kx="1300200" algn="ctr" rotWithShape="0">
                    <a:prstClr val="black">
                      <a:alpha val="32000"/>
                    </a:prstClr>
                  </a:outerShdw>
                </a:effectLst>
              </a:rPr>
              <a:t> to grief. When You make His soul an offering for sin, He shall see </a:t>
            </a:r>
            <a:r>
              <a:rPr lang="en-US" sz="2800" i="1" dirty="0">
                <a:effectLst>
                  <a:outerShdw blurRad="60007" dist="310007" dir="7680000" sy="30000" kx="1300200" algn="ctr" rotWithShape="0">
                    <a:prstClr val="black">
                      <a:alpha val="32000"/>
                    </a:prstClr>
                  </a:outerShdw>
                </a:effectLst>
              </a:rPr>
              <a:t>His</a:t>
            </a:r>
            <a:r>
              <a:rPr lang="en-US" sz="2800" dirty="0">
                <a:effectLst>
                  <a:outerShdw blurRad="60007" dist="310007" dir="7680000" sy="30000" kx="1300200" algn="ctr" rotWithShape="0">
                    <a:prstClr val="black">
                      <a:alpha val="32000"/>
                    </a:prstClr>
                  </a:outerShdw>
                </a:effectLst>
              </a:rPr>
              <a:t> seed, He shall prolong </a:t>
            </a:r>
            <a:r>
              <a:rPr lang="en-US" sz="2800" i="1" dirty="0">
                <a:effectLst>
                  <a:outerShdw blurRad="60007" dist="310007" dir="7680000" sy="30000" kx="1300200" algn="ctr" rotWithShape="0">
                    <a:prstClr val="black">
                      <a:alpha val="32000"/>
                    </a:prstClr>
                  </a:outerShdw>
                </a:effectLst>
              </a:rPr>
              <a:t>His</a:t>
            </a:r>
            <a:r>
              <a:rPr lang="en-US" sz="2800" dirty="0">
                <a:effectLst>
                  <a:outerShdw blurRad="60007" dist="310007" dir="7680000" sy="30000" kx="1300200" algn="ctr" rotWithShape="0">
                    <a:prstClr val="black">
                      <a:alpha val="32000"/>
                    </a:prstClr>
                  </a:outerShdw>
                </a:effectLst>
              </a:rPr>
              <a:t> days, And the pleasure of the LORD shall prosper in His hand</a:t>
            </a:r>
            <a:r>
              <a:rPr lang="en-US" sz="2800" dirty="0" smtClean="0">
                <a:effectLst>
                  <a:outerShdw blurRad="60007" dist="310007" dir="7680000" sy="30000" kx="1300200" algn="ctr" rotWithShape="0">
                    <a:prstClr val="black">
                      <a:alpha val="32000"/>
                    </a:prstClr>
                  </a:outerShdw>
                </a:effectLst>
              </a:rPr>
              <a:t>.</a:t>
            </a:r>
            <a:endParaRPr lang="en-US" sz="2800" dirty="0">
              <a:effectLst>
                <a:outerShdw blurRad="60007" dist="310007" dir="7680000" sy="30000" kx="1300200" algn="ctr" rotWithShape="0">
                  <a:prstClr val="black">
                    <a:alpha val="32000"/>
                  </a:prstClr>
                </a:outerShdw>
              </a:effectLst>
            </a:endParaRPr>
          </a:p>
        </p:txBody>
      </p:sp>
      <p:sp>
        <p:nvSpPr>
          <p:cNvPr id="5" name="Rectangle 4"/>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118321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133600" y="1787902"/>
            <a:ext cx="6858000" cy="4917698"/>
          </a:xfrm>
          <a:prstGeom prst="round2DiagRect">
            <a:avLst/>
          </a:prstGeom>
          <a:solidFill>
            <a:srgbClr val="FFEFBD"/>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Rectangle 2"/>
          <p:cNvSpPr/>
          <p:nvPr/>
        </p:nvSpPr>
        <p:spPr>
          <a:xfrm>
            <a:off x="2286000" y="1804333"/>
            <a:ext cx="6553200" cy="4893647"/>
          </a:xfrm>
          <a:prstGeom prst="rect">
            <a:avLst/>
          </a:prstGeom>
        </p:spPr>
        <p:txBody>
          <a:bodyPr wrap="square">
            <a:spAutoFit/>
          </a:bodyPr>
          <a:lstStyle/>
          <a:p>
            <a:pPr algn="ctr"/>
            <a:r>
              <a:rPr lang="en-US" sz="3200" b="1" dirty="0">
                <a:effectLst>
                  <a:outerShdw blurRad="60007" dist="310007" dir="7680000" sy="30000" kx="1300200" algn="ctr" rotWithShape="0">
                    <a:prstClr val="black">
                      <a:alpha val="32000"/>
                    </a:prstClr>
                  </a:outerShdw>
                </a:effectLst>
                <a:latin typeface="Berlin Sans FB Demi" pitchFamily="34" charset="0"/>
              </a:rPr>
              <a:t>Isaiah 53:1-12 (NKJV) </a:t>
            </a:r>
            <a:r>
              <a:rPr lang="en-US" sz="3200" dirty="0">
                <a:effectLst>
                  <a:outerShdw blurRad="60007" dist="310007" dir="7680000" sy="30000" kx="1300200" algn="ctr" rotWithShape="0">
                    <a:prstClr val="black">
                      <a:alpha val="32000"/>
                    </a:prstClr>
                  </a:outerShdw>
                </a:effectLst>
                <a:latin typeface="Berlin Sans FB Demi" pitchFamily="34" charset="0"/>
              </a:rPr>
              <a:t/>
            </a:r>
            <a:br>
              <a:rPr lang="en-US" sz="3200" dirty="0">
                <a:effectLst>
                  <a:outerShdw blurRad="60007" dist="310007" dir="7680000" sy="30000" kx="1300200" algn="ctr" rotWithShape="0">
                    <a:prstClr val="black">
                      <a:alpha val="32000"/>
                    </a:prstClr>
                  </a:outerShdw>
                </a:effectLst>
                <a:latin typeface="Berlin Sans FB Demi" pitchFamily="34" charset="0"/>
              </a:rPr>
            </a:br>
            <a:r>
              <a:rPr lang="en-US" sz="2800" baseline="30000" dirty="0" smtClean="0">
                <a:effectLst>
                  <a:outerShdw blurRad="60007" dist="310007" dir="7680000" sy="30000" kx="1300200" algn="ctr" rotWithShape="0">
                    <a:prstClr val="black">
                      <a:alpha val="32000"/>
                    </a:prstClr>
                  </a:outerShdw>
                </a:effectLst>
              </a:rPr>
              <a:t>11 </a:t>
            </a:r>
            <a:r>
              <a:rPr lang="en-US" sz="2800" dirty="0">
                <a:effectLst>
                  <a:outerShdw blurRad="60007" dist="310007" dir="7680000" sy="30000" kx="1300200" algn="ctr" rotWithShape="0">
                    <a:prstClr val="black">
                      <a:alpha val="32000"/>
                    </a:prstClr>
                  </a:outerShdw>
                </a:effectLst>
              </a:rPr>
              <a:t>He shall see the labor of His soul, </a:t>
            </a:r>
            <a:r>
              <a:rPr lang="en-US" sz="2800" i="1" dirty="0">
                <a:effectLst>
                  <a:outerShdw blurRad="60007" dist="310007" dir="7680000" sy="30000" kx="1300200" algn="ctr" rotWithShape="0">
                    <a:prstClr val="black">
                      <a:alpha val="32000"/>
                    </a:prstClr>
                  </a:outerShdw>
                </a:effectLst>
              </a:rPr>
              <a:t>and</a:t>
            </a:r>
            <a:r>
              <a:rPr lang="en-US" sz="2800" dirty="0">
                <a:effectLst>
                  <a:outerShdw blurRad="60007" dist="310007" dir="7680000" sy="30000" kx="1300200" algn="ctr" rotWithShape="0">
                    <a:prstClr val="black">
                      <a:alpha val="32000"/>
                    </a:prstClr>
                  </a:outerShdw>
                </a:effectLst>
              </a:rPr>
              <a:t> be satisfied. By His knowledge My righteous Servant shall justify many, For He shall bear their iniquities. </a:t>
            </a:r>
            <a:r>
              <a:rPr lang="en-US" sz="2800" baseline="30000" dirty="0" smtClean="0">
                <a:effectLst>
                  <a:outerShdw blurRad="60007" dist="310007" dir="7680000" sy="30000" kx="1300200" algn="ctr" rotWithShape="0">
                    <a:prstClr val="black">
                      <a:alpha val="32000"/>
                    </a:prstClr>
                  </a:outerShdw>
                </a:effectLst>
              </a:rPr>
              <a:t>12 </a:t>
            </a:r>
            <a:r>
              <a:rPr lang="en-US" sz="2800" dirty="0">
                <a:effectLst>
                  <a:outerShdw blurRad="60007" dist="310007" dir="7680000" sy="30000" kx="1300200" algn="ctr" rotWithShape="0">
                    <a:prstClr val="black">
                      <a:alpha val="32000"/>
                    </a:prstClr>
                  </a:outerShdw>
                </a:effectLst>
              </a:rPr>
              <a:t>Therefore I will divide Him a portion with the great, And He shall divide the spoil with the strong, Because He poured out His soul unto death, And He was numbered with the transgressors, And He bore the sin of many, And made intercession for the transgressors. </a:t>
            </a:r>
          </a:p>
        </p:txBody>
      </p:sp>
      <p:sp>
        <p:nvSpPr>
          <p:cNvPr id="5" name="Rectangle 4"/>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138470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590800" y="2590800"/>
            <a:ext cx="6400800" cy="4108073"/>
          </a:xfrm>
          <a:prstGeom prst="round2DiagRect">
            <a:avLst/>
          </a:prstGeom>
          <a:solidFill>
            <a:srgbClr val="FFEFB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nip Diagonal Corner Rectangle 4"/>
          <p:cNvSpPr/>
          <p:nvPr/>
        </p:nvSpPr>
        <p:spPr>
          <a:xfrm>
            <a:off x="228600" y="1981200"/>
            <a:ext cx="8686800" cy="461665"/>
          </a:xfrm>
          <a:prstGeom prst="snip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extBox 2"/>
          <p:cNvSpPr txBox="1"/>
          <p:nvPr/>
        </p:nvSpPr>
        <p:spPr>
          <a:xfrm>
            <a:off x="228600" y="1981200"/>
            <a:ext cx="8686800" cy="461665"/>
          </a:xfrm>
          <a:prstGeom prst="rect">
            <a:avLst/>
          </a:prstGeom>
          <a:noFill/>
        </p:spPr>
        <p:txBody>
          <a:bodyPr wrap="square" rtlCol="0">
            <a:spAutoFit/>
          </a:bodyPr>
          <a:lstStyle/>
          <a:p>
            <a:pPr algn="ctr"/>
            <a:r>
              <a:rPr lang="en-US" sz="2400" b="1" i="1" dirty="0" smtClean="0">
                <a:effectLst>
                  <a:outerShdw blurRad="60007" dist="310007" dir="7680000" sy="30000" kx="1300200" algn="ctr" rotWithShape="0">
                    <a:prstClr val="black">
                      <a:alpha val="32000"/>
                    </a:prstClr>
                  </a:outerShdw>
                </a:effectLst>
              </a:rPr>
              <a:t>“Take eat . . . Drink from it all of you” (Mat. 26:26,27)</a:t>
            </a:r>
            <a:endParaRPr lang="en-US" sz="2400" b="1" i="1" dirty="0">
              <a:effectLst>
                <a:outerShdw blurRad="60007" dist="310007" dir="7680000" sy="30000" kx="1300200" algn="ctr" rotWithShape="0">
                  <a:prstClr val="black">
                    <a:alpha val="32000"/>
                  </a:prstClr>
                </a:outerShdw>
              </a:effectLst>
            </a:endParaRPr>
          </a:p>
        </p:txBody>
      </p:sp>
      <p:sp>
        <p:nvSpPr>
          <p:cNvPr id="7" name="Rectangle 6"/>
          <p:cNvSpPr/>
          <p:nvPr/>
        </p:nvSpPr>
        <p:spPr>
          <a:xfrm>
            <a:off x="2743200" y="2782937"/>
            <a:ext cx="6019800" cy="3939540"/>
          </a:xfrm>
          <a:prstGeom prst="rect">
            <a:avLst/>
          </a:prstGeom>
        </p:spPr>
        <p:txBody>
          <a:bodyPr wrap="square">
            <a:spAutoFit/>
          </a:bodyPr>
          <a:lstStyle/>
          <a:p>
            <a:pPr marL="285750" indent="-285750">
              <a:spcAft>
                <a:spcPts val="600"/>
              </a:spcAft>
              <a:buClr>
                <a:schemeClr val="accent2">
                  <a:lumMod val="40000"/>
                  <a:lumOff val="6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“Take eat” </a:t>
            </a:r>
            <a:r>
              <a:rPr lang="en-US" sz="2400" i="1" dirty="0" smtClean="0">
                <a:effectLst>
                  <a:outerShdw blurRad="60007" dist="310007" dir="7680000" sy="30000" kx="1300200" algn="ctr" rotWithShape="0">
                    <a:prstClr val="black">
                      <a:alpha val="32000"/>
                    </a:prstClr>
                  </a:outerShdw>
                </a:effectLst>
              </a:rPr>
              <a:t>– </a:t>
            </a:r>
            <a:r>
              <a:rPr lang="en-US" sz="2400" i="1" dirty="0" smtClean="0">
                <a:effectLst>
                  <a:outerShdw blurRad="60007" dist="310007" dir="7680000" sy="30000" kx="1300200" algn="ctr" rotWithShape="0">
                    <a:prstClr val="black">
                      <a:alpha val="32000"/>
                    </a:prstClr>
                  </a:outerShdw>
                </a:effectLst>
                <a:latin typeface="Constantia" pitchFamily="18" charset="0"/>
              </a:rPr>
              <a:t>a command for all Christians – (1 </a:t>
            </a:r>
            <a:r>
              <a:rPr lang="en-US" sz="2400" i="1" dirty="0" err="1" smtClean="0">
                <a:effectLst>
                  <a:outerShdw blurRad="60007" dist="310007" dir="7680000" sy="30000" kx="1300200" algn="ctr" rotWithShape="0">
                    <a:prstClr val="black">
                      <a:alpha val="32000"/>
                    </a:prstClr>
                  </a:outerShdw>
                </a:effectLst>
                <a:latin typeface="Constantia" pitchFamily="18" charset="0"/>
              </a:rPr>
              <a:t>Cor</a:t>
            </a:r>
            <a:r>
              <a:rPr lang="en-US" sz="2400" i="1" dirty="0" smtClean="0">
                <a:effectLst>
                  <a:outerShdw blurRad="60007" dist="310007" dir="7680000" sy="30000" kx="1300200" algn="ctr" rotWithShape="0">
                    <a:prstClr val="black">
                      <a:alpha val="32000"/>
                    </a:prstClr>
                  </a:outerShdw>
                </a:effectLst>
                <a:latin typeface="Constantia" pitchFamily="18" charset="0"/>
              </a:rPr>
              <a:t> 11:23,24)</a:t>
            </a:r>
          </a:p>
          <a:p>
            <a:pPr marL="285750" indent="-285750">
              <a:spcAft>
                <a:spcPts val="600"/>
              </a:spcAft>
              <a:buClr>
                <a:schemeClr val="accent2">
                  <a:lumMod val="40000"/>
                  <a:lumOff val="6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“This </a:t>
            </a:r>
            <a:r>
              <a:rPr lang="en-US" sz="2400" dirty="0">
                <a:effectLst>
                  <a:outerShdw blurRad="60007" dist="310007" dir="7680000" sy="30000" kx="1300200" algn="ctr" rotWithShape="0">
                    <a:prstClr val="black">
                      <a:alpha val="32000"/>
                    </a:prstClr>
                  </a:outerShdw>
                </a:effectLst>
                <a:latin typeface="Berlin Sans FB Demi" pitchFamily="34" charset="0"/>
              </a:rPr>
              <a:t>is My </a:t>
            </a:r>
            <a:r>
              <a:rPr lang="en-US" sz="2400" dirty="0" smtClean="0">
                <a:effectLst>
                  <a:outerShdw blurRad="60007" dist="310007" dir="7680000" sy="30000" kx="1300200" algn="ctr" rotWithShape="0">
                    <a:prstClr val="black">
                      <a:alpha val="32000"/>
                    </a:prstClr>
                  </a:outerShdw>
                </a:effectLst>
                <a:latin typeface="Berlin Sans FB Demi" pitchFamily="34" charset="0"/>
              </a:rPr>
              <a:t>body” </a:t>
            </a:r>
            <a:r>
              <a:rPr lang="en-US" sz="2400" dirty="0" smtClean="0">
                <a:effectLst>
                  <a:outerShdw blurRad="60007" dist="310007" dir="7680000" sy="30000" kx="1300200" algn="ctr" rotWithShape="0">
                    <a:prstClr val="black">
                      <a:alpha val="32000"/>
                    </a:prstClr>
                  </a:outerShdw>
                </a:effectLst>
                <a:latin typeface="Constantia" pitchFamily="18" charset="0"/>
              </a:rPr>
              <a:t>–</a:t>
            </a:r>
            <a:r>
              <a:rPr lang="en-US" sz="2400" i="1" dirty="0" smtClean="0">
                <a:effectLst>
                  <a:outerShdw blurRad="60007" dist="310007" dir="7680000" sy="30000" kx="1300200" algn="ctr" rotWithShape="0">
                    <a:prstClr val="black">
                      <a:alpha val="32000"/>
                    </a:prstClr>
                  </a:outerShdw>
                </a:effectLst>
                <a:latin typeface="Constantia" pitchFamily="18" charset="0"/>
              </a:rPr>
              <a:t> The unleavened bread signifies the flesh of Jesus </a:t>
            </a:r>
            <a:r>
              <a:rPr lang="en-US" sz="2400" dirty="0" smtClean="0">
                <a:effectLst>
                  <a:outerShdw blurRad="60007" dist="310007" dir="7680000" sy="30000" kx="1300200" algn="ctr" rotWithShape="0">
                    <a:prstClr val="black">
                      <a:alpha val="32000"/>
                    </a:prstClr>
                  </a:outerShdw>
                </a:effectLst>
                <a:latin typeface="Constantia" pitchFamily="18" charset="0"/>
              </a:rPr>
              <a:t>— (Mat. 26:26; Mk 14:22; </a:t>
            </a:r>
            <a:r>
              <a:rPr lang="en-US" sz="2400" dirty="0" err="1" smtClean="0">
                <a:effectLst>
                  <a:outerShdw blurRad="60007" dist="310007" dir="7680000" sy="30000" kx="1300200" algn="ctr" rotWithShape="0">
                    <a:prstClr val="black">
                      <a:alpha val="32000"/>
                    </a:prstClr>
                  </a:outerShdw>
                </a:effectLst>
                <a:latin typeface="Constantia" pitchFamily="18" charset="0"/>
              </a:rPr>
              <a:t>Lk</a:t>
            </a:r>
            <a:r>
              <a:rPr lang="en-US" sz="2400" dirty="0" smtClean="0">
                <a:effectLst>
                  <a:outerShdw blurRad="60007" dist="310007" dir="7680000" sy="30000" kx="1300200" algn="ctr" rotWithShape="0">
                    <a:prstClr val="black">
                      <a:alpha val="32000"/>
                    </a:prstClr>
                  </a:outerShdw>
                </a:effectLst>
                <a:latin typeface="Constantia" pitchFamily="18" charset="0"/>
              </a:rPr>
              <a:t> 22:19; 1 </a:t>
            </a:r>
            <a:r>
              <a:rPr lang="en-US" sz="2400" dirty="0" err="1" smtClean="0">
                <a:effectLst>
                  <a:outerShdw blurRad="60007" dist="310007" dir="7680000" sy="30000" kx="1300200" algn="ctr" rotWithShape="0">
                    <a:prstClr val="black">
                      <a:alpha val="32000"/>
                    </a:prstClr>
                  </a:outerShdw>
                </a:effectLst>
                <a:latin typeface="Constantia" pitchFamily="18" charset="0"/>
              </a:rPr>
              <a:t>Cor</a:t>
            </a:r>
            <a:r>
              <a:rPr lang="en-US" sz="2400" dirty="0" smtClean="0">
                <a:effectLst>
                  <a:outerShdw blurRad="60007" dist="310007" dir="7680000" sy="30000" kx="1300200" algn="ctr" rotWithShape="0">
                    <a:prstClr val="black">
                      <a:alpha val="32000"/>
                    </a:prstClr>
                  </a:outerShdw>
                </a:effectLst>
                <a:latin typeface="Constantia" pitchFamily="18" charset="0"/>
              </a:rPr>
              <a:t> 11:24)</a:t>
            </a:r>
          </a:p>
          <a:p>
            <a:pPr marL="285750" indent="-285750">
              <a:spcAft>
                <a:spcPts val="600"/>
              </a:spcAft>
              <a:buClr>
                <a:schemeClr val="accent2">
                  <a:lumMod val="40000"/>
                  <a:lumOff val="6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“This </a:t>
            </a:r>
            <a:r>
              <a:rPr lang="en-US" sz="2400" dirty="0">
                <a:effectLst>
                  <a:outerShdw blurRad="60007" dist="310007" dir="7680000" sy="30000" kx="1300200" algn="ctr" rotWithShape="0">
                    <a:prstClr val="black">
                      <a:alpha val="32000"/>
                    </a:prstClr>
                  </a:outerShdw>
                </a:effectLst>
                <a:latin typeface="Berlin Sans FB Demi" pitchFamily="34" charset="0"/>
              </a:rPr>
              <a:t>is My blood of the new </a:t>
            </a:r>
            <a:r>
              <a:rPr lang="en-US" sz="2400" dirty="0" smtClean="0">
                <a:effectLst>
                  <a:outerShdw blurRad="60007" dist="310007" dir="7680000" sy="30000" kx="1300200" algn="ctr" rotWithShape="0">
                    <a:prstClr val="black">
                      <a:alpha val="32000"/>
                    </a:prstClr>
                  </a:outerShdw>
                </a:effectLst>
                <a:latin typeface="Berlin Sans FB Demi" pitchFamily="34" charset="0"/>
              </a:rPr>
              <a:t>covenant” </a:t>
            </a:r>
            <a:r>
              <a:rPr lang="en-US" sz="2400" dirty="0" smtClean="0">
                <a:effectLst>
                  <a:outerShdw blurRad="60007" dist="310007" dir="7680000" sy="30000" kx="1300200" algn="ctr" rotWithShape="0">
                    <a:prstClr val="black">
                      <a:alpha val="32000"/>
                    </a:prstClr>
                  </a:outerShdw>
                </a:effectLst>
                <a:latin typeface="Constantia" pitchFamily="18" charset="0"/>
              </a:rPr>
              <a:t>– </a:t>
            </a:r>
            <a:r>
              <a:rPr lang="en-US" sz="2400" i="1" dirty="0" smtClean="0">
                <a:effectLst>
                  <a:outerShdw blurRad="60007" dist="310007" dir="7680000" sy="30000" kx="1300200" algn="ctr" rotWithShape="0">
                    <a:prstClr val="black">
                      <a:alpha val="32000"/>
                    </a:prstClr>
                  </a:outerShdw>
                </a:effectLst>
                <a:latin typeface="Constantia" pitchFamily="18" charset="0"/>
              </a:rPr>
              <a:t>The fruit of the vine signifies </a:t>
            </a:r>
            <a:r>
              <a:rPr lang="en-US" sz="2400" i="1" dirty="0">
                <a:effectLst>
                  <a:outerShdw blurRad="60007" dist="310007" dir="7680000" sy="30000" kx="1300200" algn="ctr" rotWithShape="0">
                    <a:prstClr val="black">
                      <a:alpha val="32000"/>
                    </a:prstClr>
                  </a:outerShdw>
                </a:effectLst>
                <a:latin typeface="Constantia" pitchFamily="18" charset="0"/>
              </a:rPr>
              <a:t>the blood of the new </a:t>
            </a:r>
            <a:r>
              <a:rPr lang="en-US" sz="2400" i="1" dirty="0" smtClean="0">
                <a:effectLst>
                  <a:outerShdw blurRad="60007" dist="310007" dir="7680000" sy="30000" kx="1300200" algn="ctr" rotWithShape="0">
                    <a:prstClr val="black">
                      <a:alpha val="32000"/>
                    </a:prstClr>
                  </a:outerShdw>
                </a:effectLst>
                <a:latin typeface="Constantia" pitchFamily="18" charset="0"/>
              </a:rPr>
              <a:t>covenant which was shed for our sins </a:t>
            </a:r>
            <a:r>
              <a:rPr lang="en-US" sz="2400" dirty="0" smtClean="0">
                <a:effectLst>
                  <a:outerShdw blurRad="60007" dist="310007" dir="7680000" sy="30000" kx="1300200" algn="ctr" rotWithShape="0">
                    <a:prstClr val="black">
                      <a:alpha val="32000"/>
                    </a:prstClr>
                  </a:outerShdw>
                </a:effectLst>
                <a:latin typeface="Constantia" pitchFamily="18" charset="0"/>
              </a:rPr>
              <a:t>– (Mat 26:27,28; Mk 14:24; Luke 22:20; 1 Cor. 11:25)</a:t>
            </a:r>
          </a:p>
        </p:txBody>
      </p:sp>
      <p:sp>
        <p:nvSpPr>
          <p:cNvPr id="10" name="Rectangle 9"/>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99302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83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D2E57653-3E58-4892-A7ED-712530ACC680}" type="slidenum">
              <a:rPr lang="en-US" smtClean="0">
                <a:solidFill>
                  <a:srgbClr val="FFF9E5"/>
                </a:solidFill>
              </a:rPr>
              <a:pPr/>
              <a:t>41</a:t>
            </a:fld>
            <a:endParaRPr lang="en-US">
              <a:solidFill>
                <a:srgbClr val="FFF9E5"/>
              </a:solidFill>
            </a:endParaRPr>
          </a:p>
        </p:txBody>
      </p:sp>
      <p:sp>
        <p:nvSpPr>
          <p:cNvPr id="3" name="TextBox 2"/>
          <p:cNvSpPr txBox="1"/>
          <p:nvPr/>
        </p:nvSpPr>
        <p:spPr>
          <a:xfrm>
            <a:off x="152401" y="2451080"/>
            <a:ext cx="8763000" cy="3416320"/>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4353">
              <a:defRPr/>
            </a:pPr>
            <a:r>
              <a:rPr lang="en-US" sz="2400" kern="0" dirty="0">
                <a:solidFill>
                  <a:schemeClr val="tx1"/>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latin typeface="Book Antiqua"/>
              </a:rPr>
              <a:t>Prepared </a:t>
            </a:r>
            <a:r>
              <a:rPr lang="en-US" kern="0" dirty="0" smtClean="0">
                <a:solidFill>
                  <a:schemeClr val="tx1"/>
                </a:solidFill>
                <a:effectLst>
                  <a:outerShdw blurRad="60007" dist="310007" dir="7680000" sy="30000" kx="1300200" algn="ctr" rotWithShape="0">
                    <a:prstClr val="black">
                      <a:alpha val="32000"/>
                    </a:prstClr>
                  </a:outerShdw>
                </a:effectLst>
                <a:latin typeface="Book Antiqua"/>
              </a:rPr>
              <a:t>June 16-18,  </a:t>
            </a:r>
            <a:r>
              <a:rPr lang="en-US" kern="0" dirty="0">
                <a:solidFill>
                  <a:schemeClr val="tx1"/>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latin typeface="Book Antiqua"/>
              </a:rPr>
              <a:t>Preached </a:t>
            </a:r>
            <a:r>
              <a:rPr lang="en-US" kern="0" dirty="0" smtClean="0">
                <a:solidFill>
                  <a:schemeClr val="tx1"/>
                </a:solidFill>
                <a:effectLst>
                  <a:outerShdw blurRad="60007" dist="310007" dir="7680000" sy="30000" kx="1300200" algn="ctr" rotWithShape="0">
                    <a:prstClr val="black">
                      <a:alpha val="32000"/>
                    </a:prstClr>
                  </a:outerShdw>
                </a:effectLst>
                <a:latin typeface="Book Antiqua"/>
              </a:rPr>
              <a:t>June 19, </a:t>
            </a:r>
            <a:r>
              <a:rPr lang="en-US" kern="0" dirty="0">
                <a:solidFill>
                  <a:schemeClr val="tx1"/>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schemeClr val="tx1"/>
                </a:solidFill>
                <a:effectLst>
                  <a:outerShdw blurRad="60007" dist="310007" dir="7680000" sy="30000" kx="1300200" algn="ctr" rotWithShape="0">
                    <a:prstClr val="black">
                      <a:alpha val="32000"/>
                    </a:prstClr>
                  </a:outerShdw>
                </a:effectLst>
                <a:latin typeface="Book Antiqua"/>
              </a:rPr>
              <a:t>th</a:t>
            </a:r>
            <a:r>
              <a:rPr lang="en-US" sz="2000" kern="0" dirty="0">
                <a:solidFill>
                  <a:schemeClr val="tx1"/>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501-568-1062</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latin typeface="Book Antiqua"/>
              </a:rPr>
              <a:t>Prepared using PPT 2010 – </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latin typeface="Book Antiqua"/>
              </a:rPr>
              <a:t>Email – </a:t>
            </a:r>
            <a:r>
              <a:rPr lang="en-US" u="sng" kern="0" dirty="0">
                <a:solidFill>
                  <a:schemeClr val="tx1"/>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schemeClr val="tx1"/>
                </a:solidFill>
                <a:effectLst>
                  <a:outerShdw blurRad="60007" dist="310007" dir="7680000" sy="30000" kx="1300200" algn="ctr" rotWithShape="0">
                    <a:prstClr val="black">
                      <a:alpha val="32000"/>
                    </a:prstClr>
                  </a:outerShdw>
                </a:effectLst>
                <a:latin typeface="Book Antiqua"/>
              </a:rPr>
              <a:t> </a:t>
            </a:r>
            <a:r>
              <a:rPr lang="en-US" kern="0" dirty="0">
                <a:solidFill>
                  <a:schemeClr val="tx1"/>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hlinkClick r:id=""/>
              </a:rPr>
              <a:t>http://</a:t>
            </a:r>
            <a:r>
              <a:rPr lang="en-US" sz="2000" kern="0" dirty="0" smtClean="0">
                <a:solidFill>
                  <a:schemeClr val="tx1"/>
                </a:solidFill>
                <a:effectLst>
                  <a:outerShdw blurRad="60007" dist="310007" dir="7680000" sy="30000" kx="1300200" algn="ctr" rotWithShape="0">
                    <a:prstClr val="black">
                      <a:alpha val="32000"/>
                    </a:prstClr>
                  </a:outerShdw>
                </a:effectLst>
                <a:latin typeface="Book Antiqua"/>
                <a:hlinkClick r:id=""/>
              </a:rPr>
              <a:t>w65stchurchofchrist.org/donmaccla/2011SermonPage.html</a:t>
            </a:r>
            <a:r>
              <a:rPr lang="en-US" sz="2000" kern="0" dirty="0" smtClean="0">
                <a:solidFill>
                  <a:schemeClr val="tx1"/>
                </a:solidFill>
                <a:effectLst>
                  <a:outerShdw blurRad="60007" dist="310007" dir="7680000" sy="30000" kx="1300200" algn="ctr" rotWithShape="0">
                    <a:prstClr val="black">
                      <a:alpha val="32000"/>
                    </a:prstClr>
                  </a:outerShdw>
                </a:effectLst>
                <a:latin typeface="Book Antiqua"/>
              </a:rPr>
              <a:t> </a:t>
            </a:r>
            <a:endParaRPr lang="en-US" sz="2000" dirty="0">
              <a:solidFill>
                <a:schemeClr val="tx1"/>
              </a:solidFill>
            </a:endParaRPr>
          </a:p>
        </p:txBody>
      </p:sp>
      <p:sp>
        <p:nvSpPr>
          <p:cNvPr id="7" name="Rectangle 6"/>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81967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3276600" y="2590800"/>
            <a:ext cx="5638800" cy="4108073"/>
          </a:xfrm>
          <a:prstGeom prst="round2DiagRect">
            <a:avLst/>
          </a:prstGeom>
          <a:solidFill>
            <a:srgbClr val="FFEFB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nip Diagonal Corner Rectangle 4"/>
          <p:cNvSpPr/>
          <p:nvPr/>
        </p:nvSpPr>
        <p:spPr>
          <a:xfrm>
            <a:off x="228600" y="1981200"/>
            <a:ext cx="8686800" cy="461665"/>
          </a:xfrm>
          <a:prstGeom prst="snip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extBox 2"/>
          <p:cNvSpPr txBox="1"/>
          <p:nvPr/>
        </p:nvSpPr>
        <p:spPr>
          <a:xfrm>
            <a:off x="228600" y="1981200"/>
            <a:ext cx="8686800" cy="461665"/>
          </a:xfrm>
          <a:prstGeom prst="rect">
            <a:avLst/>
          </a:prstGeom>
          <a:noFill/>
        </p:spPr>
        <p:txBody>
          <a:bodyPr wrap="square" rtlCol="0">
            <a:spAutoFit/>
          </a:bodyPr>
          <a:lstStyle/>
          <a:p>
            <a:pPr algn="ctr"/>
            <a:r>
              <a:rPr lang="en-US" sz="2400" b="1" i="1" dirty="0" smtClean="0">
                <a:effectLst>
                  <a:outerShdw blurRad="60007" dist="310007" dir="7680000" sy="30000" kx="1300200" algn="ctr" rotWithShape="0">
                    <a:prstClr val="black">
                      <a:alpha val="32000"/>
                    </a:prstClr>
                  </a:outerShdw>
                </a:effectLst>
              </a:rPr>
              <a:t>“Take eat . . . Drink from it all of you” (Mat. 26:26,27)</a:t>
            </a:r>
            <a:endParaRPr lang="en-US" sz="2400" b="1" i="1" dirty="0">
              <a:effectLst>
                <a:outerShdw blurRad="60007" dist="310007" dir="7680000" sy="30000" kx="1300200" algn="ctr" rotWithShape="0">
                  <a:prstClr val="black">
                    <a:alpha val="32000"/>
                  </a:prstClr>
                </a:outerShdw>
              </a:effectLst>
            </a:endParaRPr>
          </a:p>
        </p:txBody>
      </p:sp>
      <p:sp>
        <p:nvSpPr>
          <p:cNvPr id="7" name="Rectangle 6"/>
          <p:cNvSpPr/>
          <p:nvPr/>
        </p:nvSpPr>
        <p:spPr>
          <a:xfrm>
            <a:off x="3352800" y="2782937"/>
            <a:ext cx="5562600" cy="3770263"/>
          </a:xfrm>
          <a:prstGeom prst="rect">
            <a:avLst/>
          </a:prstGeom>
        </p:spPr>
        <p:txBody>
          <a:bodyPr wrap="square">
            <a:spAutoFit/>
          </a:bodyPr>
          <a:lstStyle/>
          <a:p>
            <a:pPr marL="285750" indent="-285750">
              <a:spcAft>
                <a:spcPts val="600"/>
              </a:spcAft>
              <a:buClr>
                <a:srgbClr val="FFC000"/>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To be Done with Reverence </a:t>
            </a:r>
            <a:r>
              <a:rPr lang="en-US" sz="2800" dirty="0" smtClean="0">
                <a:effectLst>
                  <a:outerShdw blurRad="60007" dist="310007" dir="7680000" sy="30000" kx="1300200" algn="ctr" rotWithShape="0">
                    <a:prstClr val="black">
                      <a:alpha val="32000"/>
                    </a:prstClr>
                  </a:outerShdw>
                </a:effectLst>
                <a:latin typeface="Constantia" pitchFamily="18" charset="0"/>
              </a:rPr>
              <a:t>-      Mat. 26:26-29; 1 </a:t>
            </a:r>
            <a:r>
              <a:rPr lang="en-US" sz="2800" dirty="0" err="1" smtClean="0">
                <a:effectLst>
                  <a:outerShdw blurRad="60007" dist="310007" dir="7680000" sy="30000" kx="1300200" algn="ctr" rotWithShape="0">
                    <a:prstClr val="black">
                      <a:alpha val="32000"/>
                    </a:prstClr>
                  </a:outerShdw>
                </a:effectLst>
                <a:latin typeface="Constantia" pitchFamily="18" charset="0"/>
              </a:rPr>
              <a:t>Cor</a:t>
            </a:r>
            <a:r>
              <a:rPr lang="en-US" sz="2800" dirty="0" smtClean="0">
                <a:effectLst>
                  <a:outerShdw blurRad="60007" dist="310007" dir="7680000" sy="30000" kx="1300200" algn="ctr" rotWithShape="0">
                    <a:prstClr val="black">
                      <a:alpha val="32000"/>
                    </a:prstClr>
                  </a:outerShdw>
                </a:effectLst>
                <a:latin typeface="Constantia" pitchFamily="18" charset="0"/>
              </a:rPr>
              <a:t> 11:27, 29</a:t>
            </a:r>
          </a:p>
          <a:p>
            <a:pPr marL="285750" indent="-285750">
              <a:spcAft>
                <a:spcPts val="600"/>
              </a:spcAft>
              <a:buClr>
                <a:srgbClr val="FFC000"/>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To be Done with Self-Examination </a:t>
            </a:r>
            <a:r>
              <a:rPr lang="en-US" sz="2800" dirty="0" smtClean="0">
                <a:effectLst>
                  <a:outerShdw blurRad="60007" dist="310007" dir="7680000" sy="30000" kx="1300200" algn="ctr" rotWithShape="0">
                    <a:prstClr val="black">
                      <a:alpha val="32000"/>
                    </a:prstClr>
                  </a:outerShdw>
                </a:effectLst>
                <a:latin typeface="Constantia" pitchFamily="18" charset="0"/>
              </a:rPr>
              <a:t>- 1 </a:t>
            </a:r>
            <a:r>
              <a:rPr lang="en-US" sz="2800" dirty="0" err="1" smtClean="0">
                <a:effectLst>
                  <a:outerShdw blurRad="60007" dist="310007" dir="7680000" sy="30000" kx="1300200" algn="ctr" rotWithShape="0">
                    <a:prstClr val="black">
                      <a:alpha val="32000"/>
                    </a:prstClr>
                  </a:outerShdw>
                </a:effectLst>
                <a:latin typeface="Constantia" pitchFamily="18" charset="0"/>
              </a:rPr>
              <a:t>Cor</a:t>
            </a:r>
            <a:r>
              <a:rPr lang="en-US" sz="2800" dirty="0" smtClean="0">
                <a:effectLst>
                  <a:outerShdw blurRad="60007" dist="310007" dir="7680000" sy="30000" kx="1300200" algn="ctr" rotWithShape="0">
                    <a:prstClr val="black">
                      <a:alpha val="32000"/>
                    </a:prstClr>
                  </a:outerShdw>
                </a:effectLst>
                <a:latin typeface="Constantia" pitchFamily="18" charset="0"/>
              </a:rPr>
              <a:t> 11:28</a:t>
            </a:r>
          </a:p>
          <a:p>
            <a:pPr marL="285750" indent="-285750">
              <a:spcAft>
                <a:spcPts val="600"/>
              </a:spcAft>
              <a:buClr>
                <a:srgbClr val="FFC000"/>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In the assembly </a:t>
            </a:r>
            <a:r>
              <a:rPr lang="en-US" sz="2800" dirty="0" smtClean="0">
                <a:effectLst>
                  <a:outerShdw blurRad="60007" dist="310007" dir="7680000" sy="30000" kx="1300200" algn="ctr" rotWithShape="0">
                    <a:prstClr val="black">
                      <a:alpha val="32000"/>
                    </a:prstClr>
                  </a:outerShdw>
                </a:effectLst>
                <a:latin typeface="Constantia" pitchFamily="18" charset="0"/>
              </a:rPr>
              <a:t>- Acts 20:7;         1 </a:t>
            </a:r>
            <a:r>
              <a:rPr lang="en-US" sz="2800" dirty="0" err="1" smtClean="0">
                <a:effectLst>
                  <a:outerShdw blurRad="60007" dist="310007" dir="7680000" sy="30000" kx="1300200" algn="ctr" rotWithShape="0">
                    <a:prstClr val="black">
                      <a:alpha val="32000"/>
                    </a:prstClr>
                  </a:outerShdw>
                </a:effectLst>
                <a:latin typeface="Constantia" pitchFamily="18" charset="0"/>
              </a:rPr>
              <a:t>Cor</a:t>
            </a:r>
            <a:r>
              <a:rPr lang="en-US" sz="2800" dirty="0" smtClean="0">
                <a:effectLst>
                  <a:outerShdw blurRad="60007" dist="310007" dir="7680000" sy="30000" kx="1300200" algn="ctr" rotWithShape="0">
                    <a:prstClr val="black">
                      <a:alpha val="32000"/>
                    </a:prstClr>
                  </a:outerShdw>
                </a:effectLst>
                <a:latin typeface="Constantia" pitchFamily="18" charset="0"/>
              </a:rPr>
              <a:t> 11:17,20,33; </a:t>
            </a:r>
            <a:r>
              <a:rPr lang="en-US" sz="2800" dirty="0" err="1" smtClean="0">
                <a:effectLst>
                  <a:outerShdw blurRad="60007" dist="310007" dir="7680000" sy="30000" kx="1300200" algn="ctr" rotWithShape="0">
                    <a:prstClr val="black">
                      <a:alpha val="32000"/>
                    </a:prstClr>
                  </a:outerShdw>
                </a:effectLst>
                <a:latin typeface="Constantia" pitchFamily="18" charset="0"/>
              </a:rPr>
              <a:t>Heb</a:t>
            </a:r>
            <a:r>
              <a:rPr lang="en-US" sz="2800" dirty="0" smtClean="0">
                <a:effectLst>
                  <a:outerShdw blurRad="60007" dist="310007" dir="7680000" sy="30000" kx="1300200" algn="ctr" rotWithShape="0">
                    <a:prstClr val="black">
                      <a:alpha val="32000"/>
                    </a:prstClr>
                  </a:outerShdw>
                </a:effectLst>
                <a:latin typeface="Constantia" pitchFamily="18" charset="0"/>
              </a:rPr>
              <a:t> 10:25</a:t>
            </a:r>
          </a:p>
          <a:p>
            <a:pPr marL="285750" indent="-285750">
              <a:spcAft>
                <a:spcPts val="600"/>
              </a:spcAft>
              <a:buClr>
                <a:srgbClr val="FFC000"/>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To be Done on the first day of the week </a:t>
            </a:r>
            <a:r>
              <a:rPr lang="en-US" sz="2800" dirty="0" smtClean="0">
                <a:effectLst>
                  <a:outerShdw blurRad="60007" dist="310007" dir="7680000" sy="30000" kx="1300200" algn="ctr" rotWithShape="0">
                    <a:prstClr val="black">
                      <a:alpha val="32000"/>
                    </a:prstClr>
                  </a:outerShdw>
                </a:effectLst>
                <a:latin typeface="Constantia" pitchFamily="18" charset="0"/>
              </a:rPr>
              <a:t>- 1 </a:t>
            </a:r>
            <a:r>
              <a:rPr lang="en-US" sz="2800" dirty="0" err="1" smtClean="0">
                <a:effectLst>
                  <a:outerShdw blurRad="60007" dist="310007" dir="7680000" sy="30000" kx="1300200" algn="ctr" rotWithShape="0">
                    <a:prstClr val="black">
                      <a:alpha val="32000"/>
                    </a:prstClr>
                  </a:outerShdw>
                </a:effectLst>
                <a:latin typeface="Constantia" pitchFamily="18" charset="0"/>
              </a:rPr>
              <a:t>Cor</a:t>
            </a:r>
            <a:r>
              <a:rPr lang="en-US" sz="2800" dirty="0" smtClean="0">
                <a:effectLst>
                  <a:outerShdw blurRad="60007" dist="310007" dir="7680000" sy="30000" kx="1300200" algn="ctr" rotWithShape="0">
                    <a:prstClr val="black">
                      <a:alpha val="32000"/>
                    </a:prstClr>
                  </a:outerShdw>
                </a:effectLst>
                <a:latin typeface="Constantia" pitchFamily="18" charset="0"/>
              </a:rPr>
              <a:t> 16:1-2; Acts 20:7 </a:t>
            </a:r>
          </a:p>
        </p:txBody>
      </p:sp>
      <p:sp>
        <p:nvSpPr>
          <p:cNvPr id="10" name="Rectangle 9"/>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46344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905000" y="2133600"/>
            <a:ext cx="7010400" cy="4495800"/>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Rectangle 1"/>
          <p:cNvSpPr/>
          <p:nvPr/>
        </p:nvSpPr>
        <p:spPr>
          <a:xfrm>
            <a:off x="2057400" y="2438400"/>
            <a:ext cx="6705600" cy="3539430"/>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Luke 22:19-20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2800" baseline="30000" dirty="0" smtClean="0">
                <a:effectLst>
                  <a:outerShdw blurRad="60007" dist="310007" dir="7680000" sy="30000" kx="1300200" algn="ctr" rotWithShape="0">
                    <a:prstClr val="black">
                      <a:alpha val="32000"/>
                    </a:prstClr>
                  </a:outerShdw>
                </a:effectLst>
              </a:rPr>
              <a:t>19 </a:t>
            </a:r>
            <a:r>
              <a:rPr lang="en-US" sz="2800" dirty="0" smtClean="0">
                <a:effectLst>
                  <a:outerShdw blurRad="60007" dist="310007" dir="7680000" sy="30000" kx="1300200" algn="ctr" rotWithShape="0">
                    <a:prstClr val="black">
                      <a:alpha val="32000"/>
                    </a:prstClr>
                  </a:outerShdw>
                </a:effectLst>
              </a:rPr>
              <a:t>And He took bread, gave thanks and broke </a:t>
            </a:r>
            <a:r>
              <a:rPr lang="en-US" sz="2800" i="1" dirty="0" smtClean="0">
                <a:effectLst>
                  <a:outerShdw blurRad="60007" dist="310007" dir="7680000" sy="30000" kx="1300200" algn="ctr" rotWithShape="0">
                    <a:prstClr val="black">
                      <a:alpha val="32000"/>
                    </a:prstClr>
                  </a:outerShdw>
                </a:effectLst>
              </a:rPr>
              <a:t>it,</a:t>
            </a:r>
            <a:r>
              <a:rPr lang="en-US" sz="2800" dirty="0" smtClean="0">
                <a:effectLst>
                  <a:outerShdw blurRad="60007" dist="310007" dir="7680000" sy="30000" kx="1300200" algn="ctr" rotWithShape="0">
                    <a:prstClr val="black">
                      <a:alpha val="32000"/>
                    </a:prstClr>
                  </a:outerShdw>
                </a:effectLst>
              </a:rPr>
              <a:t> and gave </a:t>
            </a:r>
            <a:r>
              <a:rPr lang="en-US" sz="2800" i="1" dirty="0" smtClean="0">
                <a:effectLst>
                  <a:outerShdw blurRad="60007" dist="310007" dir="7680000" sy="30000" kx="1300200" algn="ctr" rotWithShape="0">
                    <a:prstClr val="black">
                      <a:alpha val="32000"/>
                    </a:prstClr>
                  </a:outerShdw>
                </a:effectLst>
              </a:rPr>
              <a:t>it</a:t>
            </a:r>
            <a:r>
              <a:rPr lang="en-US" sz="2800" dirty="0" smtClean="0">
                <a:effectLst>
                  <a:outerShdw blurRad="60007" dist="310007" dir="7680000" sy="30000" kx="1300200" algn="ctr" rotWithShape="0">
                    <a:prstClr val="black">
                      <a:alpha val="32000"/>
                    </a:prstClr>
                  </a:outerShdw>
                </a:effectLst>
              </a:rPr>
              <a:t> to them, saying, "</a:t>
            </a:r>
            <a:r>
              <a:rPr lang="en-US" sz="2800" dirty="0" smtClean="0">
                <a:solidFill>
                  <a:srgbClr val="FF0000"/>
                </a:solidFill>
                <a:effectLst>
                  <a:outerShdw blurRad="60007" dist="310007" dir="7680000" sy="30000" kx="1300200" algn="ctr" rotWithShape="0">
                    <a:prstClr val="black">
                      <a:alpha val="32000"/>
                    </a:prstClr>
                  </a:outerShdw>
                </a:effectLst>
              </a:rPr>
              <a:t>This is My body which is given for you; do this in remembrance of Me</a:t>
            </a:r>
            <a:r>
              <a:rPr lang="en-US" sz="2800" dirty="0" smtClean="0">
                <a:effectLst>
                  <a:outerShdw blurRad="60007" dist="310007" dir="7680000" sy="30000" kx="1300200" algn="ctr" rotWithShape="0">
                    <a:prstClr val="black">
                      <a:alpha val="32000"/>
                    </a:prstClr>
                  </a:outerShdw>
                </a:effectLst>
              </a:rPr>
              <a:t>." </a:t>
            </a:r>
            <a:br>
              <a:rPr lang="en-US" sz="2800" dirty="0" smtClean="0">
                <a:effectLst>
                  <a:outerShdw blurRad="60007" dist="310007" dir="7680000" sy="30000" kx="1300200" algn="ctr" rotWithShape="0">
                    <a:prstClr val="black">
                      <a:alpha val="32000"/>
                    </a:prstClr>
                  </a:outerShdw>
                </a:effectLst>
              </a:rPr>
            </a:br>
            <a:r>
              <a:rPr lang="en-US" sz="2800" baseline="30000" dirty="0" smtClean="0">
                <a:effectLst>
                  <a:outerShdw blurRad="60007" dist="310007" dir="7680000" sy="30000" kx="1300200" algn="ctr" rotWithShape="0">
                    <a:prstClr val="black">
                      <a:alpha val="32000"/>
                    </a:prstClr>
                  </a:outerShdw>
                </a:effectLst>
              </a:rPr>
              <a:t>20 </a:t>
            </a:r>
            <a:r>
              <a:rPr lang="en-US" sz="2800" dirty="0" smtClean="0">
                <a:effectLst>
                  <a:outerShdw blurRad="60007" dist="310007" dir="7680000" sy="30000" kx="1300200" algn="ctr" rotWithShape="0">
                    <a:prstClr val="black">
                      <a:alpha val="32000"/>
                    </a:prstClr>
                  </a:outerShdw>
                </a:effectLst>
              </a:rPr>
              <a:t>Likewise He also </a:t>
            </a:r>
            <a:r>
              <a:rPr lang="en-US" sz="2800" i="1" dirty="0" smtClean="0">
                <a:effectLst>
                  <a:outerShdw blurRad="60007" dist="310007" dir="7680000" sy="30000" kx="1300200" algn="ctr" rotWithShape="0">
                    <a:prstClr val="black">
                      <a:alpha val="32000"/>
                    </a:prstClr>
                  </a:outerShdw>
                </a:effectLst>
              </a:rPr>
              <a:t>took</a:t>
            </a:r>
            <a:r>
              <a:rPr lang="en-US" sz="2800" dirty="0" smtClean="0">
                <a:effectLst>
                  <a:outerShdw blurRad="60007" dist="310007" dir="7680000" sy="30000" kx="1300200" algn="ctr" rotWithShape="0">
                    <a:prstClr val="black">
                      <a:alpha val="32000"/>
                    </a:prstClr>
                  </a:outerShdw>
                </a:effectLst>
              </a:rPr>
              <a:t> the cup after supper, saying, "</a:t>
            </a:r>
            <a:r>
              <a:rPr lang="en-US" sz="2800" dirty="0" smtClean="0">
                <a:solidFill>
                  <a:srgbClr val="FF0000"/>
                </a:solidFill>
                <a:effectLst>
                  <a:outerShdw blurRad="60007" dist="310007" dir="7680000" sy="30000" kx="1300200" algn="ctr" rotWithShape="0">
                    <a:prstClr val="black">
                      <a:alpha val="32000"/>
                    </a:prstClr>
                  </a:outerShdw>
                </a:effectLst>
              </a:rPr>
              <a:t>This cup </a:t>
            </a:r>
            <a:r>
              <a:rPr lang="en-US" sz="2800" i="1" dirty="0" smtClean="0">
                <a:solidFill>
                  <a:srgbClr val="FF0000"/>
                </a:solidFill>
                <a:effectLst>
                  <a:outerShdw blurRad="60007" dist="310007" dir="7680000" sy="30000" kx="1300200" algn="ctr" rotWithShape="0">
                    <a:prstClr val="black">
                      <a:alpha val="32000"/>
                    </a:prstClr>
                  </a:outerShdw>
                </a:effectLst>
              </a:rPr>
              <a:t>is</a:t>
            </a:r>
            <a:r>
              <a:rPr lang="en-US" sz="2800" dirty="0" smtClean="0">
                <a:solidFill>
                  <a:srgbClr val="FF0000"/>
                </a:solidFill>
                <a:effectLst>
                  <a:outerShdw blurRad="60007" dist="310007" dir="7680000" sy="30000" kx="1300200" algn="ctr" rotWithShape="0">
                    <a:prstClr val="black">
                      <a:alpha val="32000"/>
                    </a:prstClr>
                  </a:outerShdw>
                </a:effectLst>
              </a:rPr>
              <a:t> the new covenant in My blood, which is shed for you</a:t>
            </a:r>
            <a:r>
              <a:rPr lang="en-US" sz="2800" dirty="0" smtClean="0">
                <a:effectLst>
                  <a:outerShdw blurRad="60007" dist="310007" dir="7680000" sy="30000" kx="1300200" algn="ctr" rotWithShape="0">
                    <a:prstClr val="black">
                      <a:alpha val="32000"/>
                    </a:prstClr>
                  </a:outerShdw>
                </a:effectLst>
              </a:rPr>
              <a:t>. </a:t>
            </a:r>
            <a:endParaRPr lang="en-US" sz="2800" dirty="0">
              <a:effectLst>
                <a:outerShdw blurRad="60007" dist="310007" dir="7680000" sy="30000" kx="1300200" algn="ctr" rotWithShape="0">
                  <a:prstClr val="black">
                    <a:alpha val="32000"/>
                  </a:prstClr>
                </a:outerShdw>
              </a:effectLst>
            </a:endParaRPr>
          </a:p>
        </p:txBody>
      </p:sp>
      <p:sp>
        <p:nvSpPr>
          <p:cNvPr id="5" name="Rectangle 4"/>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1101944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3505200" y="2519064"/>
            <a:ext cx="5410200" cy="4186535"/>
          </a:xfrm>
          <a:prstGeom prst="round2DiagRect">
            <a:avLst/>
          </a:prstGeom>
          <a:solidFill>
            <a:srgbClr val="FFEFB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4294967295"/>
          </p:nvPr>
        </p:nvSpPr>
        <p:spPr>
          <a:xfrm>
            <a:off x="8534400" y="0"/>
            <a:ext cx="609600" cy="457200"/>
          </a:xfrm>
          <a:prstGeom prst="rect">
            <a:avLst/>
          </a:prstGeom>
        </p:spPr>
        <p:txBody>
          <a:bodyPr/>
          <a:lstStyle/>
          <a:p>
            <a:fld id="{57492AE5-DBBF-4526-9DC7-482DAFA6C447}" type="slidenum">
              <a:rPr lang="en-US" smtClean="0"/>
              <a:pPr/>
              <a:t>7</a:t>
            </a:fld>
            <a:endParaRPr lang="en-US"/>
          </a:p>
        </p:txBody>
      </p:sp>
      <p:sp>
        <p:nvSpPr>
          <p:cNvPr id="17" name="Rectangle 16"/>
          <p:cNvSpPr/>
          <p:nvPr/>
        </p:nvSpPr>
        <p:spPr>
          <a:xfrm>
            <a:off x="3581400" y="2689116"/>
            <a:ext cx="5181600" cy="4016484"/>
          </a:xfrm>
          <a:prstGeom prst="rect">
            <a:avLst/>
          </a:prstGeom>
        </p:spPr>
        <p:txBody>
          <a:bodyPr wrap="square">
            <a:spAutoFit/>
          </a:bodyPr>
          <a:lstStyle/>
          <a:p>
            <a:pPr marL="465138" indent="-465138">
              <a:spcBef>
                <a:spcPts val="6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A Memorial </a:t>
            </a: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(Luke 22:19; 1 Cor. 11:24,25; 1 Peter 1:12-15,18-21)</a:t>
            </a:r>
          </a:p>
          <a:p>
            <a:pPr marL="465138" indent="-465138">
              <a:spcBef>
                <a:spcPts val="6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A Communion </a:t>
            </a: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(1 Cor. 10:16-17; 11:33-34)</a:t>
            </a:r>
          </a:p>
          <a:p>
            <a:pPr marL="465138" indent="-465138">
              <a:spcBef>
                <a:spcPts val="6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A Proclamation </a:t>
            </a: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(1 Cor. 11:26; </a:t>
            </a:r>
            <a:r>
              <a:rPr lang="en-US" sz="2400" i="1"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of God’s love - John 3:16; End of the Law - Heb 9:15-17; The establish -</a:t>
            </a:r>
            <a:r>
              <a:rPr lang="en-US" sz="2400" i="1" dirty="0" err="1"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ment</a:t>
            </a:r>
            <a:r>
              <a:rPr lang="en-US" sz="2400" i="1"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of the kingdom- </a:t>
            </a:r>
            <a:r>
              <a:rPr lang="en-US" sz="2400" i="1" dirty="0" err="1"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Lk</a:t>
            </a:r>
            <a:r>
              <a:rPr lang="en-US" sz="2400" i="1"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22:29,30</a:t>
            </a: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a:t>
            </a:r>
          </a:p>
          <a:p>
            <a:pPr marL="465138" indent="-465138">
              <a:spcBef>
                <a:spcPts val="6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An Act of Anticipation </a:t>
            </a: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(1 </a:t>
            </a:r>
            <a:r>
              <a:rPr lang="en-US" sz="2400" dirty="0" err="1"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Cor</a:t>
            </a: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11:26; 1 </a:t>
            </a:r>
            <a:r>
              <a:rPr lang="en-US" sz="2400" dirty="0" err="1"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Thes</a:t>
            </a: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1:9,10; 2 Pet 3:9-15)</a:t>
            </a:r>
          </a:p>
        </p:txBody>
      </p:sp>
      <p:sp>
        <p:nvSpPr>
          <p:cNvPr id="14" name="Snip Diagonal Corner Rectangle 13"/>
          <p:cNvSpPr/>
          <p:nvPr/>
        </p:nvSpPr>
        <p:spPr>
          <a:xfrm>
            <a:off x="228600" y="1981200"/>
            <a:ext cx="8686800" cy="461665"/>
          </a:xfrm>
          <a:prstGeom prst="snip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TextBox 14"/>
          <p:cNvSpPr txBox="1"/>
          <p:nvPr/>
        </p:nvSpPr>
        <p:spPr>
          <a:xfrm>
            <a:off x="228600" y="1981200"/>
            <a:ext cx="8686800" cy="461665"/>
          </a:xfrm>
          <a:prstGeom prst="rect">
            <a:avLst/>
          </a:prstGeom>
          <a:noFill/>
        </p:spPr>
        <p:txBody>
          <a:bodyPr wrap="square" rtlCol="0">
            <a:spAutoFit/>
          </a:bodyPr>
          <a:lstStyle/>
          <a:p>
            <a:pPr algn="ctr"/>
            <a:r>
              <a:rPr lang="en-US" sz="2400" b="1" dirty="0" smtClean="0">
                <a:effectLst>
                  <a:outerShdw blurRad="60007" dist="310007" dir="7680000" sy="30000" kx="1300200" algn="ctr" rotWithShape="0">
                    <a:prstClr val="black">
                      <a:alpha val="32000"/>
                    </a:prstClr>
                  </a:outerShdw>
                </a:effectLst>
              </a:rPr>
              <a:t>“Do this in remembrance of Me” - (Luke 22:19; 1 Cor. 11:24,25)</a:t>
            </a:r>
            <a:endParaRPr lang="en-US" sz="2400" b="1" dirty="0">
              <a:effectLst>
                <a:outerShdw blurRad="60007" dist="310007" dir="7680000" sy="30000" kx="1300200" algn="ctr" rotWithShape="0">
                  <a:prstClr val="black">
                    <a:alpha val="32000"/>
                  </a:prstClr>
                </a:outerShdw>
              </a:effectLst>
            </a:endParaRPr>
          </a:p>
        </p:txBody>
      </p:sp>
      <p:sp>
        <p:nvSpPr>
          <p:cNvPr id="16" name="Rectangle 15"/>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118499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1000"/>
                                        <p:tgtEl>
                                          <p:spTgt spid="17">
                                            <p:txEl>
                                              <p:pRg st="1" end="1"/>
                                            </p:txEl>
                                          </p:spTgt>
                                        </p:tgtEl>
                                      </p:cBhvr>
                                    </p:animEffect>
                                    <p:anim calcmode="lin" valueType="num">
                                      <p:cBhvr>
                                        <p:cTn id="8"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
                                            <p:txEl>
                                              <p:pRg st="2" end="2"/>
                                            </p:txEl>
                                          </p:spTgt>
                                        </p:tgtEl>
                                        <p:attrNameLst>
                                          <p:attrName>style.visibility</p:attrName>
                                        </p:attrNameLst>
                                      </p:cBhvr>
                                      <p:to>
                                        <p:strVal val="visible"/>
                                      </p:to>
                                    </p:set>
                                    <p:animEffect transition="in" filter="fade">
                                      <p:cBhvr>
                                        <p:cTn id="14" dur="1000"/>
                                        <p:tgtEl>
                                          <p:spTgt spid="17">
                                            <p:txEl>
                                              <p:pRg st="2" end="2"/>
                                            </p:txEl>
                                          </p:spTgt>
                                        </p:tgtEl>
                                      </p:cBhvr>
                                    </p:animEffect>
                                    <p:anim calcmode="lin" valueType="num">
                                      <p:cBhvr>
                                        <p:cTn id="15"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fade">
                                      <p:cBhvr>
                                        <p:cTn id="21" dur="1000"/>
                                        <p:tgtEl>
                                          <p:spTgt spid="17">
                                            <p:txEl>
                                              <p:pRg st="3" end="3"/>
                                            </p:txEl>
                                          </p:spTgt>
                                        </p:tgtEl>
                                      </p:cBhvr>
                                    </p:animEffect>
                                    <p:anim calcmode="lin" valueType="num">
                                      <p:cBhvr>
                                        <p:cTn id="22"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3657600" y="2590800"/>
            <a:ext cx="5257800" cy="4108073"/>
          </a:xfrm>
          <a:prstGeom prst="round2DiagRect">
            <a:avLst/>
          </a:prstGeom>
          <a:solidFill>
            <a:srgbClr val="FFEFB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nip Diagonal Corner Rectangle 4"/>
          <p:cNvSpPr/>
          <p:nvPr/>
        </p:nvSpPr>
        <p:spPr>
          <a:xfrm>
            <a:off x="228600" y="1981200"/>
            <a:ext cx="8686800" cy="461665"/>
          </a:xfrm>
          <a:prstGeom prst="snip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extBox 2"/>
          <p:cNvSpPr txBox="1"/>
          <p:nvPr/>
        </p:nvSpPr>
        <p:spPr>
          <a:xfrm>
            <a:off x="228600" y="1981200"/>
            <a:ext cx="8686800" cy="461665"/>
          </a:xfrm>
          <a:prstGeom prst="rect">
            <a:avLst/>
          </a:prstGeom>
          <a:noFill/>
        </p:spPr>
        <p:txBody>
          <a:bodyPr wrap="square" rtlCol="0">
            <a:spAutoFit/>
          </a:bodyPr>
          <a:lstStyle/>
          <a:p>
            <a:pPr algn="ctr"/>
            <a:r>
              <a:rPr lang="en-US" sz="2400" b="1" dirty="0" smtClean="0">
                <a:effectLst>
                  <a:outerShdw blurRad="60007" dist="310007" dir="7680000" sy="30000" kx="1300200" algn="ctr" rotWithShape="0">
                    <a:prstClr val="black">
                      <a:alpha val="32000"/>
                    </a:prstClr>
                  </a:outerShdw>
                </a:effectLst>
              </a:rPr>
              <a:t>“Do this in remembrance of Me” - (Luke 22:19; 1 Cor. 11:24,25)</a:t>
            </a:r>
            <a:endParaRPr lang="en-US" sz="2400" b="1" dirty="0">
              <a:effectLst>
                <a:outerShdw blurRad="60007" dist="310007" dir="7680000" sy="30000" kx="1300200" algn="ctr" rotWithShape="0">
                  <a:prstClr val="black">
                    <a:alpha val="32000"/>
                  </a:prstClr>
                </a:outerShdw>
              </a:effectLst>
            </a:endParaRPr>
          </a:p>
        </p:txBody>
      </p:sp>
      <p:sp>
        <p:nvSpPr>
          <p:cNvPr id="7" name="Rectangle 6"/>
          <p:cNvSpPr/>
          <p:nvPr/>
        </p:nvSpPr>
        <p:spPr>
          <a:xfrm>
            <a:off x="4038600" y="2667000"/>
            <a:ext cx="4876800" cy="4031873"/>
          </a:xfrm>
          <a:prstGeom prst="rect">
            <a:avLst/>
          </a:prstGeom>
        </p:spPr>
        <p:txBody>
          <a:bodyPr wrap="square">
            <a:spAutoFit/>
          </a:bodyPr>
          <a:lstStyle/>
          <a:p>
            <a:pPr marL="285750" indent="-285750">
              <a:spcAft>
                <a:spcPts val="600"/>
              </a:spcAft>
              <a:buClr>
                <a:srgbClr val="FFC0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The crucifixion </a:t>
            </a:r>
            <a:r>
              <a:rPr lang="en-US" sz="2400" dirty="0" smtClean="0">
                <a:effectLst>
                  <a:outerShdw blurRad="60007" dist="310007" dir="7680000" sy="30000" kx="1300200" algn="ctr" rotWithShape="0">
                    <a:prstClr val="black">
                      <a:alpha val="32000"/>
                    </a:prstClr>
                  </a:outerShdw>
                </a:effectLst>
                <a:latin typeface="Constantia" pitchFamily="18" charset="0"/>
              </a:rPr>
              <a:t>- </a:t>
            </a:r>
            <a:r>
              <a:rPr lang="en-US" sz="2400" dirty="0" err="1" smtClean="0">
                <a:effectLst>
                  <a:outerShdw blurRad="60007" dist="310007" dir="7680000" sy="30000" kx="1300200" algn="ctr" rotWithShape="0">
                    <a:prstClr val="black">
                      <a:alpha val="32000"/>
                    </a:prstClr>
                  </a:outerShdw>
                </a:effectLst>
                <a:latin typeface="Constantia" pitchFamily="18" charset="0"/>
              </a:rPr>
              <a:t>Lk</a:t>
            </a:r>
            <a:r>
              <a:rPr lang="en-US" sz="2400" dirty="0" smtClean="0">
                <a:effectLst>
                  <a:outerShdw blurRad="60007" dist="310007" dir="7680000" sy="30000" kx="1300200" algn="ctr" rotWithShape="0">
                    <a:prstClr val="black">
                      <a:alpha val="32000"/>
                    </a:prstClr>
                  </a:outerShdw>
                </a:effectLst>
                <a:latin typeface="Constantia" pitchFamily="18" charset="0"/>
              </a:rPr>
              <a:t> 23:33-38</a:t>
            </a:r>
          </a:p>
          <a:p>
            <a:pPr marL="285750" indent="-285750">
              <a:spcAft>
                <a:spcPts val="600"/>
              </a:spcAft>
              <a:buClr>
                <a:srgbClr val="FFC000"/>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Sacrifice of Christ </a:t>
            </a:r>
            <a:r>
              <a:rPr lang="en-US" sz="2400" dirty="0">
                <a:effectLst>
                  <a:outerShdw blurRad="60007" dist="310007" dir="7680000" sy="30000" kx="1300200" algn="ctr" rotWithShape="0">
                    <a:prstClr val="black">
                      <a:alpha val="32000"/>
                    </a:prstClr>
                  </a:outerShdw>
                </a:effectLst>
                <a:latin typeface="Constantia" pitchFamily="18" charset="0"/>
              </a:rPr>
              <a:t>- </a:t>
            </a:r>
            <a:r>
              <a:rPr lang="en-US" sz="2400" dirty="0" err="1">
                <a:effectLst>
                  <a:outerShdw blurRad="60007" dist="310007" dir="7680000" sy="30000" kx="1300200" algn="ctr" rotWithShape="0">
                    <a:prstClr val="black">
                      <a:alpha val="32000"/>
                    </a:prstClr>
                  </a:outerShdw>
                </a:effectLst>
                <a:latin typeface="Constantia" pitchFamily="18" charset="0"/>
              </a:rPr>
              <a:t>Heb</a:t>
            </a:r>
            <a:r>
              <a:rPr lang="en-US" sz="2400" dirty="0">
                <a:effectLst>
                  <a:outerShdw blurRad="60007" dist="310007" dir="7680000" sy="30000" kx="1300200" algn="ctr" rotWithShape="0">
                    <a:prstClr val="black">
                      <a:alpha val="32000"/>
                    </a:prstClr>
                  </a:outerShdw>
                </a:effectLst>
                <a:latin typeface="Constantia" pitchFamily="18" charset="0"/>
              </a:rPr>
              <a:t> 9:11-15</a:t>
            </a:r>
          </a:p>
          <a:p>
            <a:pPr marL="285750" indent="-285750">
              <a:spcAft>
                <a:spcPts val="600"/>
              </a:spcAft>
              <a:buClr>
                <a:srgbClr val="FFC000"/>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Suffering Savior </a:t>
            </a:r>
            <a:r>
              <a:rPr lang="en-US" sz="2400" dirty="0">
                <a:effectLst>
                  <a:outerShdw blurRad="60007" dist="310007" dir="7680000" sy="30000" kx="1300200" algn="ctr" rotWithShape="0">
                    <a:prstClr val="black">
                      <a:alpha val="32000"/>
                    </a:prstClr>
                  </a:outerShdw>
                </a:effectLst>
                <a:latin typeface="Constantia" pitchFamily="18" charset="0"/>
              </a:rPr>
              <a:t>- Isaiah 53:3-8</a:t>
            </a:r>
          </a:p>
          <a:p>
            <a:pPr marL="285750" indent="-285750">
              <a:spcAft>
                <a:spcPts val="600"/>
              </a:spcAft>
              <a:buClr>
                <a:srgbClr val="FFC0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Humility of Christ </a:t>
            </a:r>
            <a:r>
              <a:rPr lang="en-US" sz="2400" dirty="0" smtClean="0">
                <a:effectLst>
                  <a:outerShdw blurRad="60007" dist="310007" dir="7680000" sy="30000" kx="1300200" algn="ctr" rotWithShape="0">
                    <a:prstClr val="black">
                      <a:alpha val="32000"/>
                    </a:prstClr>
                  </a:outerShdw>
                </a:effectLst>
                <a:latin typeface="Constantia" pitchFamily="18" charset="0"/>
              </a:rPr>
              <a:t>- Phil 2:5-8</a:t>
            </a:r>
          </a:p>
          <a:p>
            <a:pPr marL="285750" indent="-285750">
              <a:spcAft>
                <a:spcPts val="600"/>
              </a:spcAft>
              <a:buClr>
                <a:srgbClr val="FFC0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Obedience </a:t>
            </a:r>
            <a:r>
              <a:rPr lang="en-US" sz="2400" dirty="0">
                <a:effectLst>
                  <a:outerShdw blurRad="60007" dist="310007" dir="7680000" sy="30000" kx="1300200" algn="ctr" rotWithShape="0">
                    <a:prstClr val="black">
                      <a:alpha val="32000"/>
                    </a:prstClr>
                  </a:outerShdw>
                </a:effectLst>
                <a:latin typeface="Berlin Sans FB Demi" pitchFamily="34" charset="0"/>
              </a:rPr>
              <a:t>of Christ </a:t>
            </a:r>
            <a:r>
              <a:rPr lang="en-US" sz="2400" dirty="0">
                <a:effectLst>
                  <a:outerShdw blurRad="60007" dist="310007" dir="7680000" sy="30000" kx="1300200" algn="ctr" rotWithShape="0">
                    <a:prstClr val="black">
                      <a:alpha val="32000"/>
                    </a:prstClr>
                  </a:outerShdw>
                </a:effectLst>
                <a:latin typeface="Constantia" pitchFamily="18" charset="0"/>
              </a:rPr>
              <a:t>- </a:t>
            </a:r>
            <a:r>
              <a:rPr lang="en-US" sz="2400" dirty="0" err="1">
                <a:effectLst>
                  <a:outerShdw blurRad="60007" dist="310007" dir="7680000" sy="30000" kx="1300200" algn="ctr" rotWithShape="0">
                    <a:prstClr val="black">
                      <a:alpha val="32000"/>
                    </a:prstClr>
                  </a:outerShdw>
                </a:effectLst>
                <a:latin typeface="Constantia" pitchFamily="18" charset="0"/>
              </a:rPr>
              <a:t>Heb</a:t>
            </a:r>
            <a:r>
              <a:rPr lang="en-US" sz="2400" dirty="0">
                <a:effectLst>
                  <a:outerShdw blurRad="60007" dist="310007" dir="7680000" sy="30000" kx="1300200" algn="ctr" rotWithShape="0">
                    <a:prstClr val="black">
                      <a:alpha val="32000"/>
                    </a:prstClr>
                  </a:outerShdw>
                </a:effectLst>
                <a:latin typeface="Constantia" pitchFamily="18" charset="0"/>
              </a:rPr>
              <a:t> 5:5-10</a:t>
            </a:r>
          </a:p>
          <a:p>
            <a:pPr marL="285750" indent="-285750">
              <a:spcAft>
                <a:spcPts val="600"/>
              </a:spcAft>
              <a:buClr>
                <a:srgbClr val="FFC000"/>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Example of Christ </a:t>
            </a:r>
            <a:r>
              <a:rPr lang="en-US" sz="2400" dirty="0">
                <a:effectLst>
                  <a:outerShdw blurRad="60007" dist="310007" dir="7680000" sy="30000" kx="1300200" algn="ctr" rotWithShape="0">
                    <a:prstClr val="black">
                      <a:alpha val="32000"/>
                    </a:prstClr>
                  </a:outerShdw>
                </a:effectLst>
                <a:latin typeface="Constantia" pitchFamily="18" charset="0"/>
              </a:rPr>
              <a:t>- 1 Pet 2:21-25</a:t>
            </a:r>
          </a:p>
          <a:p>
            <a:pPr marL="285750" indent="-285750">
              <a:spcAft>
                <a:spcPts val="600"/>
              </a:spcAft>
              <a:buClr>
                <a:srgbClr val="FFC0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God’s love &amp; grace </a:t>
            </a:r>
            <a:r>
              <a:rPr lang="en-US" sz="2400" dirty="0" smtClean="0">
                <a:effectLst>
                  <a:outerShdw blurRad="60007" dist="310007" dir="7680000" sy="30000" kx="1300200" algn="ctr" rotWithShape="0">
                    <a:prstClr val="black">
                      <a:alpha val="32000"/>
                    </a:prstClr>
                  </a:outerShdw>
                </a:effectLst>
                <a:latin typeface="Constantia" pitchFamily="18" charset="0"/>
              </a:rPr>
              <a:t>- Rom 5:6-11</a:t>
            </a:r>
          </a:p>
          <a:p>
            <a:pPr marL="285750" indent="-285750">
              <a:spcAft>
                <a:spcPts val="600"/>
              </a:spcAft>
              <a:buClr>
                <a:srgbClr val="FFC0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Reconciliation</a:t>
            </a:r>
            <a:r>
              <a:rPr lang="en-US" sz="2400" dirty="0" smtClean="0">
                <a:effectLst>
                  <a:outerShdw blurRad="60007" dist="310007" dir="7680000" sy="30000" kx="1300200" algn="ctr" rotWithShape="0">
                    <a:prstClr val="black">
                      <a:alpha val="32000"/>
                    </a:prstClr>
                  </a:outerShdw>
                </a:effectLst>
                <a:latin typeface="Constantia" pitchFamily="18" charset="0"/>
              </a:rPr>
              <a:t> - 2 </a:t>
            </a:r>
            <a:r>
              <a:rPr lang="en-US" sz="2400" dirty="0" err="1" smtClean="0">
                <a:effectLst>
                  <a:outerShdw blurRad="60007" dist="310007" dir="7680000" sy="30000" kx="1300200" algn="ctr" rotWithShape="0">
                    <a:prstClr val="black">
                      <a:alpha val="32000"/>
                    </a:prstClr>
                  </a:outerShdw>
                </a:effectLst>
                <a:latin typeface="Constantia" pitchFamily="18" charset="0"/>
              </a:rPr>
              <a:t>Cor</a:t>
            </a:r>
            <a:r>
              <a:rPr lang="en-US" sz="2400" dirty="0" smtClean="0">
                <a:effectLst>
                  <a:outerShdw blurRad="60007" dist="310007" dir="7680000" sy="30000" kx="1300200" algn="ctr" rotWithShape="0">
                    <a:prstClr val="black">
                      <a:alpha val="32000"/>
                    </a:prstClr>
                  </a:outerShdw>
                </a:effectLst>
                <a:latin typeface="Constantia" pitchFamily="18" charset="0"/>
              </a:rPr>
              <a:t> 5:18-21</a:t>
            </a:r>
          </a:p>
          <a:p>
            <a:pPr marL="285750" indent="-285750">
              <a:spcAft>
                <a:spcPts val="600"/>
              </a:spcAft>
              <a:buClr>
                <a:srgbClr val="FFC0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Satan defeated </a:t>
            </a:r>
            <a:r>
              <a:rPr lang="en-US" sz="2400" dirty="0" smtClean="0">
                <a:effectLst>
                  <a:outerShdw blurRad="60007" dist="310007" dir="7680000" sy="30000" kx="1300200" algn="ctr" rotWithShape="0">
                    <a:prstClr val="black">
                      <a:alpha val="32000"/>
                    </a:prstClr>
                  </a:outerShdw>
                </a:effectLst>
                <a:latin typeface="Constantia" pitchFamily="18" charset="0"/>
              </a:rPr>
              <a:t>- </a:t>
            </a:r>
            <a:r>
              <a:rPr lang="en-US" sz="2400" dirty="0" err="1" smtClean="0">
                <a:effectLst>
                  <a:outerShdw blurRad="60007" dist="310007" dir="7680000" sy="30000" kx="1300200" algn="ctr" rotWithShape="0">
                    <a:prstClr val="black">
                      <a:alpha val="32000"/>
                    </a:prstClr>
                  </a:outerShdw>
                </a:effectLst>
                <a:latin typeface="Constantia" pitchFamily="18" charset="0"/>
              </a:rPr>
              <a:t>Jno</a:t>
            </a:r>
            <a:r>
              <a:rPr lang="en-US" sz="2400" dirty="0" smtClean="0">
                <a:effectLst>
                  <a:outerShdw blurRad="60007" dist="310007" dir="7680000" sy="30000" kx="1300200" algn="ctr" rotWithShape="0">
                    <a:prstClr val="black">
                      <a:alpha val="32000"/>
                    </a:prstClr>
                  </a:outerShdw>
                </a:effectLst>
                <a:latin typeface="Constantia" pitchFamily="18" charset="0"/>
              </a:rPr>
              <a:t> 12:27-31</a:t>
            </a:r>
          </a:p>
        </p:txBody>
      </p:sp>
      <p:sp>
        <p:nvSpPr>
          <p:cNvPr id="9" name="Rectangle 8"/>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What Does the Lord’s Supper Mean to You?</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332808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652 - There Is A Green Hill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435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2523</TotalTime>
  <Words>1090</Words>
  <Application>Microsoft Office PowerPoint</Application>
  <PresentationFormat>On-screen Show (4:3)</PresentationFormat>
  <Paragraphs>130</Paragraphs>
  <Slides>41</Slides>
  <Notes>7</Notes>
  <HiddenSlides>0</HiddenSlides>
  <MMClips>0</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Default Design</vt:lpstr>
      <vt:lpstr>Office Theme</vt:lpstr>
      <vt:lpstr>1_Office Theme</vt:lpstr>
      <vt:lpstr>1_Default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652 - There Is A Green Hill - Title</vt:lpstr>
      <vt:lpstr>652 - There Is A Green Hill - 1.1</vt:lpstr>
      <vt:lpstr>652 - There Is A Green Hill - 1.2</vt:lpstr>
      <vt:lpstr>652 - There Is A Green Hill - 2.1</vt:lpstr>
      <vt:lpstr>652 - There Is A Green Hill - 2.2</vt:lpstr>
      <vt:lpstr>PowerPoint Presentation</vt:lpstr>
      <vt:lpstr>PowerPoint Presentation</vt:lpstr>
      <vt:lpstr>189 - When I Survey The Wondrous Cross - Title</vt:lpstr>
      <vt:lpstr>189 - When I Survey The Wondrous Cross - 1.1</vt:lpstr>
      <vt:lpstr>189 - When I Survey The Wondrous Cross - 1.2</vt:lpstr>
      <vt:lpstr>189 - When I Survey The Wondrous Cross - 2.1</vt:lpstr>
      <vt:lpstr>189 - When I Survey The Wondrous Cross - 2.2</vt:lpstr>
      <vt:lpstr>189 - When I Survey The Wondrous Cross - 3.1</vt:lpstr>
      <vt:lpstr>189 - When I Survey The Wondrous Cross - 3.2</vt:lpstr>
      <vt:lpstr>189 - When I Survey The Wondrous Cross - 4.1</vt:lpstr>
      <vt:lpstr>189 - When I Survey The Wondrous Cross - 4.2</vt:lpstr>
      <vt:lpstr>PowerPoint Presentation</vt:lpstr>
      <vt:lpstr>567 - O Father Let Us See His Death - Title</vt:lpstr>
      <vt:lpstr>567 - O Father Let Us See His Death - 1.1</vt:lpstr>
      <vt:lpstr>567 - O Father Let Us See His Death - 1.2</vt:lpstr>
      <vt:lpstr>567 - O Father Let Us See His Death - 2.1</vt:lpstr>
      <vt:lpstr>567 - O Father Let Us See His Death - 2.2</vt:lpstr>
      <vt:lpstr>567 - O Father Let Us See His Death - 3.1</vt:lpstr>
      <vt:lpstr>567 - O Father Let Us See His Death - 3.2</vt:lpstr>
      <vt:lpstr>567 - O Father Let Us See His Death - 4.1</vt:lpstr>
      <vt:lpstr>567 - O Father Let Us See His Death - 4.2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32</cp:revision>
  <dcterms:created xsi:type="dcterms:W3CDTF">2011-06-15T18:34:15Z</dcterms:created>
  <dcterms:modified xsi:type="dcterms:W3CDTF">2011-06-21T20:23:15Z</dcterms:modified>
</cp:coreProperties>
</file>