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 id="2147483676" r:id="rId29"/>
    <p:sldMasterId id="2147483677" r:id="rId30"/>
    <p:sldMasterId id="2147483678" r:id="rId31"/>
    <p:sldMasterId id="2147483679" r:id="rId32"/>
    <p:sldMasterId id="2147483680" r:id="rId33"/>
    <p:sldMasterId id="2147483681" r:id="rId34"/>
    <p:sldMasterId id="2147483682" r:id="rId35"/>
  </p:sldMasterIdLst>
  <p:notesMasterIdLst>
    <p:notesMasterId r:id="rId66"/>
  </p:notesMasterIdLst>
  <p:sldIdLst>
    <p:sldId id="256" r:id="rId36"/>
    <p:sldId id="257" r:id="rId37"/>
    <p:sldId id="258" r:id="rId38"/>
    <p:sldId id="259" r:id="rId39"/>
    <p:sldId id="267" r:id="rId40"/>
    <p:sldId id="268" r:id="rId41"/>
    <p:sldId id="260" r:id="rId42"/>
    <p:sldId id="270" r:id="rId43"/>
    <p:sldId id="261" r:id="rId44"/>
    <p:sldId id="271" r:id="rId45"/>
    <p:sldId id="269" r:id="rId46"/>
    <p:sldId id="272" r:id="rId47"/>
    <p:sldId id="273" r:id="rId48"/>
    <p:sldId id="275" r:id="rId49"/>
    <p:sldId id="274" r:id="rId50"/>
    <p:sldId id="277" r:id="rId51"/>
    <p:sldId id="276" r:id="rId52"/>
    <p:sldId id="278" r:id="rId53"/>
    <p:sldId id="279" r:id="rId54"/>
    <p:sldId id="280" r:id="rId55"/>
    <p:sldId id="281" r:id="rId56"/>
    <p:sldId id="282" r:id="rId57"/>
    <p:sldId id="263" r:id="rId58"/>
    <p:sldId id="283" r:id="rId59"/>
    <p:sldId id="284" r:id="rId60"/>
    <p:sldId id="264" r:id="rId61"/>
    <p:sldId id="265" r:id="rId62"/>
    <p:sldId id="285" r:id="rId63"/>
    <p:sldId id="286" r:id="rId64"/>
    <p:sldId id="287" r:id="rId65"/>
  </p:sldIdLst>
  <p:sldSz cx="13004800" cy="9753600"/>
  <p:notesSz cx="6858000" cy="9144000"/>
  <p:defaultTextStyle>
    <a:defPPr>
      <a:defRPr lang="en-US"/>
    </a:defPPr>
    <a:lvl1pPr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1pPr>
    <a:lvl2pPr marL="457200"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2pPr>
    <a:lvl3pPr marL="914400"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3pPr>
    <a:lvl4pPr marL="1371600"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4pPr>
    <a:lvl5pPr marL="1828800"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5pPr>
    <a:lvl6pPr marL="2286000" algn="l" defTabSz="457200" rtl="0" eaLnBrk="1" latinLnBrk="0" hangingPunct="1">
      <a:defRPr sz="4800" kern="1200">
        <a:solidFill>
          <a:srgbClr val="2F1A14"/>
        </a:solidFill>
        <a:latin typeface="Papyrus" charset="0"/>
        <a:ea typeface="ヒラギノ角ゴ ProN W3" charset="0"/>
        <a:cs typeface="ヒラギノ角ゴ ProN W3" charset="0"/>
        <a:sym typeface="Papyrus" charset="0"/>
      </a:defRPr>
    </a:lvl6pPr>
    <a:lvl7pPr marL="2743200" algn="l" defTabSz="457200" rtl="0" eaLnBrk="1" latinLnBrk="0" hangingPunct="1">
      <a:defRPr sz="4800" kern="1200">
        <a:solidFill>
          <a:srgbClr val="2F1A14"/>
        </a:solidFill>
        <a:latin typeface="Papyrus" charset="0"/>
        <a:ea typeface="ヒラギノ角ゴ ProN W3" charset="0"/>
        <a:cs typeface="ヒラギノ角ゴ ProN W3" charset="0"/>
        <a:sym typeface="Papyrus" charset="0"/>
      </a:defRPr>
    </a:lvl7pPr>
    <a:lvl8pPr marL="3200400" algn="l" defTabSz="457200" rtl="0" eaLnBrk="1" latinLnBrk="0" hangingPunct="1">
      <a:defRPr sz="4800" kern="1200">
        <a:solidFill>
          <a:srgbClr val="2F1A14"/>
        </a:solidFill>
        <a:latin typeface="Papyrus" charset="0"/>
        <a:ea typeface="ヒラギノ角ゴ ProN W3" charset="0"/>
        <a:cs typeface="ヒラギノ角ゴ ProN W3" charset="0"/>
        <a:sym typeface="Papyrus" charset="0"/>
      </a:defRPr>
    </a:lvl8pPr>
    <a:lvl9pPr marL="3657600" algn="l" defTabSz="457200" rtl="0" eaLnBrk="1" latinLnBrk="0" hangingPunct="1">
      <a:defRPr sz="4800" kern="1200">
        <a:solidFill>
          <a:srgbClr val="2F1A14"/>
        </a:solidFill>
        <a:latin typeface="Papyrus" charset="0"/>
        <a:ea typeface="ヒラギノ角ゴ ProN W3" charset="0"/>
        <a:cs typeface="ヒラギノ角ゴ ProN W3" charset="0"/>
        <a:sym typeface="Papyru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9" d="100"/>
          <a:sy n="49" d="100"/>
        </p:scale>
        <p:origin x="-1712"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28.xml"/><Relationship Id="rId64" Type="http://schemas.openxmlformats.org/officeDocument/2006/relationships/slide" Target="slides/slide29.xml"/><Relationship Id="rId65" Type="http://schemas.openxmlformats.org/officeDocument/2006/relationships/slide" Target="slides/slide30.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15.xml"/><Relationship Id="rId51" Type="http://schemas.openxmlformats.org/officeDocument/2006/relationships/slide" Target="slides/slide16.xml"/><Relationship Id="rId52" Type="http://schemas.openxmlformats.org/officeDocument/2006/relationships/slide" Target="slides/slide17.xml"/><Relationship Id="rId53" Type="http://schemas.openxmlformats.org/officeDocument/2006/relationships/slide" Target="slides/slide18.xml"/><Relationship Id="rId54" Type="http://schemas.openxmlformats.org/officeDocument/2006/relationships/slide" Target="slides/slide19.xml"/><Relationship Id="rId55" Type="http://schemas.openxmlformats.org/officeDocument/2006/relationships/slide" Target="slides/slide20.xml"/><Relationship Id="rId56" Type="http://schemas.openxmlformats.org/officeDocument/2006/relationships/slide" Target="slides/slide21.xml"/><Relationship Id="rId57" Type="http://schemas.openxmlformats.org/officeDocument/2006/relationships/slide" Target="slides/slide22.xml"/><Relationship Id="rId58" Type="http://schemas.openxmlformats.org/officeDocument/2006/relationships/slide" Target="slides/slide23.xml"/><Relationship Id="rId59" Type="http://schemas.openxmlformats.org/officeDocument/2006/relationships/slide" Target="slides/slide24.xml"/><Relationship Id="rId40" Type="http://schemas.openxmlformats.org/officeDocument/2006/relationships/slide" Target="slides/slide5.xml"/><Relationship Id="rId41" Type="http://schemas.openxmlformats.org/officeDocument/2006/relationships/slide" Target="slides/slide6.xml"/><Relationship Id="rId42" Type="http://schemas.openxmlformats.org/officeDocument/2006/relationships/slide" Target="slides/slide7.xml"/><Relationship Id="rId43" Type="http://schemas.openxmlformats.org/officeDocument/2006/relationships/slide" Target="slides/slide8.xml"/><Relationship Id="rId44" Type="http://schemas.openxmlformats.org/officeDocument/2006/relationships/slide" Target="slides/slide9.xml"/><Relationship Id="rId45" Type="http://schemas.openxmlformats.org/officeDocument/2006/relationships/slide" Target="slides/slide10.xml"/><Relationship Id="rId46" Type="http://schemas.openxmlformats.org/officeDocument/2006/relationships/slide" Target="slides/slide11.xml"/><Relationship Id="rId47" Type="http://schemas.openxmlformats.org/officeDocument/2006/relationships/slide" Target="slides/slide12.xml"/><Relationship Id="rId48" Type="http://schemas.openxmlformats.org/officeDocument/2006/relationships/slide" Target="slides/slide13.xml"/><Relationship Id="rId4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 Target="slides/slide1.xml"/><Relationship Id="rId37" Type="http://schemas.openxmlformats.org/officeDocument/2006/relationships/slide" Target="slides/slide2.xml"/><Relationship Id="rId38" Type="http://schemas.openxmlformats.org/officeDocument/2006/relationships/slide" Target="slides/slide3.xml"/><Relationship Id="rId39" Type="http://schemas.openxmlformats.org/officeDocument/2006/relationships/slide" Target="slides/slide4.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60" Type="http://schemas.openxmlformats.org/officeDocument/2006/relationships/slide" Target="slides/slide25.xml"/><Relationship Id="rId61" Type="http://schemas.openxmlformats.org/officeDocument/2006/relationships/slide" Target="slides/slide26.xml"/><Relationship Id="rId62" Type="http://schemas.openxmlformats.org/officeDocument/2006/relationships/slide" Target="slides/slide2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Rectangle 1"/>
          <p:cNvSpPr>
            <a:spLocks noRo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891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776662"/>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Papyrus" charset="0"/>
        <a:ea typeface="ＭＳ Ｐゴシック" charset="0"/>
        <a:cs typeface="+mn-cs"/>
      </a:defRPr>
    </a:lvl1pPr>
    <a:lvl2pPr marL="457200" algn="l" rtl="0" fontAlgn="base">
      <a:spcBef>
        <a:spcPct val="0"/>
      </a:spcBef>
      <a:spcAft>
        <a:spcPct val="0"/>
      </a:spcAft>
      <a:defRPr sz="1200" kern="1200">
        <a:solidFill>
          <a:schemeClr val="tx1"/>
        </a:solidFill>
        <a:latin typeface="Papyrus" charset="0"/>
        <a:ea typeface="ＭＳ Ｐゴシック" charset="0"/>
        <a:cs typeface="+mn-cs"/>
      </a:defRPr>
    </a:lvl2pPr>
    <a:lvl3pPr marL="914400" algn="l" rtl="0" fontAlgn="base">
      <a:spcBef>
        <a:spcPct val="0"/>
      </a:spcBef>
      <a:spcAft>
        <a:spcPct val="0"/>
      </a:spcAft>
      <a:defRPr sz="1200" kern="1200">
        <a:solidFill>
          <a:schemeClr val="tx1"/>
        </a:solidFill>
        <a:latin typeface="Papyrus" charset="0"/>
        <a:ea typeface="ＭＳ Ｐゴシック" charset="0"/>
        <a:cs typeface="+mn-cs"/>
      </a:defRPr>
    </a:lvl3pPr>
    <a:lvl4pPr marL="1371600" algn="l" rtl="0" fontAlgn="base">
      <a:spcBef>
        <a:spcPct val="0"/>
      </a:spcBef>
      <a:spcAft>
        <a:spcPct val="0"/>
      </a:spcAft>
      <a:defRPr sz="1200" kern="1200">
        <a:solidFill>
          <a:schemeClr val="tx1"/>
        </a:solidFill>
        <a:latin typeface="Papyrus" charset="0"/>
        <a:ea typeface="ＭＳ Ｐゴシック" charset="0"/>
        <a:cs typeface="+mn-cs"/>
      </a:defRPr>
    </a:lvl4pPr>
    <a:lvl5pPr marL="1828800" algn="l" rtl="0" fontAlgn="base">
      <a:spcBef>
        <a:spcPct val="0"/>
      </a:spcBef>
      <a:spcAft>
        <a:spcPct val="0"/>
      </a:spcAft>
      <a:defRPr sz="1200" kern="1200">
        <a:solidFill>
          <a:schemeClr val="tx1"/>
        </a:solidFill>
        <a:latin typeface="Papyru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44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53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758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68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577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710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15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25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529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34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a:t>
            </a:r>
            <a:r>
              <a:rPr lang="ja-JP" altLang="en-US">
                <a:latin typeface="Arial"/>
                <a:cs typeface="Helvetica" charset="0"/>
                <a:sym typeface="Helvetica" charset="0"/>
              </a:rPr>
              <a:t>’</a:t>
            </a:r>
            <a:r>
              <a:rPr lang="en-US">
                <a:latin typeface="Helvetica" charset="0"/>
                <a:cs typeface="Helvetica" charset="0"/>
                <a:sym typeface="Helvetica" charset="0"/>
              </a:rPr>
              <a:t>s Law calls on everyone to love a neighbor as yourself. Breaking that Law is the same as indulging in the more </a:t>
            </a:r>
            <a:r>
              <a:rPr lang="ja-JP" altLang="en-US">
                <a:latin typeface="Arial"/>
                <a:cs typeface="Helvetica" charset="0"/>
                <a:sym typeface="Helvetica" charset="0"/>
              </a:rPr>
              <a:t>“</a:t>
            </a:r>
            <a:r>
              <a:rPr lang="en-US">
                <a:latin typeface="Helvetica" charset="0"/>
                <a:cs typeface="Helvetica" charset="0"/>
                <a:sym typeface="Helvetica" charset="0"/>
              </a:rPr>
              <a:t>serious</a:t>
            </a:r>
            <a:r>
              <a:rPr lang="ja-JP" altLang="en-US">
                <a:latin typeface="Arial"/>
                <a:cs typeface="Helvetica" charset="0"/>
                <a:sym typeface="Helvetica" charset="0"/>
              </a:rPr>
              <a:t>”</a:t>
            </a:r>
            <a:r>
              <a:rPr lang="en-US">
                <a:latin typeface="Helvetica" charset="0"/>
                <a:cs typeface="Helvetica" charset="0"/>
                <a:sym typeface="Helvetica" charset="0"/>
              </a:rPr>
              <a:t>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344660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615126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180932"/>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3085139"/>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51239282"/>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6711810"/>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596088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4862074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706408"/>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582324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0501178"/>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372193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5600" y="2032000"/>
            <a:ext cx="2743200" cy="455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0" y="2032000"/>
            <a:ext cx="8077200" cy="455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77468"/>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2471452"/>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45984617"/>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79007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5598839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42733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02845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941923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6573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227412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720254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7806835"/>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1221424"/>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596798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518333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011256"/>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4289961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672141"/>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417083"/>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16977731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457797"/>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625549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8385052"/>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4257053"/>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985682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860672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1CBACA11-F34C-FC4A-BA90-F5547D6BC127}" type="slidenum">
              <a:rPr lang="en-US"/>
              <a:pPr/>
              <a:t>‹#›</a:t>
            </a:fld>
            <a:endParaRPr lang="en-US"/>
          </a:p>
        </p:txBody>
      </p:sp>
    </p:spTree>
    <p:extLst>
      <p:ext uri="{BB962C8B-B14F-4D97-AF65-F5344CB8AC3E}">
        <p14:creationId xmlns:p14="http://schemas.microsoft.com/office/powerpoint/2010/main" val="422055648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2B0F9D7-E9FA-FF46-8470-89950929ECDA}" type="slidenum">
              <a:rPr lang="en-US"/>
              <a:pPr/>
              <a:t>‹#›</a:t>
            </a:fld>
            <a:endParaRPr lang="en-US"/>
          </a:p>
        </p:txBody>
      </p:sp>
    </p:spTree>
    <p:extLst>
      <p:ext uri="{BB962C8B-B14F-4D97-AF65-F5344CB8AC3E}">
        <p14:creationId xmlns:p14="http://schemas.microsoft.com/office/powerpoint/2010/main" val="1387136391"/>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AD15586-B4AF-5F4F-BCBA-F389B570B0D5}" type="slidenum">
              <a:rPr lang="en-US"/>
              <a:pPr/>
              <a:t>‹#›</a:t>
            </a:fld>
            <a:endParaRPr lang="en-US"/>
          </a:p>
        </p:txBody>
      </p:sp>
    </p:spTree>
    <p:extLst>
      <p:ext uri="{BB962C8B-B14F-4D97-AF65-F5344CB8AC3E}">
        <p14:creationId xmlns:p14="http://schemas.microsoft.com/office/powerpoint/2010/main" val="2400854160"/>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A961E7D-F0C9-EA48-B926-0F84ED3A82EB}" type="slidenum">
              <a:rPr lang="en-US"/>
              <a:pPr/>
              <a:t>‹#›</a:t>
            </a:fld>
            <a:endParaRPr lang="en-US"/>
          </a:p>
        </p:txBody>
      </p:sp>
    </p:spTree>
    <p:extLst>
      <p:ext uri="{BB962C8B-B14F-4D97-AF65-F5344CB8AC3E}">
        <p14:creationId xmlns:p14="http://schemas.microsoft.com/office/powerpoint/2010/main" val="363624657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09A21589-0A05-D243-B3EE-B48F6C0686B3}" type="slidenum">
              <a:rPr lang="en-US"/>
              <a:pPr/>
              <a:t>‹#›</a:t>
            </a:fld>
            <a:endParaRPr lang="en-US"/>
          </a:p>
        </p:txBody>
      </p:sp>
    </p:spTree>
    <p:extLst>
      <p:ext uri="{BB962C8B-B14F-4D97-AF65-F5344CB8AC3E}">
        <p14:creationId xmlns:p14="http://schemas.microsoft.com/office/powerpoint/2010/main" val="16923806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8819199-A3C3-204B-818A-18CE9ECF82EF}" type="slidenum">
              <a:rPr lang="en-US"/>
              <a:pPr/>
              <a:t>‹#›</a:t>
            </a:fld>
            <a:endParaRPr lang="en-US"/>
          </a:p>
        </p:txBody>
      </p:sp>
    </p:spTree>
    <p:extLst>
      <p:ext uri="{BB962C8B-B14F-4D97-AF65-F5344CB8AC3E}">
        <p14:creationId xmlns:p14="http://schemas.microsoft.com/office/powerpoint/2010/main" val="2344437918"/>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D24A8FD-1B12-0145-806D-BAAD135D1B4F}" type="slidenum">
              <a:rPr lang="en-US"/>
              <a:pPr/>
              <a:t>‹#›</a:t>
            </a:fld>
            <a:endParaRPr lang="en-US"/>
          </a:p>
        </p:txBody>
      </p:sp>
    </p:spTree>
    <p:extLst>
      <p:ext uri="{BB962C8B-B14F-4D97-AF65-F5344CB8AC3E}">
        <p14:creationId xmlns:p14="http://schemas.microsoft.com/office/powerpoint/2010/main" val="316206365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1320771"/>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8447FA2-D192-D647-B4A0-472FCC65C193}" type="slidenum">
              <a:rPr lang="en-US"/>
              <a:pPr/>
              <a:t>‹#›</a:t>
            </a:fld>
            <a:endParaRPr lang="en-US"/>
          </a:p>
        </p:txBody>
      </p:sp>
    </p:spTree>
    <p:extLst>
      <p:ext uri="{BB962C8B-B14F-4D97-AF65-F5344CB8AC3E}">
        <p14:creationId xmlns:p14="http://schemas.microsoft.com/office/powerpoint/2010/main" val="144042117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9099520-8BAB-A34E-B05B-DB88485477BF}" type="slidenum">
              <a:rPr lang="en-US"/>
              <a:pPr/>
              <a:t>‹#›</a:t>
            </a:fld>
            <a:endParaRPr lang="en-US"/>
          </a:p>
        </p:txBody>
      </p:sp>
    </p:spTree>
    <p:extLst>
      <p:ext uri="{BB962C8B-B14F-4D97-AF65-F5344CB8AC3E}">
        <p14:creationId xmlns:p14="http://schemas.microsoft.com/office/powerpoint/2010/main" val="2424593797"/>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EBFE109-284D-1E45-BA23-54ADC67BB787}" type="slidenum">
              <a:rPr lang="en-US"/>
              <a:pPr/>
              <a:t>‹#›</a:t>
            </a:fld>
            <a:endParaRPr lang="en-US"/>
          </a:p>
        </p:txBody>
      </p:sp>
    </p:spTree>
    <p:extLst>
      <p:ext uri="{BB962C8B-B14F-4D97-AF65-F5344CB8AC3E}">
        <p14:creationId xmlns:p14="http://schemas.microsoft.com/office/powerpoint/2010/main" val="1780835447"/>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B712EE8-BAE2-C643-B880-25B487CD353E}" type="slidenum">
              <a:rPr lang="en-US"/>
              <a:pPr/>
              <a:t>‹#›</a:t>
            </a:fld>
            <a:endParaRPr lang="en-US"/>
          </a:p>
        </p:txBody>
      </p:sp>
    </p:spTree>
    <p:extLst>
      <p:ext uri="{BB962C8B-B14F-4D97-AF65-F5344CB8AC3E}">
        <p14:creationId xmlns:p14="http://schemas.microsoft.com/office/powerpoint/2010/main" val="97518328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C88C0F6-4CDB-0F4E-9D68-B295499E8D68}" type="slidenum">
              <a:rPr lang="en-US"/>
              <a:pPr/>
              <a:t>‹#›</a:t>
            </a:fld>
            <a:endParaRPr lang="en-US"/>
          </a:p>
        </p:txBody>
      </p:sp>
    </p:spTree>
    <p:extLst>
      <p:ext uri="{BB962C8B-B14F-4D97-AF65-F5344CB8AC3E}">
        <p14:creationId xmlns:p14="http://schemas.microsoft.com/office/powerpoint/2010/main" val="63572127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76B7666-3755-7040-8A48-50353BC67636}" type="slidenum">
              <a:rPr lang="en-US"/>
              <a:pPr/>
              <a:t>‹#›</a:t>
            </a:fld>
            <a:endParaRPr lang="en-US"/>
          </a:p>
        </p:txBody>
      </p:sp>
    </p:spTree>
    <p:extLst>
      <p:ext uri="{BB962C8B-B14F-4D97-AF65-F5344CB8AC3E}">
        <p14:creationId xmlns:p14="http://schemas.microsoft.com/office/powerpoint/2010/main" val="78367016"/>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466D38E-5E3B-2A4F-83C4-E4B27F412E9F}" type="slidenum">
              <a:rPr lang="en-US"/>
              <a:pPr/>
              <a:t>‹#›</a:t>
            </a:fld>
            <a:endParaRPr lang="en-US"/>
          </a:p>
        </p:txBody>
      </p:sp>
    </p:spTree>
    <p:extLst>
      <p:ext uri="{BB962C8B-B14F-4D97-AF65-F5344CB8AC3E}">
        <p14:creationId xmlns:p14="http://schemas.microsoft.com/office/powerpoint/2010/main" val="82733416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2809875"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09975" y="2171700"/>
            <a:ext cx="2811463"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8E538D1-3C97-E84E-8124-6AF07666B611}" type="slidenum">
              <a:rPr lang="en-US"/>
              <a:pPr/>
              <a:t>‹#›</a:t>
            </a:fld>
            <a:endParaRPr lang="en-US"/>
          </a:p>
        </p:txBody>
      </p:sp>
    </p:spTree>
    <p:extLst>
      <p:ext uri="{BB962C8B-B14F-4D97-AF65-F5344CB8AC3E}">
        <p14:creationId xmlns:p14="http://schemas.microsoft.com/office/powerpoint/2010/main" val="4079303104"/>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BA73AA4-5CD5-994A-BC10-C19D89FC591C}" type="slidenum">
              <a:rPr lang="en-US"/>
              <a:pPr/>
              <a:t>‹#›</a:t>
            </a:fld>
            <a:endParaRPr lang="en-US"/>
          </a:p>
        </p:txBody>
      </p:sp>
    </p:spTree>
    <p:extLst>
      <p:ext uri="{BB962C8B-B14F-4D97-AF65-F5344CB8AC3E}">
        <p14:creationId xmlns:p14="http://schemas.microsoft.com/office/powerpoint/2010/main" val="167072584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8F5BD96-7FBD-324A-8EBD-653F2C9A8471}" type="slidenum">
              <a:rPr lang="en-US"/>
              <a:pPr/>
              <a:t>‹#›</a:t>
            </a:fld>
            <a:endParaRPr lang="en-US"/>
          </a:p>
        </p:txBody>
      </p:sp>
    </p:spTree>
    <p:extLst>
      <p:ext uri="{BB962C8B-B14F-4D97-AF65-F5344CB8AC3E}">
        <p14:creationId xmlns:p14="http://schemas.microsoft.com/office/powerpoint/2010/main" val="283204952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294254"/>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87BFB10-A454-6D41-A090-8C4D4A343276}" type="slidenum">
              <a:rPr lang="en-US"/>
              <a:pPr/>
              <a:t>‹#›</a:t>
            </a:fld>
            <a:endParaRPr lang="en-US"/>
          </a:p>
        </p:txBody>
      </p:sp>
    </p:spTree>
    <p:extLst>
      <p:ext uri="{BB962C8B-B14F-4D97-AF65-F5344CB8AC3E}">
        <p14:creationId xmlns:p14="http://schemas.microsoft.com/office/powerpoint/2010/main" val="206263366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3D1AEC5-589A-2241-881F-94A0E42A0A9F}" type="slidenum">
              <a:rPr lang="en-US"/>
              <a:pPr/>
              <a:t>‹#›</a:t>
            </a:fld>
            <a:endParaRPr lang="en-US"/>
          </a:p>
        </p:txBody>
      </p:sp>
    </p:spTree>
    <p:extLst>
      <p:ext uri="{BB962C8B-B14F-4D97-AF65-F5344CB8AC3E}">
        <p14:creationId xmlns:p14="http://schemas.microsoft.com/office/powerpoint/2010/main" val="222270226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922F075-2309-5342-A896-2D6027302C32}" type="slidenum">
              <a:rPr lang="en-US"/>
              <a:pPr/>
              <a:t>‹#›</a:t>
            </a:fld>
            <a:endParaRPr lang="en-US"/>
          </a:p>
        </p:txBody>
      </p:sp>
    </p:spTree>
    <p:extLst>
      <p:ext uri="{BB962C8B-B14F-4D97-AF65-F5344CB8AC3E}">
        <p14:creationId xmlns:p14="http://schemas.microsoft.com/office/powerpoint/2010/main" val="818956553"/>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1FD77D5-1025-C348-A732-4FF1C788142D}" type="slidenum">
              <a:rPr lang="en-US"/>
              <a:pPr/>
              <a:t>‹#›</a:t>
            </a:fld>
            <a:endParaRPr lang="en-US"/>
          </a:p>
        </p:txBody>
      </p:sp>
    </p:spTree>
    <p:extLst>
      <p:ext uri="{BB962C8B-B14F-4D97-AF65-F5344CB8AC3E}">
        <p14:creationId xmlns:p14="http://schemas.microsoft.com/office/powerpoint/2010/main" val="985796446"/>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979DB4F-E173-FC4C-8975-BB63195D8DB8}" type="slidenum">
              <a:rPr lang="en-US"/>
              <a:pPr/>
              <a:t>‹#›</a:t>
            </a:fld>
            <a:endParaRPr lang="en-US"/>
          </a:p>
        </p:txBody>
      </p:sp>
    </p:spTree>
    <p:extLst>
      <p:ext uri="{BB962C8B-B14F-4D97-AF65-F5344CB8AC3E}">
        <p14:creationId xmlns:p14="http://schemas.microsoft.com/office/powerpoint/2010/main" val="2889981655"/>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4AF49D4-70B4-3840-AFFD-44E18B4EDEB6}" type="slidenum">
              <a:rPr lang="en-US"/>
              <a:pPr/>
              <a:t>‹#›</a:t>
            </a:fld>
            <a:endParaRPr lang="en-US"/>
          </a:p>
        </p:txBody>
      </p:sp>
    </p:spTree>
    <p:extLst>
      <p:ext uri="{BB962C8B-B14F-4D97-AF65-F5344CB8AC3E}">
        <p14:creationId xmlns:p14="http://schemas.microsoft.com/office/powerpoint/2010/main" val="2257412696"/>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3811614-4E0E-F449-829F-6C052A23F348}" type="slidenum">
              <a:rPr lang="en-US"/>
              <a:pPr/>
              <a:t>‹#›</a:t>
            </a:fld>
            <a:endParaRPr lang="en-US"/>
          </a:p>
        </p:txBody>
      </p:sp>
    </p:spTree>
    <p:extLst>
      <p:ext uri="{BB962C8B-B14F-4D97-AF65-F5344CB8AC3E}">
        <p14:creationId xmlns:p14="http://schemas.microsoft.com/office/powerpoint/2010/main" val="94448668"/>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024D64F-97E9-0B49-83BD-A92B49A80E46}" type="slidenum">
              <a:rPr lang="en-US"/>
              <a:pPr/>
              <a:t>‹#›</a:t>
            </a:fld>
            <a:endParaRPr lang="en-US"/>
          </a:p>
        </p:txBody>
      </p:sp>
    </p:spTree>
    <p:extLst>
      <p:ext uri="{BB962C8B-B14F-4D97-AF65-F5344CB8AC3E}">
        <p14:creationId xmlns:p14="http://schemas.microsoft.com/office/powerpoint/2010/main" val="2566402548"/>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5006F92-DAD1-7441-AB9C-F12DA89295A9}" type="slidenum">
              <a:rPr lang="en-US"/>
              <a:pPr/>
              <a:t>‹#›</a:t>
            </a:fld>
            <a:endParaRPr lang="en-US"/>
          </a:p>
        </p:txBody>
      </p:sp>
    </p:spTree>
    <p:extLst>
      <p:ext uri="{BB962C8B-B14F-4D97-AF65-F5344CB8AC3E}">
        <p14:creationId xmlns:p14="http://schemas.microsoft.com/office/powerpoint/2010/main" val="4270929769"/>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1AAB2B8-A664-D14E-9829-B9BB5D31D293}" type="slidenum">
              <a:rPr lang="en-US"/>
              <a:pPr/>
              <a:t>‹#›</a:t>
            </a:fld>
            <a:endParaRPr lang="en-US"/>
          </a:p>
        </p:txBody>
      </p:sp>
    </p:spTree>
    <p:extLst>
      <p:ext uri="{BB962C8B-B14F-4D97-AF65-F5344CB8AC3E}">
        <p14:creationId xmlns:p14="http://schemas.microsoft.com/office/powerpoint/2010/main" val="232877031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169273"/>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8C499AD-B0A5-7D4C-BB95-CD0F55C4817F}" type="slidenum">
              <a:rPr lang="en-US"/>
              <a:pPr/>
              <a:t>‹#›</a:t>
            </a:fld>
            <a:endParaRPr lang="en-US"/>
          </a:p>
        </p:txBody>
      </p:sp>
    </p:spTree>
    <p:extLst>
      <p:ext uri="{BB962C8B-B14F-4D97-AF65-F5344CB8AC3E}">
        <p14:creationId xmlns:p14="http://schemas.microsoft.com/office/powerpoint/2010/main" val="1546649413"/>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E6A23FA-E86A-8748-BCD7-75A6885C5FE1}" type="slidenum">
              <a:rPr lang="en-US"/>
              <a:pPr/>
              <a:t>‹#›</a:t>
            </a:fld>
            <a:endParaRPr lang="en-US"/>
          </a:p>
        </p:txBody>
      </p:sp>
    </p:spTree>
    <p:extLst>
      <p:ext uri="{BB962C8B-B14F-4D97-AF65-F5344CB8AC3E}">
        <p14:creationId xmlns:p14="http://schemas.microsoft.com/office/powerpoint/2010/main" val="388011664"/>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6C1C701-BE52-7943-81BC-0118A616AFCF}" type="slidenum">
              <a:rPr lang="en-US"/>
              <a:pPr/>
              <a:t>‹#›</a:t>
            </a:fld>
            <a:endParaRPr lang="en-US"/>
          </a:p>
        </p:txBody>
      </p:sp>
    </p:spTree>
    <p:extLst>
      <p:ext uri="{BB962C8B-B14F-4D97-AF65-F5344CB8AC3E}">
        <p14:creationId xmlns:p14="http://schemas.microsoft.com/office/powerpoint/2010/main" val="2474365869"/>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0A5DE9F-884A-5C4B-A291-BB3F3CA9A0B9}" type="slidenum">
              <a:rPr lang="en-US"/>
              <a:pPr/>
              <a:t>‹#›</a:t>
            </a:fld>
            <a:endParaRPr lang="en-US"/>
          </a:p>
        </p:txBody>
      </p:sp>
    </p:spTree>
    <p:extLst>
      <p:ext uri="{BB962C8B-B14F-4D97-AF65-F5344CB8AC3E}">
        <p14:creationId xmlns:p14="http://schemas.microsoft.com/office/powerpoint/2010/main" val="2265210972"/>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F4D9B3F-BFAA-704D-BC35-05FC90CEF300}" type="slidenum">
              <a:rPr lang="en-US"/>
              <a:pPr/>
              <a:t>‹#›</a:t>
            </a:fld>
            <a:endParaRPr lang="en-US"/>
          </a:p>
        </p:txBody>
      </p:sp>
    </p:spTree>
    <p:extLst>
      <p:ext uri="{BB962C8B-B14F-4D97-AF65-F5344CB8AC3E}">
        <p14:creationId xmlns:p14="http://schemas.microsoft.com/office/powerpoint/2010/main" val="3683849126"/>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9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96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4C49281-91EF-C04A-85E1-BB9985139826}" type="slidenum">
              <a:rPr lang="en-US"/>
              <a:pPr/>
              <a:t>‹#›</a:t>
            </a:fld>
            <a:endParaRPr lang="en-US"/>
          </a:p>
        </p:txBody>
      </p:sp>
    </p:spTree>
    <p:extLst>
      <p:ext uri="{BB962C8B-B14F-4D97-AF65-F5344CB8AC3E}">
        <p14:creationId xmlns:p14="http://schemas.microsoft.com/office/powerpoint/2010/main" val="3352027030"/>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9A39FA5-CD91-EC40-AB24-4704C8839AAD}" type="slidenum">
              <a:rPr lang="en-US"/>
              <a:pPr/>
              <a:t>‹#›</a:t>
            </a:fld>
            <a:endParaRPr lang="en-US"/>
          </a:p>
        </p:txBody>
      </p:sp>
    </p:spTree>
    <p:extLst>
      <p:ext uri="{BB962C8B-B14F-4D97-AF65-F5344CB8AC3E}">
        <p14:creationId xmlns:p14="http://schemas.microsoft.com/office/powerpoint/2010/main" val="1924256178"/>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048F633-162A-E243-8F6F-24FF60A7AC95}" type="slidenum">
              <a:rPr lang="en-US"/>
              <a:pPr/>
              <a:t>‹#›</a:t>
            </a:fld>
            <a:endParaRPr lang="en-US"/>
          </a:p>
        </p:txBody>
      </p:sp>
    </p:spTree>
    <p:extLst>
      <p:ext uri="{BB962C8B-B14F-4D97-AF65-F5344CB8AC3E}">
        <p14:creationId xmlns:p14="http://schemas.microsoft.com/office/powerpoint/2010/main" val="1174415444"/>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D9EDAF4-C769-2E48-96E0-F4E919912272}" type="slidenum">
              <a:rPr lang="en-US"/>
              <a:pPr/>
              <a:t>‹#›</a:t>
            </a:fld>
            <a:endParaRPr lang="en-US"/>
          </a:p>
        </p:txBody>
      </p:sp>
    </p:spTree>
    <p:extLst>
      <p:ext uri="{BB962C8B-B14F-4D97-AF65-F5344CB8AC3E}">
        <p14:creationId xmlns:p14="http://schemas.microsoft.com/office/powerpoint/2010/main" val="238673078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702C34D-E942-D94D-AA4C-1DAE8F30D1DF}" type="slidenum">
              <a:rPr lang="en-US"/>
              <a:pPr/>
              <a:t>‹#›</a:t>
            </a:fld>
            <a:endParaRPr lang="en-US"/>
          </a:p>
        </p:txBody>
      </p:sp>
    </p:spTree>
    <p:extLst>
      <p:ext uri="{BB962C8B-B14F-4D97-AF65-F5344CB8AC3E}">
        <p14:creationId xmlns:p14="http://schemas.microsoft.com/office/powerpoint/2010/main" val="214577276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5467581"/>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FE4D265-0E25-FA4F-9DDD-25221853043D}" type="slidenum">
              <a:rPr lang="en-US"/>
              <a:pPr/>
              <a:t>‹#›</a:t>
            </a:fld>
            <a:endParaRPr lang="en-US"/>
          </a:p>
        </p:txBody>
      </p:sp>
    </p:spTree>
    <p:extLst>
      <p:ext uri="{BB962C8B-B14F-4D97-AF65-F5344CB8AC3E}">
        <p14:creationId xmlns:p14="http://schemas.microsoft.com/office/powerpoint/2010/main" val="2425880960"/>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53AFD1E-ADE8-0848-9F38-E2D243A88C20}" type="slidenum">
              <a:rPr lang="en-US"/>
              <a:pPr/>
              <a:t>‹#›</a:t>
            </a:fld>
            <a:endParaRPr lang="en-US"/>
          </a:p>
        </p:txBody>
      </p:sp>
    </p:spTree>
    <p:extLst>
      <p:ext uri="{BB962C8B-B14F-4D97-AF65-F5344CB8AC3E}">
        <p14:creationId xmlns:p14="http://schemas.microsoft.com/office/powerpoint/2010/main" val="12297425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0C51EA2-8CC2-3047-9FB0-EEE24F0AFF19}" type="slidenum">
              <a:rPr lang="en-US"/>
              <a:pPr/>
              <a:t>‹#›</a:t>
            </a:fld>
            <a:endParaRPr lang="en-US"/>
          </a:p>
        </p:txBody>
      </p:sp>
    </p:spTree>
    <p:extLst>
      <p:ext uri="{BB962C8B-B14F-4D97-AF65-F5344CB8AC3E}">
        <p14:creationId xmlns:p14="http://schemas.microsoft.com/office/powerpoint/2010/main" val="1086192685"/>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A7CBF81-C87B-8244-B6C1-BD330A54AF8C}" type="slidenum">
              <a:rPr lang="en-US"/>
              <a:pPr/>
              <a:t>‹#›</a:t>
            </a:fld>
            <a:endParaRPr lang="en-US"/>
          </a:p>
        </p:txBody>
      </p:sp>
    </p:spTree>
    <p:extLst>
      <p:ext uri="{BB962C8B-B14F-4D97-AF65-F5344CB8AC3E}">
        <p14:creationId xmlns:p14="http://schemas.microsoft.com/office/powerpoint/2010/main" val="82838168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3827ACE-E14D-7D40-BA5E-811AF649756D}" type="slidenum">
              <a:rPr lang="en-US"/>
              <a:pPr/>
              <a:t>‹#›</a:t>
            </a:fld>
            <a:endParaRPr lang="en-US"/>
          </a:p>
        </p:txBody>
      </p:sp>
    </p:spTree>
    <p:extLst>
      <p:ext uri="{BB962C8B-B14F-4D97-AF65-F5344CB8AC3E}">
        <p14:creationId xmlns:p14="http://schemas.microsoft.com/office/powerpoint/2010/main" val="362466751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14BBD6E-3B89-E64C-8464-2AB0F43274EA}" type="slidenum">
              <a:rPr lang="en-US"/>
              <a:pPr/>
              <a:t>‹#›</a:t>
            </a:fld>
            <a:endParaRPr lang="en-US"/>
          </a:p>
        </p:txBody>
      </p:sp>
    </p:spTree>
    <p:extLst>
      <p:ext uri="{BB962C8B-B14F-4D97-AF65-F5344CB8AC3E}">
        <p14:creationId xmlns:p14="http://schemas.microsoft.com/office/powerpoint/2010/main" val="406545379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422F775-0035-0041-A4AD-5FCE2E056155}" type="slidenum">
              <a:rPr lang="en-US"/>
              <a:pPr/>
              <a:t>‹#›</a:t>
            </a:fld>
            <a:endParaRPr lang="en-US"/>
          </a:p>
        </p:txBody>
      </p:sp>
    </p:spTree>
    <p:extLst>
      <p:ext uri="{BB962C8B-B14F-4D97-AF65-F5344CB8AC3E}">
        <p14:creationId xmlns:p14="http://schemas.microsoft.com/office/powerpoint/2010/main" val="3181754107"/>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EF036F8-FCEA-2E43-8458-EF57BBDD39AC}" type="slidenum">
              <a:rPr lang="en-US"/>
              <a:pPr/>
              <a:t>‹#›</a:t>
            </a:fld>
            <a:endParaRPr lang="en-US"/>
          </a:p>
        </p:txBody>
      </p:sp>
    </p:spTree>
    <p:extLst>
      <p:ext uri="{BB962C8B-B14F-4D97-AF65-F5344CB8AC3E}">
        <p14:creationId xmlns:p14="http://schemas.microsoft.com/office/powerpoint/2010/main" val="68300641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B06CD0F-AA80-4C48-A2F7-CB9E90218A0E}" type="slidenum">
              <a:rPr lang="en-US"/>
              <a:pPr/>
              <a:t>‹#›</a:t>
            </a:fld>
            <a:endParaRPr lang="en-US"/>
          </a:p>
        </p:txBody>
      </p:sp>
    </p:spTree>
    <p:extLst>
      <p:ext uri="{BB962C8B-B14F-4D97-AF65-F5344CB8AC3E}">
        <p14:creationId xmlns:p14="http://schemas.microsoft.com/office/powerpoint/2010/main" val="1799818477"/>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B81D981-BF3C-244F-8FBB-748E01CD4016}" type="slidenum">
              <a:rPr lang="en-US"/>
              <a:pPr/>
              <a:t>‹#›</a:t>
            </a:fld>
            <a:endParaRPr lang="en-US"/>
          </a:p>
        </p:txBody>
      </p:sp>
    </p:spTree>
    <p:extLst>
      <p:ext uri="{BB962C8B-B14F-4D97-AF65-F5344CB8AC3E}">
        <p14:creationId xmlns:p14="http://schemas.microsoft.com/office/powerpoint/2010/main" val="141461445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507622"/>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2159000" y="2055813"/>
            <a:ext cx="4267200" cy="586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055813"/>
            <a:ext cx="4267200" cy="586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66E41FA-F8E3-554C-847C-F87E46DAD0AA}" type="slidenum">
              <a:rPr lang="en-US"/>
              <a:pPr/>
              <a:t>‹#›</a:t>
            </a:fld>
            <a:endParaRPr lang="en-US"/>
          </a:p>
        </p:txBody>
      </p:sp>
    </p:spTree>
    <p:extLst>
      <p:ext uri="{BB962C8B-B14F-4D97-AF65-F5344CB8AC3E}">
        <p14:creationId xmlns:p14="http://schemas.microsoft.com/office/powerpoint/2010/main" val="352907822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BAF5CB2-5C9B-C144-9709-D933F28F20A9}" type="slidenum">
              <a:rPr lang="en-US"/>
              <a:pPr/>
              <a:t>‹#›</a:t>
            </a:fld>
            <a:endParaRPr lang="en-US"/>
          </a:p>
        </p:txBody>
      </p:sp>
    </p:spTree>
    <p:extLst>
      <p:ext uri="{BB962C8B-B14F-4D97-AF65-F5344CB8AC3E}">
        <p14:creationId xmlns:p14="http://schemas.microsoft.com/office/powerpoint/2010/main" val="6358511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AB5EEF1-D5A0-1D4D-99A4-FD2B591210A5}" type="slidenum">
              <a:rPr lang="en-US"/>
              <a:pPr/>
              <a:t>‹#›</a:t>
            </a:fld>
            <a:endParaRPr lang="en-US"/>
          </a:p>
        </p:txBody>
      </p:sp>
    </p:spTree>
    <p:extLst>
      <p:ext uri="{BB962C8B-B14F-4D97-AF65-F5344CB8AC3E}">
        <p14:creationId xmlns:p14="http://schemas.microsoft.com/office/powerpoint/2010/main" val="1778491285"/>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A0F00E6-4420-8344-AAE4-13F95A696283}" type="slidenum">
              <a:rPr lang="en-US"/>
              <a:pPr/>
              <a:t>‹#›</a:t>
            </a:fld>
            <a:endParaRPr lang="en-US"/>
          </a:p>
        </p:txBody>
      </p:sp>
    </p:spTree>
    <p:extLst>
      <p:ext uri="{BB962C8B-B14F-4D97-AF65-F5344CB8AC3E}">
        <p14:creationId xmlns:p14="http://schemas.microsoft.com/office/powerpoint/2010/main" val="1705346966"/>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DF025EE-B4A3-A845-9CA4-28C77F208E4F}" type="slidenum">
              <a:rPr lang="en-US"/>
              <a:pPr/>
              <a:t>‹#›</a:t>
            </a:fld>
            <a:endParaRPr lang="en-US"/>
          </a:p>
        </p:txBody>
      </p:sp>
    </p:spTree>
    <p:extLst>
      <p:ext uri="{BB962C8B-B14F-4D97-AF65-F5344CB8AC3E}">
        <p14:creationId xmlns:p14="http://schemas.microsoft.com/office/powerpoint/2010/main" val="563164654"/>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60FB7BA-4F50-9841-A516-036BE41D8BF0}" type="slidenum">
              <a:rPr lang="en-US"/>
              <a:pPr/>
              <a:t>‹#›</a:t>
            </a:fld>
            <a:endParaRPr lang="en-US"/>
          </a:p>
        </p:txBody>
      </p:sp>
    </p:spTree>
    <p:extLst>
      <p:ext uri="{BB962C8B-B14F-4D97-AF65-F5344CB8AC3E}">
        <p14:creationId xmlns:p14="http://schemas.microsoft.com/office/powerpoint/2010/main" val="2128626676"/>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D5E3DB5-BDBB-2D4F-98B7-50730E0FAAF6}" type="slidenum">
              <a:rPr lang="en-US"/>
              <a:pPr/>
              <a:t>‹#›</a:t>
            </a:fld>
            <a:endParaRPr lang="en-US"/>
          </a:p>
        </p:txBody>
      </p:sp>
    </p:spTree>
    <p:extLst>
      <p:ext uri="{BB962C8B-B14F-4D97-AF65-F5344CB8AC3E}">
        <p14:creationId xmlns:p14="http://schemas.microsoft.com/office/powerpoint/2010/main" val="1488382944"/>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5342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534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E948A18-11A9-2949-8F63-87710478FFA0}" type="slidenum">
              <a:rPr lang="en-US"/>
              <a:pPr/>
              <a:t>‹#›</a:t>
            </a:fld>
            <a:endParaRPr lang="en-US"/>
          </a:p>
        </p:txBody>
      </p:sp>
    </p:spTree>
    <p:extLst>
      <p:ext uri="{BB962C8B-B14F-4D97-AF65-F5344CB8AC3E}">
        <p14:creationId xmlns:p14="http://schemas.microsoft.com/office/powerpoint/2010/main" val="1795025943"/>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486B5761-80BA-9E48-8226-2BC336605876}" type="slidenum">
              <a:rPr lang="en-US"/>
              <a:pPr/>
              <a:t>‹#›</a:t>
            </a:fld>
            <a:endParaRPr lang="en-US"/>
          </a:p>
        </p:txBody>
      </p:sp>
    </p:spTree>
    <p:extLst>
      <p:ext uri="{BB962C8B-B14F-4D97-AF65-F5344CB8AC3E}">
        <p14:creationId xmlns:p14="http://schemas.microsoft.com/office/powerpoint/2010/main" val="2123483367"/>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3BBCACE-FC24-B149-B147-476C45416CF6}" type="slidenum">
              <a:rPr lang="en-US"/>
              <a:pPr/>
              <a:t>‹#›</a:t>
            </a:fld>
            <a:endParaRPr lang="en-US"/>
          </a:p>
        </p:txBody>
      </p:sp>
    </p:spTree>
    <p:extLst>
      <p:ext uri="{BB962C8B-B14F-4D97-AF65-F5344CB8AC3E}">
        <p14:creationId xmlns:p14="http://schemas.microsoft.com/office/powerpoint/2010/main" val="40065435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8245102"/>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CDEDC7A-0BBF-784D-9678-2B99BAB4180F}" type="slidenum">
              <a:rPr lang="en-US"/>
              <a:pPr/>
              <a:t>‹#›</a:t>
            </a:fld>
            <a:endParaRPr lang="en-US"/>
          </a:p>
        </p:txBody>
      </p:sp>
    </p:spTree>
    <p:extLst>
      <p:ext uri="{BB962C8B-B14F-4D97-AF65-F5344CB8AC3E}">
        <p14:creationId xmlns:p14="http://schemas.microsoft.com/office/powerpoint/2010/main" val="2907050241"/>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71700"/>
            <a:ext cx="5778500" cy="65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6BC6336-D0BE-2040-89D4-62EA1C295364}" type="slidenum">
              <a:rPr lang="en-US"/>
              <a:pPr/>
              <a:t>‹#›</a:t>
            </a:fld>
            <a:endParaRPr lang="en-US"/>
          </a:p>
        </p:txBody>
      </p:sp>
    </p:spTree>
    <p:extLst>
      <p:ext uri="{BB962C8B-B14F-4D97-AF65-F5344CB8AC3E}">
        <p14:creationId xmlns:p14="http://schemas.microsoft.com/office/powerpoint/2010/main" val="1229947054"/>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9362D16-D015-3347-93A2-38E7DB48DFFC}" type="slidenum">
              <a:rPr lang="en-US"/>
              <a:pPr/>
              <a:t>‹#›</a:t>
            </a:fld>
            <a:endParaRPr lang="en-US"/>
          </a:p>
        </p:txBody>
      </p:sp>
    </p:spTree>
    <p:extLst>
      <p:ext uri="{BB962C8B-B14F-4D97-AF65-F5344CB8AC3E}">
        <p14:creationId xmlns:p14="http://schemas.microsoft.com/office/powerpoint/2010/main" val="3853802907"/>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1F00460-0265-EB4F-90FE-0A80D5B5A1BF}" type="slidenum">
              <a:rPr lang="en-US"/>
              <a:pPr/>
              <a:t>‹#›</a:t>
            </a:fld>
            <a:endParaRPr lang="en-US"/>
          </a:p>
        </p:txBody>
      </p:sp>
    </p:spTree>
    <p:extLst>
      <p:ext uri="{BB962C8B-B14F-4D97-AF65-F5344CB8AC3E}">
        <p14:creationId xmlns:p14="http://schemas.microsoft.com/office/powerpoint/2010/main" val="4152339577"/>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CEB71E-1D5E-5B4E-807B-AE0C57431820}" type="slidenum">
              <a:rPr lang="en-US"/>
              <a:pPr/>
              <a:t>‹#›</a:t>
            </a:fld>
            <a:endParaRPr lang="en-US"/>
          </a:p>
        </p:txBody>
      </p:sp>
    </p:spTree>
    <p:extLst>
      <p:ext uri="{BB962C8B-B14F-4D97-AF65-F5344CB8AC3E}">
        <p14:creationId xmlns:p14="http://schemas.microsoft.com/office/powerpoint/2010/main" val="1646318934"/>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BF683C3-2136-394A-BB77-4EA32B691A6E}" type="slidenum">
              <a:rPr lang="en-US"/>
              <a:pPr/>
              <a:t>‹#›</a:t>
            </a:fld>
            <a:endParaRPr lang="en-US"/>
          </a:p>
        </p:txBody>
      </p:sp>
    </p:spTree>
    <p:extLst>
      <p:ext uri="{BB962C8B-B14F-4D97-AF65-F5344CB8AC3E}">
        <p14:creationId xmlns:p14="http://schemas.microsoft.com/office/powerpoint/2010/main" val="2494575995"/>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1C1E98C-DD2D-EB47-AAB1-AC60D0D124E6}" type="slidenum">
              <a:rPr lang="en-US"/>
              <a:pPr/>
              <a:t>‹#›</a:t>
            </a:fld>
            <a:endParaRPr lang="en-US"/>
          </a:p>
        </p:txBody>
      </p:sp>
    </p:spTree>
    <p:extLst>
      <p:ext uri="{BB962C8B-B14F-4D97-AF65-F5344CB8AC3E}">
        <p14:creationId xmlns:p14="http://schemas.microsoft.com/office/powerpoint/2010/main" val="444036731"/>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80809F7-48C8-E841-B3B5-CC78B8AFB27B}" type="slidenum">
              <a:rPr lang="en-US"/>
              <a:pPr/>
              <a:t>‹#›</a:t>
            </a:fld>
            <a:endParaRPr lang="en-US"/>
          </a:p>
        </p:txBody>
      </p:sp>
    </p:spTree>
    <p:extLst>
      <p:ext uri="{BB962C8B-B14F-4D97-AF65-F5344CB8AC3E}">
        <p14:creationId xmlns:p14="http://schemas.microsoft.com/office/powerpoint/2010/main" val="4255120458"/>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5900"/>
            <a:ext cx="292735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215900"/>
            <a:ext cx="8629650" cy="845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953C8E9-E9DB-D240-A7A9-B2873D640F18}" type="slidenum">
              <a:rPr lang="en-US"/>
              <a:pPr/>
              <a:t>‹#›</a:t>
            </a:fld>
            <a:endParaRPr lang="en-US"/>
          </a:p>
        </p:txBody>
      </p:sp>
    </p:spTree>
    <p:extLst>
      <p:ext uri="{BB962C8B-B14F-4D97-AF65-F5344CB8AC3E}">
        <p14:creationId xmlns:p14="http://schemas.microsoft.com/office/powerpoint/2010/main" val="1184707373"/>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DCC7463-DCEE-9541-87AC-E26A14CA7DE9}" type="slidenum">
              <a:rPr lang="en-US"/>
              <a:pPr/>
              <a:t>‹#›</a:t>
            </a:fld>
            <a:endParaRPr lang="en-US"/>
          </a:p>
        </p:txBody>
      </p:sp>
    </p:spTree>
    <p:extLst>
      <p:ext uri="{BB962C8B-B14F-4D97-AF65-F5344CB8AC3E}">
        <p14:creationId xmlns:p14="http://schemas.microsoft.com/office/powerpoint/2010/main" val="422687578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12399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590543"/>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AC1486A-CBC0-A047-92D2-7EF9209F8D84}" type="slidenum">
              <a:rPr lang="en-US"/>
              <a:pPr/>
              <a:t>‹#›</a:t>
            </a:fld>
            <a:endParaRPr lang="en-US"/>
          </a:p>
        </p:txBody>
      </p:sp>
    </p:spTree>
    <p:extLst>
      <p:ext uri="{BB962C8B-B14F-4D97-AF65-F5344CB8AC3E}">
        <p14:creationId xmlns:p14="http://schemas.microsoft.com/office/powerpoint/2010/main" val="2703562849"/>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95F3819-0884-A145-937B-A2B63AAAB775}" type="slidenum">
              <a:rPr lang="en-US"/>
              <a:pPr/>
              <a:t>‹#›</a:t>
            </a:fld>
            <a:endParaRPr lang="en-US"/>
          </a:p>
        </p:txBody>
      </p:sp>
    </p:spTree>
    <p:extLst>
      <p:ext uri="{BB962C8B-B14F-4D97-AF65-F5344CB8AC3E}">
        <p14:creationId xmlns:p14="http://schemas.microsoft.com/office/powerpoint/2010/main" val="362610091"/>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F7488F2-8DD1-9A4E-91E2-7C6020E9277D}" type="slidenum">
              <a:rPr lang="en-US"/>
              <a:pPr/>
              <a:t>‹#›</a:t>
            </a:fld>
            <a:endParaRPr lang="en-US"/>
          </a:p>
        </p:txBody>
      </p:sp>
    </p:spTree>
    <p:extLst>
      <p:ext uri="{BB962C8B-B14F-4D97-AF65-F5344CB8AC3E}">
        <p14:creationId xmlns:p14="http://schemas.microsoft.com/office/powerpoint/2010/main" val="2194731591"/>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414B8709-1F92-F244-8721-66D07F3232D0}" type="slidenum">
              <a:rPr lang="en-US"/>
              <a:pPr/>
              <a:t>‹#›</a:t>
            </a:fld>
            <a:endParaRPr lang="en-US"/>
          </a:p>
        </p:txBody>
      </p:sp>
    </p:spTree>
    <p:extLst>
      <p:ext uri="{BB962C8B-B14F-4D97-AF65-F5344CB8AC3E}">
        <p14:creationId xmlns:p14="http://schemas.microsoft.com/office/powerpoint/2010/main" val="2986214437"/>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4937233-7632-7248-A592-871779C6B72B}" type="slidenum">
              <a:rPr lang="en-US"/>
              <a:pPr/>
              <a:t>‹#›</a:t>
            </a:fld>
            <a:endParaRPr lang="en-US"/>
          </a:p>
        </p:txBody>
      </p:sp>
    </p:spTree>
    <p:extLst>
      <p:ext uri="{BB962C8B-B14F-4D97-AF65-F5344CB8AC3E}">
        <p14:creationId xmlns:p14="http://schemas.microsoft.com/office/powerpoint/2010/main" val="467833163"/>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861F271-8C02-EE48-976D-214FDC145BD9}" type="slidenum">
              <a:rPr lang="en-US"/>
              <a:pPr/>
              <a:t>‹#›</a:t>
            </a:fld>
            <a:endParaRPr lang="en-US"/>
          </a:p>
        </p:txBody>
      </p:sp>
    </p:spTree>
    <p:extLst>
      <p:ext uri="{BB962C8B-B14F-4D97-AF65-F5344CB8AC3E}">
        <p14:creationId xmlns:p14="http://schemas.microsoft.com/office/powerpoint/2010/main" val="234573795"/>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4D55B25-CD12-B749-835B-12A66CAE43C6}" type="slidenum">
              <a:rPr lang="en-US"/>
              <a:pPr/>
              <a:t>‹#›</a:t>
            </a:fld>
            <a:endParaRPr lang="en-US"/>
          </a:p>
        </p:txBody>
      </p:sp>
    </p:spTree>
    <p:extLst>
      <p:ext uri="{BB962C8B-B14F-4D97-AF65-F5344CB8AC3E}">
        <p14:creationId xmlns:p14="http://schemas.microsoft.com/office/powerpoint/2010/main" val="3787536958"/>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F305237-4CAF-BB48-875D-713B3705B677}" type="slidenum">
              <a:rPr lang="en-US"/>
              <a:pPr/>
              <a:t>‹#›</a:t>
            </a:fld>
            <a:endParaRPr lang="en-US"/>
          </a:p>
        </p:txBody>
      </p:sp>
    </p:spTree>
    <p:extLst>
      <p:ext uri="{BB962C8B-B14F-4D97-AF65-F5344CB8AC3E}">
        <p14:creationId xmlns:p14="http://schemas.microsoft.com/office/powerpoint/2010/main" val="3423622190"/>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479F27E-D695-5A45-A6C6-135EF3B20ACB}" type="slidenum">
              <a:rPr lang="en-US"/>
              <a:pPr/>
              <a:t>‹#›</a:t>
            </a:fld>
            <a:endParaRPr lang="en-US"/>
          </a:p>
        </p:txBody>
      </p:sp>
    </p:spTree>
    <p:extLst>
      <p:ext uri="{BB962C8B-B14F-4D97-AF65-F5344CB8AC3E}">
        <p14:creationId xmlns:p14="http://schemas.microsoft.com/office/powerpoint/2010/main" val="2918930808"/>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4EDB84B-E463-304A-9307-AD5BC9A18778}" type="slidenum">
              <a:rPr lang="en-US"/>
              <a:pPr/>
              <a:t>‹#›</a:t>
            </a:fld>
            <a:endParaRPr lang="en-US"/>
          </a:p>
        </p:txBody>
      </p:sp>
    </p:spTree>
    <p:extLst>
      <p:ext uri="{BB962C8B-B14F-4D97-AF65-F5344CB8AC3E}">
        <p14:creationId xmlns:p14="http://schemas.microsoft.com/office/powerpoint/2010/main" val="407140215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8526164"/>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25319837"/>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525355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238218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8378565"/>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3716756"/>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0163843"/>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176729"/>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4969840"/>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717451"/>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3045080"/>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041400"/>
            <a:ext cx="2925762" cy="871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1041400"/>
            <a:ext cx="8624888" cy="871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4098455"/>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918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918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338613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6226106"/>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037214"/>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2069813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168400"/>
            <a:ext cx="5156200" cy="741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168400"/>
            <a:ext cx="5156200" cy="741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140293"/>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782735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01561841"/>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32687"/>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5638451"/>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565909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74449706"/>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4018055"/>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194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194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7845790"/>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2714004"/>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618319"/>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96273408"/>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9214291"/>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0439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37995108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43900"/>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806800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80536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0542590"/>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0746635"/>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544628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0380082"/>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9068904"/>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1775172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24003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22700" y="2819400"/>
            <a:ext cx="24003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942286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6189224"/>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930724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5715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5088969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8757187"/>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844205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6819904"/>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4192732"/>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90260380"/>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93134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63580056"/>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5432514"/>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072912"/>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061580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3581697"/>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43938"/>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6123629"/>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9580329"/>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8798791"/>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1132722"/>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3682406"/>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0468024"/>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00629236"/>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2161312"/>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722200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4144869"/>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7405797"/>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803867"/>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6622236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6706610"/>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69366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2451892"/>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37644395"/>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5061826"/>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336679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3936739"/>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0265014"/>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386365"/>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118842"/>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52294"/>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375810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1024105"/>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1650884"/>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4131692"/>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06758203"/>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8296350"/>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709584"/>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984846"/>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9856475"/>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351877"/>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3645759"/>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738971"/>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2621837"/>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6042317"/>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997591"/>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6519"/>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96555654"/>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969218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660827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578778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4929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5061567"/>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079503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93948"/>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99521"/>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9677555"/>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6875980"/>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831395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467102"/>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977517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668875"/>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0338319"/>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84186946"/>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3523066"/>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754792"/>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6402395"/>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307897"/>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5564992"/>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554324"/>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437954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22202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80493"/>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793388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665810"/>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5666472"/>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8373485"/>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640056"/>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9330830"/>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22086"/>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0176082"/>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6337382"/>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887816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604848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36487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8081965"/>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153395"/>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1032538"/>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5885051"/>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6419587"/>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683314079"/>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77317"/>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7698258"/>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32447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18004008"/>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5796493"/>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884723"/>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9675895"/>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6505823"/>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5040417"/>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636011"/>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834314"/>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0372421"/>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222939"/>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266595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1508794"/>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2732621"/>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1414220"/>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592165"/>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76779"/>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3620856"/>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722432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8102483"/>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35363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606217"/>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691287"/>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8962040"/>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3137923"/>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8665615"/>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7990973"/>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7435372"/>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6388761"/>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6490040"/>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9219337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297877"/>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65414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675943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9479788"/>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750116"/>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158337"/>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3683032"/>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0440685"/>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157689"/>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02077949"/>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1168727"/>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5900795"/>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7763876"/>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0687310"/>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15648"/>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884164"/>
      </p:ext>
    </p:extLst>
  </p:cSld>
  <p:clrMapOvr>
    <a:masterClrMapping/>
  </p:clrMapOvr>
  <p:transition xmlns:p14="http://schemas.microsoft.com/office/powerpoint/2010/mai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935922"/>
      </p:ext>
    </p:extLst>
  </p:cSld>
  <p:clrMapOvr>
    <a:masterClrMapping/>
  </p:clrMapOvr>
  <p:transition xmlns:p14="http://schemas.microsoft.com/office/powerpoint/2010/mai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1301191"/>
      </p:ext>
    </p:extLst>
  </p:cSld>
  <p:clrMapOvr>
    <a:masterClrMapping/>
  </p:clrMapOvr>
  <p:transition xmlns:p14="http://schemas.microsoft.com/office/powerpoint/2010/mai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4342347"/>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7667342"/>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40909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347562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5359400"/>
            <a:ext cx="54102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359400"/>
            <a:ext cx="54102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85559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20431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46744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680885"/>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030026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139407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2364778"/>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63622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0294117"/>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82275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575277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0810352"/>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9302810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81582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51065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118400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148166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491209"/>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08374335"/>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48561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935871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24003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22700" y="2819400"/>
            <a:ext cx="24003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473345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950728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5719393"/>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816478"/>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03166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0162865"/>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197680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028224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088393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24192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395953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830469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87944"/>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53300" y="2819400"/>
            <a:ext cx="211455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620250" y="2819400"/>
            <a:ext cx="211455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629403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9723545"/>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5002082"/>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50733"/>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166825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314701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363477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8680092"/>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767766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053361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9382361"/>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3733911"/>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5359400"/>
            <a:ext cx="2978150" cy="233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68750" y="5359400"/>
            <a:ext cx="2978150" cy="233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4040428"/>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356005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63371484"/>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2457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240577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64903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7622290"/>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19725" y="2108200"/>
            <a:ext cx="1527175" cy="558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2108200"/>
            <a:ext cx="4429125" cy="558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425518"/>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858731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695283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167735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2000190"/>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765077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437660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209738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7027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623850"/>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2273467"/>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187420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635000"/>
            <a:ext cx="2925762" cy="807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635000"/>
            <a:ext cx="8624888" cy="8077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1830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6.png"/><Relationship Id="rId14" Type="http://schemas.openxmlformats.org/officeDocument/2006/relationships/image" Target="../media/image5.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5.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5.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5.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5.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6.png"/><Relationship Id="rId14" Type="http://schemas.openxmlformats.org/officeDocument/2006/relationships/image" Target="../media/image5.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6.png"/><Relationship Id="rId14" Type="http://schemas.openxmlformats.org/officeDocument/2006/relationships/image" Target="../media/image5.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ph type="title"/>
          </p:nvPr>
        </p:nvSpPr>
        <p:spPr bwMode="auto">
          <a:xfrm>
            <a:off x="1016000" y="2032000"/>
            <a:ext cx="10972800" cy="3225800"/>
          </a:xfrm>
          <a:prstGeom prst="rect">
            <a:avLst/>
          </a:prstGeom>
          <a:noFill/>
          <a:ln>
            <a:noFill/>
          </a:ln>
          <a:effectLst>
            <a:outerShdw blurRad="25400" dist="50800" dir="13500000" algn="ctr" rotWithShape="0">
              <a:schemeClr val="bg2">
                <a:alpha val="50000"/>
              </a:schemeClr>
            </a:outerShdw>
          </a:effectLst>
          <a:extLst>
            <a:ext uri="{909E8E84-426E-40dd-AFC4-6F175D3DCCD1}">
              <a14:hiddenFill xmlns:a14="http://schemas.microsoft.com/office/drawing/2010/main">
                <a:solidFill>
                  <a:srgbClr val="FFFFFF">
                    <a:alpha val="89848"/>
                  </a:srgbClr>
                </a:solidFill>
              </a14:hiddenFill>
            </a:ext>
            <a:ext uri="{91240B29-F687-4f45-9708-019B960494DF}">
              <a14:hiddenLine xmlns:a14="http://schemas.microsoft.com/office/drawing/2010/main" w="12700">
                <a:solidFill>
                  <a:srgbClr val="000000">
                    <a:alpha val="89848"/>
                  </a:srgbClr>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Copperplate" charset="0"/>
              </a:rPr>
              <a:t>Click to edit Master title style</a:t>
            </a:r>
          </a:p>
        </p:txBody>
      </p:sp>
      <p:sp>
        <p:nvSpPr>
          <p:cNvPr id="1026" name="Rectangle 2"/>
          <p:cNvSpPr>
            <a:spLocks noChangeArrowheads="1"/>
          </p:cNvSpPr>
          <p:nvPr>
            <p:ph type="body" idx="1"/>
          </p:nvPr>
        </p:nvSpPr>
        <p:spPr bwMode="auto">
          <a:xfrm>
            <a:off x="1016000" y="5359400"/>
            <a:ext cx="10972800" cy="1231900"/>
          </a:xfrm>
          <a:prstGeom prst="rect">
            <a:avLst/>
          </a:prstGeom>
          <a:noFill/>
          <a:ln>
            <a:noFill/>
          </a:ln>
          <a:effectLst>
            <a:outerShdw blurRad="25400" dist="25399" dir="13500000" algn="ctr" rotWithShape="0">
              <a:schemeClr val="bg2">
                <a:alpha val="50000"/>
              </a:schemeClr>
            </a:outerShdw>
          </a:effectLst>
          <a:extLst>
            <a:ext uri="{909E8E84-426E-40dd-AFC4-6F175D3DCCD1}">
              <a14:hiddenFill xmlns:a14="http://schemas.microsoft.com/office/drawing/2010/main">
                <a:solidFill>
                  <a:srgbClr val="FFFFFF">
                    <a:alpha val="89848"/>
                  </a:srgbClr>
                </a:solidFill>
              </a14:hiddenFill>
            </a:ext>
            <a:ext uri="{91240B29-F687-4f45-9708-019B960494DF}">
              <a14:hiddenLine xmlns:a14="http://schemas.microsoft.com/office/drawing/2010/main" w="12700">
                <a:solidFill>
                  <a:srgbClr val="000000">
                    <a:alpha val="89848"/>
                  </a:srgbClr>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Copperplate" charset="0"/>
              </a:rPr>
              <a:t>Click to edit Master text styles</a:t>
            </a:r>
          </a:p>
          <a:p>
            <a:pPr lvl="1"/>
            <a:r>
              <a:rPr lang="en-US">
                <a:sym typeface="Copperplate" charset="0"/>
              </a:rPr>
              <a:t>Second level</a:t>
            </a:r>
          </a:p>
          <a:p>
            <a:pPr lvl="2"/>
            <a:r>
              <a:rPr lang="en-US">
                <a:sym typeface="Copperplate" charset="0"/>
              </a:rPr>
              <a:t>Third level</a:t>
            </a:r>
          </a:p>
          <a:p>
            <a:pPr lvl="3"/>
            <a:r>
              <a:rPr lang="en-US">
                <a:sym typeface="Copperplate" charset="0"/>
              </a:rPr>
              <a:t>Fourth level</a:t>
            </a:r>
          </a:p>
          <a:p>
            <a:pPr lvl="4"/>
            <a:r>
              <a:rPr lang="en-US">
                <a:sym typeface="Copperplate" charset="0"/>
              </a:rPr>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xmlns:p14="http://schemas.microsoft.com/office/powerpoint/2010/main"/>
  <p:txStyles>
    <p:titleStyle>
      <a:lvl1pPr algn="ctr" rtl="0" fontAlgn="base">
        <a:spcBef>
          <a:spcPct val="0"/>
        </a:spcBef>
        <a:spcAft>
          <a:spcPct val="0"/>
        </a:spcAft>
        <a:defRPr sz="10500">
          <a:solidFill>
            <a:srgbClr val="FFFBEF"/>
          </a:solidFill>
          <a:latin typeface="+mj-lt"/>
          <a:ea typeface="+mj-ea"/>
          <a:cs typeface="+mj-cs"/>
          <a:sym typeface="Copperplate" charset="0"/>
        </a:defRPr>
      </a:lvl1pPr>
      <a:lvl2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2pPr>
      <a:lvl3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3pPr>
      <a:lvl4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4pPr>
      <a:lvl5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9pPr>
    </p:titleStyle>
    <p:bodyStyle>
      <a:lvl1pPr algn="ctr" rtl="0" fontAlgn="base">
        <a:spcBef>
          <a:spcPct val="0"/>
        </a:spcBef>
        <a:spcAft>
          <a:spcPct val="0"/>
        </a:spcAft>
        <a:defRPr sz="4200">
          <a:solidFill>
            <a:srgbClr val="FFFBEF"/>
          </a:solidFill>
          <a:latin typeface="+mn-lt"/>
          <a:ea typeface="+mn-ea"/>
          <a:cs typeface="+mn-cs"/>
          <a:sym typeface="Copperplate" charset="0"/>
        </a:defRPr>
      </a:lvl1pPr>
      <a:lvl2pPr algn="ctr" rtl="0" fontAlgn="base">
        <a:spcBef>
          <a:spcPct val="0"/>
        </a:spcBef>
        <a:spcAft>
          <a:spcPct val="0"/>
        </a:spcAft>
        <a:defRPr sz="4200">
          <a:solidFill>
            <a:srgbClr val="FFFBEF"/>
          </a:solidFill>
          <a:latin typeface="+mn-lt"/>
          <a:ea typeface="+mn-ea"/>
          <a:cs typeface="+mn-cs"/>
          <a:sym typeface="Copperplate" charset="0"/>
        </a:defRPr>
      </a:lvl2pPr>
      <a:lvl3pPr algn="ctr" rtl="0" fontAlgn="base">
        <a:spcBef>
          <a:spcPct val="0"/>
        </a:spcBef>
        <a:spcAft>
          <a:spcPct val="0"/>
        </a:spcAft>
        <a:defRPr sz="4200">
          <a:solidFill>
            <a:srgbClr val="FFFBEF"/>
          </a:solidFill>
          <a:latin typeface="+mn-lt"/>
          <a:ea typeface="+mn-ea"/>
          <a:cs typeface="+mn-cs"/>
          <a:sym typeface="Copperplate" charset="0"/>
        </a:defRPr>
      </a:lvl3pPr>
      <a:lvl4pPr algn="ctr" rtl="0" fontAlgn="base">
        <a:spcBef>
          <a:spcPct val="0"/>
        </a:spcBef>
        <a:spcAft>
          <a:spcPct val="0"/>
        </a:spcAft>
        <a:defRPr sz="4200">
          <a:solidFill>
            <a:srgbClr val="FFFBEF"/>
          </a:solidFill>
          <a:latin typeface="+mn-lt"/>
          <a:ea typeface="+mn-ea"/>
          <a:cs typeface="+mn-cs"/>
          <a:sym typeface="Copperplate" charset="0"/>
        </a:defRPr>
      </a:lvl4pPr>
      <a:lvl5pPr algn="ctr" rtl="0" fontAlgn="base">
        <a:spcBef>
          <a:spcPct val="0"/>
        </a:spcBef>
        <a:spcAft>
          <a:spcPct val="0"/>
        </a:spcAft>
        <a:defRPr sz="4200">
          <a:solidFill>
            <a:srgbClr val="FFFBEF"/>
          </a:solidFill>
          <a:latin typeface="+mn-lt"/>
          <a:ea typeface="+mn-ea"/>
          <a:cs typeface="+mn-cs"/>
          <a:sym typeface="Copperplate" charset="0"/>
        </a:defRPr>
      </a:lvl5pPr>
      <a:lvl6pPr marL="457200" algn="ctr" rtl="0" fontAlgn="base">
        <a:spcBef>
          <a:spcPct val="0"/>
        </a:spcBef>
        <a:spcAft>
          <a:spcPct val="0"/>
        </a:spcAft>
        <a:defRPr sz="4200">
          <a:solidFill>
            <a:srgbClr val="FFFBEF"/>
          </a:solidFill>
          <a:latin typeface="+mn-lt"/>
          <a:ea typeface="+mn-ea"/>
          <a:cs typeface="+mn-cs"/>
          <a:sym typeface="Copperplate" charset="0"/>
        </a:defRPr>
      </a:lvl6pPr>
      <a:lvl7pPr marL="914400" algn="ctr" rtl="0" fontAlgn="base">
        <a:spcBef>
          <a:spcPct val="0"/>
        </a:spcBef>
        <a:spcAft>
          <a:spcPct val="0"/>
        </a:spcAft>
        <a:defRPr sz="4200">
          <a:solidFill>
            <a:srgbClr val="FFFBEF"/>
          </a:solidFill>
          <a:latin typeface="+mn-lt"/>
          <a:ea typeface="+mn-ea"/>
          <a:cs typeface="+mn-cs"/>
          <a:sym typeface="Copperplate" charset="0"/>
        </a:defRPr>
      </a:lvl7pPr>
      <a:lvl8pPr marL="1371600" algn="ctr" rtl="0" fontAlgn="base">
        <a:spcBef>
          <a:spcPct val="0"/>
        </a:spcBef>
        <a:spcAft>
          <a:spcPct val="0"/>
        </a:spcAft>
        <a:defRPr sz="4200">
          <a:solidFill>
            <a:srgbClr val="FFFBEF"/>
          </a:solidFill>
          <a:latin typeface="+mn-lt"/>
          <a:ea typeface="+mn-ea"/>
          <a:cs typeface="+mn-cs"/>
          <a:sym typeface="Copperplate" charset="0"/>
        </a:defRPr>
      </a:lvl8pPr>
      <a:lvl9pPr marL="1828800" algn="ctr" rtl="0" fontAlgn="base">
        <a:spcBef>
          <a:spcPct val="0"/>
        </a:spcBef>
        <a:spcAft>
          <a:spcPct val="0"/>
        </a:spcAft>
        <a:defRPr sz="4200">
          <a:solidFill>
            <a:srgbClr val="FFFBEF"/>
          </a:solidFill>
          <a:latin typeface="+mn-lt"/>
          <a:ea typeface="+mn-ea"/>
          <a:cs typeface="+mn-cs"/>
          <a:sym typeface="Copperplat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43" name="Group 3"/>
          <p:cNvGrpSpPr>
            <a:grpSpLocks/>
          </p:cNvGrpSpPr>
          <p:nvPr/>
        </p:nvGrpSpPr>
        <p:grpSpPr bwMode="auto">
          <a:xfrm>
            <a:off x="-25400" y="-25400"/>
            <a:ext cx="13055600" cy="9779000"/>
            <a:chOff x="0" y="0"/>
            <a:chExt cx="8224" cy="6160"/>
          </a:xfrm>
        </p:grpSpPr>
        <p:sp>
          <p:nvSpPr>
            <p:cNvPr id="10241" name="Rectangle 1"/>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0242"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Papyrus" charset="0"/>
        </a:defRPr>
      </a:lvl1pPr>
      <a:lvl2pPr algn="ctr" rtl="0" fontAlgn="base">
        <a:spcBef>
          <a:spcPct val="0"/>
        </a:spcBef>
        <a:spcAft>
          <a:spcPct val="0"/>
        </a:spcAft>
        <a:defRPr sz="3600">
          <a:solidFill>
            <a:schemeClr val="tx1"/>
          </a:solidFill>
          <a:latin typeface="+mn-lt"/>
          <a:ea typeface="+mn-ea"/>
          <a:cs typeface="+mn-cs"/>
          <a:sym typeface="Papyrus" charset="0"/>
        </a:defRPr>
      </a:lvl2pPr>
      <a:lvl3pPr algn="ctr" rtl="0" fontAlgn="base">
        <a:spcBef>
          <a:spcPct val="0"/>
        </a:spcBef>
        <a:spcAft>
          <a:spcPct val="0"/>
        </a:spcAft>
        <a:defRPr sz="3600">
          <a:solidFill>
            <a:schemeClr val="tx1"/>
          </a:solidFill>
          <a:latin typeface="+mn-lt"/>
          <a:ea typeface="+mn-ea"/>
          <a:cs typeface="+mn-cs"/>
          <a:sym typeface="Papyrus" charset="0"/>
        </a:defRPr>
      </a:lvl3pPr>
      <a:lvl4pPr algn="ctr" rtl="0" fontAlgn="base">
        <a:spcBef>
          <a:spcPct val="0"/>
        </a:spcBef>
        <a:spcAft>
          <a:spcPct val="0"/>
        </a:spcAft>
        <a:defRPr sz="3600">
          <a:solidFill>
            <a:schemeClr val="tx1"/>
          </a:solidFill>
          <a:latin typeface="+mn-lt"/>
          <a:ea typeface="+mn-ea"/>
          <a:cs typeface="+mn-cs"/>
          <a:sym typeface="Papyrus" charset="0"/>
        </a:defRPr>
      </a:lvl4pPr>
      <a:lvl5pPr algn="ctr" rtl="0" fontAlgn="base">
        <a:spcBef>
          <a:spcPct val="0"/>
        </a:spcBef>
        <a:spcAft>
          <a:spcPct val="0"/>
        </a:spcAft>
        <a:defRPr sz="3600">
          <a:solidFill>
            <a:schemeClr val="tx1"/>
          </a:solidFill>
          <a:latin typeface="+mn-lt"/>
          <a:ea typeface="+mn-ea"/>
          <a:cs typeface="+mn-cs"/>
          <a:sym typeface="Papyrus" charset="0"/>
        </a:defRPr>
      </a:lvl5pPr>
      <a:lvl6pPr marL="457200" algn="ctr" rtl="0" fontAlgn="base">
        <a:spcBef>
          <a:spcPct val="0"/>
        </a:spcBef>
        <a:spcAft>
          <a:spcPct val="0"/>
        </a:spcAft>
        <a:defRPr sz="3600">
          <a:solidFill>
            <a:schemeClr val="tx1"/>
          </a:solidFill>
          <a:latin typeface="+mn-lt"/>
          <a:ea typeface="+mn-ea"/>
          <a:cs typeface="+mn-cs"/>
          <a:sym typeface="Papyrus" charset="0"/>
        </a:defRPr>
      </a:lvl6pPr>
      <a:lvl7pPr marL="914400" algn="ctr" rtl="0" fontAlgn="base">
        <a:spcBef>
          <a:spcPct val="0"/>
        </a:spcBef>
        <a:spcAft>
          <a:spcPct val="0"/>
        </a:spcAft>
        <a:defRPr sz="3600">
          <a:solidFill>
            <a:schemeClr val="tx1"/>
          </a:solidFill>
          <a:latin typeface="+mn-lt"/>
          <a:ea typeface="+mn-ea"/>
          <a:cs typeface="+mn-cs"/>
          <a:sym typeface="Papyrus" charset="0"/>
        </a:defRPr>
      </a:lvl7pPr>
      <a:lvl8pPr marL="1371600" algn="ctr" rtl="0" fontAlgn="base">
        <a:spcBef>
          <a:spcPct val="0"/>
        </a:spcBef>
        <a:spcAft>
          <a:spcPct val="0"/>
        </a:spcAft>
        <a:defRPr sz="3600">
          <a:solidFill>
            <a:schemeClr val="tx1"/>
          </a:solidFill>
          <a:latin typeface="+mn-lt"/>
          <a:ea typeface="+mn-ea"/>
          <a:cs typeface="+mn-cs"/>
          <a:sym typeface="Papyrus" charset="0"/>
        </a:defRPr>
      </a:lvl8pPr>
      <a:lvl9pPr marL="1828800" algn="ctr" rtl="0" fontAlgn="base">
        <a:spcBef>
          <a:spcPct val="0"/>
        </a:spcBef>
        <a:spcAft>
          <a:spcPct val="0"/>
        </a:spcAft>
        <a:defRPr sz="3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ChangeArrowheads="1"/>
          </p:cNvSpPr>
          <p:nvPr>
            <p:ph type="title"/>
          </p:nvPr>
        </p:nvSpPr>
        <p:spPr bwMode="auto">
          <a:xfrm>
            <a:off x="1270000" y="3136900"/>
            <a:ext cx="10464800" cy="346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grpSp>
        <p:nvGrpSpPr>
          <p:cNvPr id="11268" name="Group 4"/>
          <p:cNvGrpSpPr>
            <a:grpSpLocks/>
          </p:cNvGrpSpPr>
          <p:nvPr/>
        </p:nvGrpSpPr>
        <p:grpSpPr bwMode="auto">
          <a:xfrm>
            <a:off x="-25400" y="-25400"/>
            <a:ext cx="13055600" cy="9779000"/>
            <a:chOff x="0" y="0"/>
            <a:chExt cx="8224" cy="6160"/>
          </a:xfrm>
        </p:grpSpPr>
        <p:sp>
          <p:nvSpPr>
            <p:cNvPr id="11266"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1267"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Papyrus" charset="0"/>
        </a:defRPr>
      </a:lvl1pPr>
      <a:lvl2pPr algn="ctr" rtl="0" fontAlgn="base">
        <a:spcBef>
          <a:spcPct val="0"/>
        </a:spcBef>
        <a:spcAft>
          <a:spcPct val="0"/>
        </a:spcAft>
        <a:defRPr sz="3600">
          <a:solidFill>
            <a:schemeClr val="tx1"/>
          </a:solidFill>
          <a:latin typeface="+mn-lt"/>
          <a:ea typeface="+mn-ea"/>
          <a:cs typeface="+mn-cs"/>
          <a:sym typeface="Papyrus" charset="0"/>
        </a:defRPr>
      </a:lvl2pPr>
      <a:lvl3pPr algn="ctr" rtl="0" fontAlgn="base">
        <a:spcBef>
          <a:spcPct val="0"/>
        </a:spcBef>
        <a:spcAft>
          <a:spcPct val="0"/>
        </a:spcAft>
        <a:defRPr sz="3600">
          <a:solidFill>
            <a:schemeClr val="tx1"/>
          </a:solidFill>
          <a:latin typeface="+mn-lt"/>
          <a:ea typeface="+mn-ea"/>
          <a:cs typeface="+mn-cs"/>
          <a:sym typeface="Papyrus" charset="0"/>
        </a:defRPr>
      </a:lvl3pPr>
      <a:lvl4pPr algn="ctr" rtl="0" fontAlgn="base">
        <a:spcBef>
          <a:spcPct val="0"/>
        </a:spcBef>
        <a:spcAft>
          <a:spcPct val="0"/>
        </a:spcAft>
        <a:defRPr sz="3600">
          <a:solidFill>
            <a:schemeClr val="tx1"/>
          </a:solidFill>
          <a:latin typeface="+mn-lt"/>
          <a:ea typeface="+mn-ea"/>
          <a:cs typeface="+mn-cs"/>
          <a:sym typeface="Papyrus" charset="0"/>
        </a:defRPr>
      </a:lvl4pPr>
      <a:lvl5pPr algn="ctr" rtl="0" fontAlgn="base">
        <a:spcBef>
          <a:spcPct val="0"/>
        </a:spcBef>
        <a:spcAft>
          <a:spcPct val="0"/>
        </a:spcAft>
        <a:defRPr sz="3600">
          <a:solidFill>
            <a:schemeClr val="tx1"/>
          </a:solidFill>
          <a:latin typeface="+mn-lt"/>
          <a:ea typeface="+mn-ea"/>
          <a:cs typeface="+mn-cs"/>
          <a:sym typeface="Papyrus" charset="0"/>
        </a:defRPr>
      </a:lvl5pPr>
      <a:lvl6pPr marL="457200" algn="ctr" rtl="0" fontAlgn="base">
        <a:spcBef>
          <a:spcPct val="0"/>
        </a:spcBef>
        <a:spcAft>
          <a:spcPct val="0"/>
        </a:spcAft>
        <a:defRPr sz="3600">
          <a:solidFill>
            <a:schemeClr val="tx1"/>
          </a:solidFill>
          <a:latin typeface="+mn-lt"/>
          <a:ea typeface="+mn-ea"/>
          <a:cs typeface="+mn-cs"/>
          <a:sym typeface="Papyrus" charset="0"/>
        </a:defRPr>
      </a:lvl6pPr>
      <a:lvl7pPr marL="914400" algn="ctr" rtl="0" fontAlgn="base">
        <a:spcBef>
          <a:spcPct val="0"/>
        </a:spcBef>
        <a:spcAft>
          <a:spcPct val="0"/>
        </a:spcAft>
        <a:defRPr sz="3600">
          <a:solidFill>
            <a:schemeClr val="tx1"/>
          </a:solidFill>
          <a:latin typeface="+mn-lt"/>
          <a:ea typeface="+mn-ea"/>
          <a:cs typeface="+mn-cs"/>
          <a:sym typeface="Papyrus" charset="0"/>
        </a:defRPr>
      </a:lvl7pPr>
      <a:lvl8pPr marL="1371600" algn="ctr" rtl="0" fontAlgn="base">
        <a:spcBef>
          <a:spcPct val="0"/>
        </a:spcBef>
        <a:spcAft>
          <a:spcPct val="0"/>
        </a:spcAft>
        <a:defRPr sz="3600">
          <a:solidFill>
            <a:schemeClr val="tx1"/>
          </a:solidFill>
          <a:latin typeface="+mn-lt"/>
          <a:ea typeface="+mn-ea"/>
          <a:cs typeface="+mn-cs"/>
          <a:sym typeface="Papyrus" charset="0"/>
        </a:defRPr>
      </a:lvl8pPr>
      <a:lvl9pPr marL="1828800" algn="ctr" rtl="0" fontAlgn="base">
        <a:spcBef>
          <a:spcPct val="0"/>
        </a:spcBef>
        <a:spcAft>
          <a:spcPct val="0"/>
        </a:spcAft>
        <a:defRPr sz="3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2291" name="Group 3"/>
          <p:cNvGrpSpPr>
            <a:grpSpLocks/>
          </p:cNvGrpSpPr>
          <p:nvPr/>
        </p:nvGrpSpPr>
        <p:grpSpPr bwMode="auto">
          <a:xfrm>
            <a:off x="-25400" y="-25400"/>
            <a:ext cx="13055600" cy="9779000"/>
            <a:chOff x="0" y="0"/>
            <a:chExt cx="8224" cy="6160"/>
          </a:xfrm>
        </p:grpSpPr>
        <p:sp>
          <p:nvSpPr>
            <p:cNvPr id="12289" name="Rectangle 1"/>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2290"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63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621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73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84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708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65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62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80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537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noChangeArrowheads="1"/>
          </p:cNvSpPr>
          <p:nvPr>
            <p:ph type="body" idx="1"/>
          </p:nvPr>
        </p:nvSpPr>
        <p:spPr bwMode="auto">
          <a:xfrm>
            <a:off x="647700" y="2171700"/>
            <a:ext cx="11709400"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onstantia" charset="0"/>
              </a:rPr>
              <a:t>Click to edit Master text styles</a:t>
            </a:r>
          </a:p>
          <a:p>
            <a:pPr lvl="1"/>
            <a:r>
              <a:rPr lang="en-US">
                <a:sym typeface="Constantia" charset="0"/>
              </a:rPr>
              <a:t>Second level</a:t>
            </a:r>
          </a:p>
          <a:p>
            <a:pPr lvl="2"/>
            <a:r>
              <a:rPr lang="en-US">
                <a:sym typeface="Constantia" charset="0"/>
              </a:rPr>
              <a:t>Third level</a:t>
            </a:r>
          </a:p>
          <a:p>
            <a:pPr lvl="3"/>
            <a:r>
              <a:rPr lang="en-US">
                <a:sym typeface="Constantia" charset="0"/>
              </a:rPr>
              <a:t>Fourth level</a:t>
            </a:r>
          </a:p>
          <a:p>
            <a:pPr lvl="4"/>
            <a:r>
              <a:rPr lang="en-US">
                <a:sym typeface="Constantia" charset="0"/>
              </a:rPr>
              <a:t>Fifth level</a:t>
            </a:r>
          </a:p>
        </p:txBody>
      </p:sp>
      <p:sp>
        <p:nvSpPr>
          <p:cNvPr id="13314"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ＭＳ Ｐゴシック" charset="0"/>
                <a:cs typeface="Constantia" charset="0"/>
                <a:sym typeface="Constantia" charset="0"/>
              </a:defRPr>
            </a:lvl1pPr>
            <a:lvl2pPr algn="l">
              <a:defRPr sz="1200">
                <a:solidFill>
                  <a:schemeClr val="tx1"/>
                </a:solidFill>
                <a:latin typeface="Papyrus" charset="0"/>
                <a:ea typeface="ＭＳ Ｐゴシック" charset="0"/>
              </a:defRPr>
            </a:lvl2pPr>
            <a:lvl3pPr algn="l">
              <a:defRPr sz="1200">
                <a:solidFill>
                  <a:schemeClr val="tx1"/>
                </a:solidFill>
                <a:latin typeface="Papyrus" charset="0"/>
                <a:ea typeface="ＭＳ Ｐゴシック" charset="0"/>
              </a:defRPr>
            </a:lvl3pPr>
            <a:lvl4pPr algn="l">
              <a:defRPr sz="1200">
                <a:solidFill>
                  <a:schemeClr val="tx1"/>
                </a:solidFill>
                <a:latin typeface="Papyrus" charset="0"/>
                <a:ea typeface="ＭＳ Ｐゴシック" charset="0"/>
              </a:defRPr>
            </a:lvl4pPr>
            <a:lvl5pPr algn="l">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fld id="{F6B762B9-967D-3749-A631-2BC8FF33AD6F}" type="slidenum">
              <a:rPr lang="en-US"/>
              <a:pPr/>
              <a:t>‹#›</a:t>
            </a:fld>
            <a:endParaRPr lang="en-US"/>
          </a:p>
        </p:txBody>
      </p:sp>
      <p:sp>
        <p:nvSpPr>
          <p:cNvPr id="13315"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grpSp>
        <p:nvGrpSpPr>
          <p:cNvPr id="13318" name="Group 6"/>
          <p:cNvGrpSpPr>
            <a:grpSpLocks/>
          </p:cNvGrpSpPr>
          <p:nvPr/>
        </p:nvGrpSpPr>
        <p:grpSpPr bwMode="auto">
          <a:xfrm>
            <a:off x="-25400" y="-25400"/>
            <a:ext cx="13055600" cy="9779000"/>
            <a:chOff x="0" y="0"/>
            <a:chExt cx="8224" cy="6160"/>
          </a:xfrm>
        </p:grpSpPr>
        <p:sp>
          <p:nvSpPr>
            <p:cNvPr id="13316" name="Rectangle 4"/>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3317"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4338"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ＭＳ Ｐゴシック" charset="0"/>
                <a:cs typeface="Constantia" charset="0"/>
                <a:sym typeface="Constantia" charset="0"/>
              </a:defRPr>
            </a:lvl1pPr>
            <a:lvl2pPr algn="l">
              <a:defRPr sz="1200">
                <a:solidFill>
                  <a:schemeClr val="tx1"/>
                </a:solidFill>
                <a:latin typeface="Papyrus" charset="0"/>
                <a:ea typeface="ＭＳ Ｐゴシック" charset="0"/>
              </a:defRPr>
            </a:lvl2pPr>
            <a:lvl3pPr algn="l">
              <a:defRPr sz="1200">
                <a:solidFill>
                  <a:schemeClr val="tx1"/>
                </a:solidFill>
                <a:latin typeface="Papyrus" charset="0"/>
                <a:ea typeface="ＭＳ Ｐゴシック" charset="0"/>
              </a:defRPr>
            </a:lvl3pPr>
            <a:lvl4pPr algn="l">
              <a:defRPr sz="1200">
                <a:solidFill>
                  <a:schemeClr val="tx1"/>
                </a:solidFill>
                <a:latin typeface="Papyrus" charset="0"/>
                <a:ea typeface="ＭＳ Ｐゴシック" charset="0"/>
              </a:defRPr>
            </a:lvl4pPr>
            <a:lvl5pPr algn="l">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fld id="{90518786-F44F-754D-90DC-210E0F80E80A}" type="slidenum">
              <a:rPr lang="en-US"/>
              <a:pPr/>
              <a:t>‹#›</a:t>
            </a:fld>
            <a:endParaRPr lang="en-US"/>
          </a:p>
        </p:txBody>
      </p:sp>
      <p:sp>
        <p:nvSpPr>
          <p:cNvPr id="14339"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sp>
        <p:nvSpPr>
          <p:cNvPr id="14340" name="Rectangle 4"/>
          <p:cNvSpPr>
            <a:spLocks noChangeArrowheads="1"/>
          </p:cNvSpPr>
          <p:nvPr>
            <p:ph type="body" idx="1"/>
          </p:nvPr>
        </p:nvSpPr>
        <p:spPr bwMode="auto">
          <a:xfrm>
            <a:off x="647700" y="2171700"/>
            <a:ext cx="5773738"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onstantia" charset="0"/>
              </a:rPr>
              <a:t>Click to edit Master text styles</a:t>
            </a:r>
          </a:p>
          <a:p>
            <a:pPr lvl="1"/>
            <a:r>
              <a:rPr lang="en-US">
                <a:sym typeface="Constantia" charset="0"/>
              </a:rPr>
              <a:t>Second level</a:t>
            </a:r>
          </a:p>
          <a:p>
            <a:pPr lvl="2"/>
            <a:r>
              <a:rPr lang="en-US">
                <a:sym typeface="Constantia" charset="0"/>
              </a:rPr>
              <a:t>Third level</a:t>
            </a:r>
          </a:p>
          <a:p>
            <a:pPr lvl="3"/>
            <a:r>
              <a:rPr lang="en-US">
                <a:sym typeface="Constantia" charset="0"/>
              </a:rPr>
              <a:t>Fourth level</a:t>
            </a:r>
          </a:p>
          <a:p>
            <a:pPr lvl="4"/>
            <a:r>
              <a:rPr lang="en-US">
                <a:sym typeface="Constantia" charset="0"/>
              </a:rPr>
              <a:t>Fifth level</a:t>
            </a:r>
          </a:p>
        </p:txBody>
      </p:sp>
      <p:grpSp>
        <p:nvGrpSpPr>
          <p:cNvPr id="14343" name="Group 7"/>
          <p:cNvGrpSpPr>
            <a:grpSpLocks/>
          </p:cNvGrpSpPr>
          <p:nvPr/>
        </p:nvGrpSpPr>
        <p:grpSpPr bwMode="auto">
          <a:xfrm>
            <a:off x="-25400" y="-25400"/>
            <a:ext cx="13055600" cy="9779000"/>
            <a:chOff x="0" y="0"/>
            <a:chExt cx="8224" cy="6160"/>
          </a:xfrm>
        </p:grpSpPr>
        <p:sp>
          <p:nvSpPr>
            <p:cNvPr id="14341" name="Rectangle 5"/>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4342" name="Picture 6"/>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5362"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ＭＳ Ｐゴシック" charset="0"/>
                <a:cs typeface="Constantia" charset="0"/>
                <a:sym typeface="Constantia" charset="0"/>
              </a:defRPr>
            </a:lvl1pPr>
            <a:lvl2pPr algn="l">
              <a:defRPr sz="1200">
                <a:solidFill>
                  <a:schemeClr val="tx1"/>
                </a:solidFill>
                <a:latin typeface="Papyrus" charset="0"/>
                <a:ea typeface="ＭＳ Ｐゴシック" charset="0"/>
              </a:defRPr>
            </a:lvl2pPr>
            <a:lvl3pPr algn="l">
              <a:defRPr sz="1200">
                <a:solidFill>
                  <a:schemeClr val="tx1"/>
                </a:solidFill>
                <a:latin typeface="Papyrus" charset="0"/>
                <a:ea typeface="ＭＳ Ｐゴシック" charset="0"/>
              </a:defRPr>
            </a:lvl3pPr>
            <a:lvl4pPr algn="l">
              <a:defRPr sz="1200">
                <a:solidFill>
                  <a:schemeClr val="tx1"/>
                </a:solidFill>
                <a:latin typeface="Papyrus" charset="0"/>
                <a:ea typeface="ＭＳ Ｐゴシック" charset="0"/>
              </a:defRPr>
            </a:lvl4pPr>
            <a:lvl5pPr algn="l">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fld id="{30F75D36-1807-0644-8189-27777DDB1A46}" type="slidenum">
              <a:rPr lang="en-US"/>
              <a:pPr/>
              <a:t>‹#›</a:t>
            </a:fld>
            <a:endParaRPr lang="en-US"/>
          </a:p>
        </p:txBody>
      </p:sp>
      <p:sp>
        <p:nvSpPr>
          <p:cNvPr id="15363"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grpSp>
        <p:nvGrpSpPr>
          <p:cNvPr id="15366" name="Group 6"/>
          <p:cNvGrpSpPr>
            <a:grpSpLocks/>
          </p:cNvGrpSpPr>
          <p:nvPr/>
        </p:nvGrpSpPr>
        <p:grpSpPr bwMode="auto">
          <a:xfrm>
            <a:off x="-25400" y="-25400"/>
            <a:ext cx="13055600" cy="9779000"/>
            <a:chOff x="0" y="0"/>
            <a:chExt cx="8224" cy="6160"/>
          </a:xfrm>
        </p:grpSpPr>
        <p:sp>
          <p:nvSpPr>
            <p:cNvPr id="15364" name="Rectangle 4"/>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5365"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6386"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ＭＳ Ｐゴシック" charset="0"/>
                <a:cs typeface="Constantia" charset="0"/>
                <a:sym typeface="Constantia" charset="0"/>
              </a:defRPr>
            </a:lvl1pPr>
            <a:lvl2pPr algn="l">
              <a:defRPr sz="1200">
                <a:solidFill>
                  <a:schemeClr val="tx1"/>
                </a:solidFill>
                <a:latin typeface="Papyrus" charset="0"/>
                <a:ea typeface="ＭＳ Ｐゴシック" charset="0"/>
              </a:defRPr>
            </a:lvl2pPr>
            <a:lvl3pPr algn="l">
              <a:defRPr sz="1200">
                <a:solidFill>
                  <a:schemeClr val="tx1"/>
                </a:solidFill>
                <a:latin typeface="Papyrus" charset="0"/>
                <a:ea typeface="ＭＳ Ｐゴシック" charset="0"/>
              </a:defRPr>
            </a:lvl3pPr>
            <a:lvl4pPr algn="l">
              <a:defRPr sz="1200">
                <a:solidFill>
                  <a:schemeClr val="tx1"/>
                </a:solidFill>
                <a:latin typeface="Papyrus" charset="0"/>
                <a:ea typeface="ＭＳ Ｐゴシック" charset="0"/>
              </a:defRPr>
            </a:lvl4pPr>
            <a:lvl5pPr algn="l">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fld id="{B777E261-7747-B249-8E66-9CB1C585AFF6}" type="slidenum">
              <a:rPr lang="en-US"/>
              <a:pPr/>
              <a:t>‹#›</a:t>
            </a:fld>
            <a:endParaRPr lang="en-US"/>
          </a:p>
        </p:txBody>
      </p:sp>
      <p:grpSp>
        <p:nvGrpSpPr>
          <p:cNvPr id="16389" name="Group 5"/>
          <p:cNvGrpSpPr>
            <a:grpSpLocks/>
          </p:cNvGrpSpPr>
          <p:nvPr/>
        </p:nvGrpSpPr>
        <p:grpSpPr bwMode="auto">
          <a:xfrm>
            <a:off x="-25400" y="-25400"/>
            <a:ext cx="13055600" cy="9779000"/>
            <a:chOff x="0" y="0"/>
            <a:chExt cx="8224" cy="6160"/>
          </a:xfrm>
        </p:grpSpPr>
        <p:sp>
          <p:nvSpPr>
            <p:cNvPr id="16387"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6388" name="Picture 4"/>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14">
            <a:extLst>
              <a:ext uri="{28A0092B-C50C-407E-A947-70E740481C1C}">
                <a14:useLocalDpi xmlns:a14="http://schemas.microsoft.com/office/drawing/2010/main" val="0"/>
              </a:ext>
            </a:extLst>
          </a:blip>
          <a:srcRect l="6488" t="3635" r="6093" b="6306"/>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7410" name="Rectangle 2"/>
          <p:cNvSpPr>
            <a:spLocks noChangeArrowheads="1"/>
          </p:cNvSpPr>
          <p:nvPr>
            <p:ph type="body" idx="1"/>
          </p:nvPr>
        </p:nvSpPr>
        <p:spPr bwMode="auto">
          <a:xfrm>
            <a:off x="2159000" y="2055813"/>
            <a:ext cx="8686800" cy="5868987"/>
          </a:xfrm>
          <a:prstGeom prst="rect">
            <a:avLst/>
          </a:prstGeom>
          <a:noFill/>
          <a:ln>
            <a:noFill/>
          </a:ln>
          <a:effectLst>
            <a:outerShdw blurRad="508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Constantia Bold" charset="0"/>
              </a:rPr>
              <a:t>Click to edit Master text styles</a:t>
            </a:r>
          </a:p>
          <a:p>
            <a:pPr lvl="1"/>
            <a:r>
              <a:rPr lang="en-US">
                <a:sym typeface="Constantia" charset="0"/>
              </a:rPr>
              <a:t>Second level</a:t>
            </a:r>
          </a:p>
          <a:p>
            <a:pPr lvl="2"/>
            <a:r>
              <a:rPr lang="en-US">
                <a:sym typeface="Constantia" charset="0"/>
              </a:rPr>
              <a:t>Third level</a:t>
            </a:r>
          </a:p>
          <a:p>
            <a:pPr lvl="3"/>
            <a:r>
              <a:rPr lang="en-US">
                <a:sym typeface="Constantia" charset="0"/>
              </a:rPr>
              <a:t>Fourth level</a:t>
            </a:r>
          </a:p>
          <a:p>
            <a:pPr lvl="4"/>
            <a:r>
              <a:rPr lang="en-US">
                <a:sym typeface="Constantia" charset="0"/>
              </a:rPr>
              <a:t>Fifth level</a:t>
            </a:r>
          </a:p>
        </p:txBody>
      </p:sp>
      <p:sp>
        <p:nvSpPr>
          <p:cNvPr id="17411" name="Text Box 3"/>
          <p:cNvSpPr txBox="1">
            <a:spLocks noChangeArrowheads="1"/>
          </p:cNvSpPr>
          <p:nvPr>
            <p:ph type="sldNum" sz="quarter" idx="4"/>
          </p:nvPr>
        </p:nvSpPr>
        <p:spPr bwMode="auto">
          <a:xfrm>
            <a:off x="12406313" y="215900"/>
            <a:ext cx="3810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000000"/>
                  </a:outerShdw>
                </a:effectLst>
                <a:latin typeface="+mj-lt"/>
                <a:ea typeface="ＭＳ Ｐゴシック" charset="0"/>
                <a:cs typeface="Constantia" charset="0"/>
                <a:sym typeface="Constantia" charset="0"/>
              </a:defRPr>
            </a:lvl1pPr>
            <a:lvl2pPr algn="l">
              <a:defRPr sz="1200">
                <a:solidFill>
                  <a:schemeClr val="tx1"/>
                </a:solidFill>
                <a:latin typeface="Papyrus" charset="0"/>
                <a:ea typeface="ＭＳ Ｐゴシック" charset="0"/>
              </a:defRPr>
            </a:lvl2pPr>
            <a:lvl3pPr algn="l">
              <a:defRPr sz="1200">
                <a:solidFill>
                  <a:schemeClr val="tx1"/>
                </a:solidFill>
                <a:latin typeface="Papyrus" charset="0"/>
                <a:ea typeface="ＭＳ Ｐゴシック" charset="0"/>
              </a:defRPr>
            </a:lvl3pPr>
            <a:lvl4pPr algn="l">
              <a:defRPr sz="1200">
                <a:solidFill>
                  <a:schemeClr val="tx1"/>
                </a:solidFill>
                <a:latin typeface="Papyrus" charset="0"/>
                <a:ea typeface="ＭＳ Ｐゴシック" charset="0"/>
              </a:defRPr>
            </a:lvl4pPr>
            <a:lvl5pPr algn="l">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fld id="{A14CD237-35D9-2445-B0CE-0ACE7F27585D}" type="slidenum">
              <a:rPr lang="en-US"/>
              <a:pPr/>
              <a:t>‹#›</a:t>
            </a:fld>
            <a:endParaRPr lang="en-US"/>
          </a:p>
        </p:txBody>
      </p:sp>
      <p:grpSp>
        <p:nvGrpSpPr>
          <p:cNvPr id="17414" name="Group 6"/>
          <p:cNvGrpSpPr>
            <a:grpSpLocks/>
          </p:cNvGrpSpPr>
          <p:nvPr/>
        </p:nvGrpSpPr>
        <p:grpSpPr bwMode="auto">
          <a:xfrm>
            <a:off x="-25400" y="-25400"/>
            <a:ext cx="13055600" cy="9779000"/>
            <a:chOff x="0" y="0"/>
            <a:chExt cx="8224" cy="6160"/>
          </a:xfrm>
        </p:grpSpPr>
        <p:sp>
          <p:nvSpPr>
            <p:cNvPr id="17412" name="Rectangle 4"/>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7413"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1700"/>
        </a:spcBef>
        <a:spcAft>
          <a:spcPct val="0"/>
        </a:spcAft>
        <a:buClr>
          <a:srgbClr val="D6862D"/>
        </a:buClr>
        <a:buSzPct val="85000"/>
        <a:buFont typeface="Wingdings 2" charset="0"/>
        <a:buChar char=""/>
        <a:defRPr sz="3800">
          <a:solidFill>
            <a:srgbClr val="000000"/>
          </a:solidFill>
          <a:latin typeface="+mn-lt"/>
          <a:ea typeface="+mn-ea"/>
          <a:cs typeface="+mn-cs"/>
          <a:sym typeface="Constantia Bold" charset="0"/>
        </a:defRPr>
      </a:lvl1pPr>
      <a:lvl2pPr marL="601663" indent="-274638" algn="l" rtl="0" fontAlgn="base">
        <a:lnSpc>
          <a:spcPts val="4200"/>
        </a:lnSpc>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2pPr>
      <a:lvl3pPr marL="966788" indent="-228600" algn="l" rtl="0" fontAlgn="base">
        <a:spcBef>
          <a:spcPts val="400"/>
        </a:spcBef>
        <a:spcAft>
          <a:spcPct val="0"/>
        </a:spcAft>
        <a:buClr>
          <a:srgbClr val="9C6120"/>
        </a:buClr>
        <a:buSzPct val="85000"/>
        <a:buFont typeface="Wingdings 2" charset="0"/>
        <a:buChar char=""/>
        <a:defRPr sz="5200">
          <a:solidFill>
            <a:srgbClr val="000000"/>
          </a:solidFill>
          <a:latin typeface="+mj-lt"/>
          <a:ea typeface="+mj-ea"/>
          <a:cs typeface="+mj-cs"/>
          <a:sym typeface="Constantia" charset="0"/>
        </a:defRPr>
      </a:lvl3pPr>
      <a:lvl4pPr marL="1241425"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4pPr>
      <a:lvl5pPr marL="15160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5pPr>
      <a:lvl6pPr marL="19732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6pPr>
      <a:lvl7pPr marL="24304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7pPr>
      <a:lvl8pPr marL="28876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8pPr>
      <a:lvl9pPr marL="3344863" indent="-228600" algn="l" rtl="0" fontAlgn="base">
        <a:spcBef>
          <a:spcPts val="400"/>
        </a:spcBef>
        <a:spcAft>
          <a:spcPct val="0"/>
        </a:spcAft>
        <a:buClr>
          <a:srgbClr val="BB7527"/>
        </a:buClr>
        <a:buSzPct val="85000"/>
        <a:buFont typeface="Wingdings 2" charset="0"/>
        <a:buChar char=""/>
        <a:defRPr sz="5200">
          <a:solidFill>
            <a:srgbClr val="000000"/>
          </a:solidFill>
          <a:latin typeface="+mj-lt"/>
          <a:ea typeface="+mj-ea"/>
          <a:cs typeface="+mj-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ph type="body" idx="1"/>
          </p:nvPr>
        </p:nvSpPr>
        <p:spPr bwMode="auto">
          <a:xfrm>
            <a:off x="647700" y="2171700"/>
            <a:ext cx="11709400"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onstantia" charset="0"/>
              </a:rPr>
              <a:t>Click to edit Master text styles</a:t>
            </a:r>
          </a:p>
          <a:p>
            <a:pPr lvl="1"/>
            <a:r>
              <a:rPr lang="en-US">
                <a:sym typeface="Constantia" charset="0"/>
              </a:rPr>
              <a:t>Second level</a:t>
            </a:r>
          </a:p>
          <a:p>
            <a:pPr lvl="2"/>
            <a:r>
              <a:rPr lang="en-US">
                <a:sym typeface="Constantia" charset="0"/>
              </a:rPr>
              <a:t>Third level</a:t>
            </a:r>
          </a:p>
          <a:p>
            <a:pPr lvl="3"/>
            <a:r>
              <a:rPr lang="en-US">
                <a:sym typeface="Constantia" charset="0"/>
              </a:rPr>
              <a:t>Fourth level</a:t>
            </a:r>
          </a:p>
          <a:p>
            <a:pPr lvl="4"/>
            <a:r>
              <a:rPr lang="en-US">
                <a:sym typeface="Constantia" charset="0"/>
              </a:rPr>
              <a:t>Fifth level</a:t>
            </a:r>
          </a:p>
        </p:txBody>
      </p:sp>
      <p:sp>
        <p:nvSpPr>
          <p:cNvPr id="18434" name="Text Box 2"/>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rgbClr val="ECE9C6"/>
                </a:solidFill>
                <a:effectLst>
                  <a:outerShdw blurRad="38100" dist="38100" dir="2700000" algn="tl">
                    <a:srgbClr val="FFFFFF"/>
                  </a:outerShdw>
                </a:effectLst>
                <a:latin typeface="+mn-lt"/>
                <a:ea typeface="ＭＳ Ｐゴシック" charset="0"/>
                <a:cs typeface="Constantia" charset="0"/>
                <a:sym typeface="Constantia" charset="0"/>
              </a:defRPr>
            </a:lvl1pPr>
            <a:lvl2pPr algn="l">
              <a:defRPr sz="1200">
                <a:solidFill>
                  <a:schemeClr val="tx1"/>
                </a:solidFill>
                <a:latin typeface="Papyrus" charset="0"/>
                <a:ea typeface="ＭＳ Ｐゴシック" charset="0"/>
              </a:defRPr>
            </a:lvl2pPr>
            <a:lvl3pPr algn="l">
              <a:defRPr sz="1200">
                <a:solidFill>
                  <a:schemeClr val="tx1"/>
                </a:solidFill>
                <a:latin typeface="Papyrus" charset="0"/>
                <a:ea typeface="ＭＳ Ｐゴシック" charset="0"/>
              </a:defRPr>
            </a:lvl3pPr>
            <a:lvl4pPr algn="l">
              <a:defRPr sz="1200">
                <a:solidFill>
                  <a:schemeClr val="tx1"/>
                </a:solidFill>
                <a:latin typeface="Papyrus" charset="0"/>
                <a:ea typeface="ＭＳ Ｐゴシック" charset="0"/>
              </a:defRPr>
            </a:lvl4pPr>
            <a:lvl5pPr algn="l">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fld id="{860F904C-F51D-EC44-A40F-09F8C1501AD8}" type="slidenum">
              <a:rPr lang="en-US"/>
              <a:pPr/>
              <a:t>‹#›</a:t>
            </a:fld>
            <a:endParaRPr lang="en-US"/>
          </a:p>
        </p:txBody>
      </p:sp>
      <p:sp>
        <p:nvSpPr>
          <p:cNvPr id="18435" name="Rectangle 3"/>
          <p:cNvSpPr>
            <a:spLocks noChangeArrowheads="1"/>
          </p:cNvSpPr>
          <p:nvPr>
            <p:ph type="title"/>
          </p:nvPr>
        </p:nvSpPr>
        <p:spPr bwMode="auto">
          <a:xfrm>
            <a:off x="647700" y="215900"/>
            <a:ext cx="117094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Constantia" charset="0"/>
              </a:rPr>
              <a:t>Click to edit Master title style</a:t>
            </a:r>
          </a:p>
        </p:txBody>
      </p:sp>
      <p:grpSp>
        <p:nvGrpSpPr>
          <p:cNvPr id="18438" name="Group 6"/>
          <p:cNvGrpSpPr>
            <a:grpSpLocks/>
          </p:cNvGrpSpPr>
          <p:nvPr/>
        </p:nvGrpSpPr>
        <p:grpSpPr bwMode="auto">
          <a:xfrm>
            <a:off x="-25400" y="-25400"/>
            <a:ext cx="13055600" cy="9779000"/>
            <a:chOff x="0" y="0"/>
            <a:chExt cx="8224" cy="6160"/>
          </a:xfrm>
        </p:grpSpPr>
        <p:sp>
          <p:nvSpPr>
            <p:cNvPr id="18436" name="Rectangle 4"/>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8437"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016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9667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414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160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19732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304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8876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448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7" name="Text Box 1"/>
          <p:cNvSpPr txBox="1">
            <a:spLocks noChangeArrowheads="1"/>
          </p:cNvSpPr>
          <p:nvPr>
            <p:ph type="sldNum" sz="quarter" idx="4"/>
          </p:nvPr>
        </p:nvSpPr>
        <p:spPr bwMode="auto">
          <a:xfrm>
            <a:off x="12446000" y="215900"/>
            <a:ext cx="3794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3400">
                <a:solidFill>
                  <a:schemeClr val="tx1"/>
                </a:solidFill>
                <a:effectLst>
                  <a:outerShdw blurRad="38100" dist="38100" dir="2700000" algn="tl">
                    <a:srgbClr val="808080"/>
                  </a:outerShdw>
                </a:effectLst>
                <a:latin typeface="+mn-lt"/>
                <a:ea typeface="ＭＳ Ｐゴシック" charset="0"/>
                <a:cs typeface="Constantia" charset="0"/>
                <a:sym typeface="Constantia" charset="0"/>
              </a:defRPr>
            </a:lvl1pPr>
            <a:lvl2pPr algn="l">
              <a:defRPr sz="1200">
                <a:solidFill>
                  <a:schemeClr val="tx1"/>
                </a:solidFill>
                <a:latin typeface="Papyrus" charset="0"/>
                <a:ea typeface="ＭＳ Ｐゴシック" charset="0"/>
              </a:defRPr>
            </a:lvl2pPr>
            <a:lvl3pPr algn="l">
              <a:defRPr sz="1200">
                <a:solidFill>
                  <a:schemeClr val="tx1"/>
                </a:solidFill>
                <a:latin typeface="Papyrus" charset="0"/>
                <a:ea typeface="ＭＳ Ｐゴシック" charset="0"/>
              </a:defRPr>
            </a:lvl3pPr>
            <a:lvl4pPr algn="l">
              <a:defRPr sz="1200">
                <a:solidFill>
                  <a:schemeClr val="tx1"/>
                </a:solidFill>
                <a:latin typeface="Papyrus" charset="0"/>
                <a:ea typeface="ＭＳ Ｐゴシック" charset="0"/>
              </a:defRPr>
            </a:lvl4pPr>
            <a:lvl5pPr algn="l">
              <a:defRPr sz="1200">
                <a:solidFill>
                  <a:schemeClr val="tx1"/>
                </a:solidFill>
                <a:latin typeface="Papyrus" charset="0"/>
                <a:ea typeface="ＭＳ Ｐゴシック" charset="0"/>
              </a:defRPr>
            </a:lvl5pPr>
            <a:lvl6pPr fontAlgn="base">
              <a:spcBef>
                <a:spcPct val="0"/>
              </a:spcBef>
              <a:spcAft>
                <a:spcPct val="0"/>
              </a:spcAft>
              <a:defRPr sz="1200">
                <a:solidFill>
                  <a:schemeClr val="tx1"/>
                </a:solidFill>
                <a:latin typeface="Papyrus" charset="0"/>
                <a:ea typeface="ＭＳ Ｐゴシック" charset="0"/>
              </a:defRPr>
            </a:lvl6pPr>
            <a:lvl7pPr fontAlgn="base">
              <a:spcBef>
                <a:spcPct val="0"/>
              </a:spcBef>
              <a:spcAft>
                <a:spcPct val="0"/>
              </a:spcAft>
              <a:defRPr sz="1200">
                <a:solidFill>
                  <a:schemeClr val="tx1"/>
                </a:solidFill>
                <a:latin typeface="Papyrus" charset="0"/>
                <a:ea typeface="ＭＳ Ｐゴシック" charset="0"/>
              </a:defRPr>
            </a:lvl7pPr>
            <a:lvl8pPr fontAlgn="base">
              <a:spcBef>
                <a:spcPct val="0"/>
              </a:spcBef>
              <a:spcAft>
                <a:spcPct val="0"/>
              </a:spcAft>
              <a:defRPr sz="1200">
                <a:solidFill>
                  <a:schemeClr val="tx1"/>
                </a:solidFill>
                <a:latin typeface="Papyrus" charset="0"/>
                <a:ea typeface="ＭＳ Ｐゴシック" charset="0"/>
              </a:defRPr>
            </a:lvl8pPr>
            <a:lvl9pPr fontAlgn="base">
              <a:spcBef>
                <a:spcPct val="0"/>
              </a:spcBef>
              <a:spcAft>
                <a:spcPct val="0"/>
              </a:spcAft>
              <a:defRPr sz="1200">
                <a:solidFill>
                  <a:schemeClr val="tx1"/>
                </a:solidFill>
                <a:latin typeface="Papyrus" charset="0"/>
                <a:ea typeface="ＭＳ Ｐゴシック" charset="0"/>
              </a:defRPr>
            </a:lvl9pPr>
          </a:lstStyle>
          <a:p>
            <a:fld id="{45352976-D546-4B46-8753-2B8E991632BA}" type="slidenum">
              <a:rPr lang="en-US"/>
              <a:pPr/>
              <a:t>‹#›</a:t>
            </a:fld>
            <a:endParaRPr lang="en-US"/>
          </a:p>
        </p:txBody>
      </p:sp>
      <p:grpSp>
        <p:nvGrpSpPr>
          <p:cNvPr id="19460" name="Group 4"/>
          <p:cNvGrpSpPr>
            <a:grpSpLocks/>
          </p:cNvGrpSpPr>
          <p:nvPr/>
        </p:nvGrpSpPr>
        <p:grpSpPr bwMode="auto">
          <a:xfrm>
            <a:off x="-25400" y="-25400"/>
            <a:ext cx="13055600" cy="9779000"/>
            <a:chOff x="0" y="0"/>
            <a:chExt cx="8224" cy="6160"/>
          </a:xfrm>
        </p:grpSpPr>
        <p:sp>
          <p:nvSpPr>
            <p:cNvPr id="19458"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19459"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xmlns:p14="http://schemas.microsoft.com/office/powerpoint/2010/main"/>
  <p:hf hdr="0" ftr="0" dt="0"/>
  <p:txStyles>
    <p:titleStyle>
      <a:lvl1pPr algn="l" rtl="0" fontAlgn="base">
        <a:spcBef>
          <a:spcPct val="0"/>
        </a:spcBef>
        <a:spcAft>
          <a:spcPct val="0"/>
        </a:spcAft>
        <a:defRPr sz="5800">
          <a:solidFill>
            <a:srgbClr val="F9F9F9"/>
          </a:solidFill>
          <a:latin typeface="+mj-lt"/>
          <a:ea typeface="+mj-ea"/>
          <a:cs typeface="+mj-cs"/>
          <a:sym typeface="Constantia" charset="0"/>
        </a:defRPr>
      </a:lvl1pPr>
      <a:lvl2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2pPr>
      <a:lvl3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3pPr>
      <a:lvl4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4pPr>
      <a:lvl5pPr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5pPr>
      <a:lvl6pPr marL="4572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6pPr>
      <a:lvl7pPr marL="9144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7pPr>
      <a:lvl8pPr marL="13716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8pPr>
      <a:lvl9pPr marL="1828800" algn="l" rtl="0" fontAlgn="base">
        <a:spcBef>
          <a:spcPct val="0"/>
        </a:spcBef>
        <a:spcAft>
          <a:spcPct val="0"/>
        </a:spcAft>
        <a:defRPr sz="5800">
          <a:solidFill>
            <a:srgbClr val="F9F9F9"/>
          </a:solidFill>
          <a:latin typeface="Constantia" charset="0"/>
          <a:ea typeface="ヒラギノ角ゴ ProN W3" charset="0"/>
          <a:cs typeface="ヒラギノ角ゴ ProN W3" charset="0"/>
          <a:sym typeface="Constantia" charset="0"/>
        </a:defRPr>
      </a:lvl9pPr>
    </p:titleStyle>
    <p:bodyStyle>
      <a:lvl1pPr marL="273050" indent="-273050" algn="l" rtl="0" fontAlgn="base">
        <a:spcBef>
          <a:spcPts val="900"/>
        </a:spcBef>
        <a:spcAft>
          <a:spcPct val="0"/>
        </a:spcAft>
        <a:buClr>
          <a:srgbClr val="D6862D"/>
        </a:buClr>
        <a:buSzPct val="85000"/>
        <a:buFont typeface="Wingdings 2" charset="0"/>
        <a:buChar char=""/>
        <a:defRPr sz="3600">
          <a:solidFill>
            <a:schemeClr val="tx1"/>
          </a:solidFill>
          <a:latin typeface="+mn-lt"/>
          <a:ea typeface="+mn-ea"/>
          <a:cs typeface="+mn-cs"/>
          <a:sym typeface="Constantia" charset="0"/>
        </a:defRPr>
      </a:lvl1pPr>
      <a:lvl2pPr marL="639763" indent="-274638" algn="l" rtl="0" fontAlgn="base">
        <a:spcBef>
          <a:spcPts val="400"/>
        </a:spcBef>
        <a:spcAft>
          <a:spcPct val="0"/>
        </a:spcAft>
        <a:buClr>
          <a:srgbClr val="BB7527"/>
        </a:buClr>
        <a:buSzPct val="85000"/>
        <a:buFont typeface="Wingdings 2" charset="0"/>
        <a:buChar char=""/>
        <a:defRPr sz="3400">
          <a:solidFill>
            <a:srgbClr val="ECE9C6"/>
          </a:solidFill>
          <a:latin typeface="+mn-lt"/>
          <a:ea typeface="+mn-ea"/>
          <a:cs typeface="+mn-cs"/>
          <a:sym typeface="Constantia" charset="0"/>
        </a:defRPr>
      </a:lvl2pPr>
      <a:lvl3pPr marL="1004888" indent="-228600" algn="l" rtl="0" fontAlgn="base">
        <a:spcBef>
          <a:spcPts val="400"/>
        </a:spcBef>
        <a:spcAft>
          <a:spcPct val="0"/>
        </a:spcAft>
        <a:buClr>
          <a:srgbClr val="9C6120"/>
        </a:buClr>
        <a:buSzPct val="85000"/>
        <a:buFont typeface="Wingdings 2" charset="0"/>
        <a:buChar char=""/>
        <a:defRPr sz="2800">
          <a:solidFill>
            <a:schemeClr val="tx1"/>
          </a:solidFill>
          <a:latin typeface="+mn-lt"/>
          <a:ea typeface="+mn-ea"/>
          <a:cs typeface="+mn-cs"/>
          <a:sym typeface="Constantia" charset="0"/>
        </a:defRPr>
      </a:lvl3pPr>
      <a:lvl4pPr marL="1279525" indent="-228600" algn="l" rtl="0" fontAlgn="base">
        <a:spcBef>
          <a:spcPts val="400"/>
        </a:spcBef>
        <a:spcAft>
          <a:spcPct val="0"/>
        </a:spcAft>
        <a:buClr>
          <a:srgbClr val="BB7527"/>
        </a:buClr>
        <a:buSzPct val="85000"/>
        <a:buFont typeface="Wingdings 2" charset="0"/>
        <a:buChar char=""/>
        <a:defRPr sz="2600">
          <a:solidFill>
            <a:schemeClr val="tx1"/>
          </a:solidFill>
          <a:latin typeface="+mn-lt"/>
          <a:ea typeface="+mn-ea"/>
          <a:cs typeface="+mn-cs"/>
          <a:sym typeface="Constantia" charset="0"/>
        </a:defRPr>
      </a:lvl4pPr>
      <a:lvl5pPr marL="15541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5pPr>
      <a:lvl6pPr marL="20113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6pPr>
      <a:lvl7pPr marL="24685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7pPr>
      <a:lvl8pPr marL="29257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8pPr>
      <a:lvl9pPr marL="3382963" indent="-228600" algn="l" rtl="0" fontAlgn="base">
        <a:spcBef>
          <a:spcPts val="400"/>
        </a:spcBef>
        <a:spcAft>
          <a:spcPct val="0"/>
        </a:spcAft>
        <a:buClr>
          <a:srgbClr val="BB7527"/>
        </a:buClr>
        <a:buSzPct val="85000"/>
        <a:buFont typeface="Wingdings 2" charset="0"/>
        <a:buChar char=""/>
        <a:defRPr sz="2200">
          <a:solidFill>
            <a:schemeClr val="tx1"/>
          </a:solidFill>
          <a:latin typeface="+mn-lt"/>
          <a:ea typeface="+mn-ea"/>
          <a:cs typeface="+mn-cs"/>
          <a:sym typeface="Constanti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1371600" y="1041400"/>
            <a:ext cx="10261600" cy="309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Click to edit Master title style</a:t>
            </a:r>
          </a:p>
        </p:txBody>
      </p:sp>
      <p:sp>
        <p:nvSpPr>
          <p:cNvPr id="2050" name="Rectangle 2"/>
          <p:cNvSpPr>
            <a:spLocks noChangeArrowheads="1"/>
          </p:cNvSpPr>
          <p:nvPr>
            <p:ph type="body" idx="1"/>
          </p:nvPr>
        </p:nvSpPr>
        <p:spPr bwMode="auto">
          <a:xfrm>
            <a:off x="650875" y="2276475"/>
            <a:ext cx="11703050" cy="747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xmlns:p14="http://schemas.microsoft.com/office/powerpoint/2010/main"/>
  <p:txStyles>
    <p:titleStyle>
      <a:lvl1pPr algn="ctr" rtl="0" fontAlgn="base">
        <a:spcBef>
          <a:spcPts val="200"/>
        </a:spcBef>
        <a:spcAft>
          <a:spcPct val="0"/>
        </a:spcAft>
        <a:defRPr sz="7000">
          <a:solidFill>
            <a:schemeClr val="tx1"/>
          </a:solidFill>
          <a:latin typeface="+mj-lt"/>
          <a:ea typeface="+mj-ea"/>
          <a:cs typeface="+mj-cs"/>
          <a:sym typeface="Papyrus" charset="0"/>
        </a:defRPr>
      </a:lvl1pPr>
      <a:lvl2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2pPr>
      <a:lvl3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3pPr>
      <a:lvl4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4pPr>
      <a:lvl5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5pPr>
      <a:lvl6pPr marL="4572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6pPr>
      <a:lvl7pPr marL="9144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7pPr>
      <a:lvl8pPr marL="13716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8pPr>
      <a:lvl9pPr marL="18288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9pPr>
    </p:titleStyle>
    <p:bodyStyle>
      <a:lvl1pPr marL="7794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1pPr>
      <a:lvl2pPr marL="1381125" indent="-679450"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2pPr>
      <a:lvl3pPr marL="2019300" indent="-6778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3pPr>
      <a:lvl4pPr marL="2679700" indent="-6778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4pPr>
      <a:lvl5pPr marL="32940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5pPr>
      <a:lvl6pPr marL="37512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6pPr>
      <a:lvl7pPr marL="42084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7pPr>
      <a:lvl8pPr marL="46656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8pPr>
      <a:lvl9pPr marL="51228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1" name="Rectangle 1"/>
          <p:cNvSpPr>
            <a:spLocks noChangeArrowheads="1"/>
          </p:cNvSpPr>
          <p:nvPr>
            <p:ph type="title"/>
          </p:nvPr>
        </p:nvSpPr>
        <p:spPr bwMode="auto">
          <a:xfrm>
            <a:off x="1270000" y="7315200"/>
            <a:ext cx="10464800" cy="187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grpSp>
        <p:nvGrpSpPr>
          <p:cNvPr id="20484" name="Group 4"/>
          <p:cNvGrpSpPr>
            <a:grpSpLocks/>
          </p:cNvGrpSpPr>
          <p:nvPr/>
        </p:nvGrpSpPr>
        <p:grpSpPr bwMode="auto">
          <a:xfrm>
            <a:off x="-25400" y="-25400"/>
            <a:ext cx="13055600" cy="9779000"/>
            <a:chOff x="0" y="0"/>
            <a:chExt cx="8224" cy="6160"/>
          </a:xfrm>
        </p:grpSpPr>
        <p:sp>
          <p:nvSpPr>
            <p:cNvPr id="20482"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20483"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600">
          <a:solidFill>
            <a:schemeClr val="tx1"/>
          </a:solidFill>
          <a:latin typeface="+mn-lt"/>
          <a:ea typeface="+mn-ea"/>
          <a:cs typeface="+mn-cs"/>
          <a:sym typeface="Papyrus" charset="0"/>
        </a:defRPr>
      </a:lvl1pPr>
      <a:lvl2pPr algn="ctr" rtl="0" fontAlgn="base">
        <a:spcBef>
          <a:spcPct val="0"/>
        </a:spcBef>
        <a:spcAft>
          <a:spcPct val="0"/>
        </a:spcAft>
        <a:defRPr sz="3600">
          <a:solidFill>
            <a:schemeClr val="tx1"/>
          </a:solidFill>
          <a:latin typeface="+mn-lt"/>
          <a:ea typeface="+mn-ea"/>
          <a:cs typeface="+mn-cs"/>
          <a:sym typeface="Papyrus" charset="0"/>
        </a:defRPr>
      </a:lvl2pPr>
      <a:lvl3pPr algn="ctr" rtl="0" fontAlgn="base">
        <a:spcBef>
          <a:spcPct val="0"/>
        </a:spcBef>
        <a:spcAft>
          <a:spcPct val="0"/>
        </a:spcAft>
        <a:defRPr sz="3600">
          <a:solidFill>
            <a:schemeClr val="tx1"/>
          </a:solidFill>
          <a:latin typeface="+mn-lt"/>
          <a:ea typeface="+mn-ea"/>
          <a:cs typeface="+mn-cs"/>
          <a:sym typeface="Papyrus" charset="0"/>
        </a:defRPr>
      </a:lvl3pPr>
      <a:lvl4pPr algn="ctr" rtl="0" fontAlgn="base">
        <a:spcBef>
          <a:spcPct val="0"/>
        </a:spcBef>
        <a:spcAft>
          <a:spcPct val="0"/>
        </a:spcAft>
        <a:defRPr sz="3600">
          <a:solidFill>
            <a:schemeClr val="tx1"/>
          </a:solidFill>
          <a:latin typeface="+mn-lt"/>
          <a:ea typeface="+mn-ea"/>
          <a:cs typeface="+mn-cs"/>
          <a:sym typeface="Papyrus" charset="0"/>
        </a:defRPr>
      </a:lvl4pPr>
      <a:lvl5pPr algn="ctr" rtl="0" fontAlgn="base">
        <a:spcBef>
          <a:spcPct val="0"/>
        </a:spcBef>
        <a:spcAft>
          <a:spcPct val="0"/>
        </a:spcAft>
        <a:defRPr sz="3600">
          <a:solidFill>
            <a:schemeClr val="tx1"/>
          </a:solidFill>
          <a:latin typeface="+mn-lt"/>
          <a:ea typeface="+mn-ea"/>
          <a:cs typeface="+mn-cs"/>
          <a:sym typeface="Papyrus" charset="0"/>
        </a:defRPr>
      </a:lvl5pPr>
      <a:lvl6pPr marL="457200" algn="ctr" rtl="0" fontAlgn="base">
        <a:spcBef>
          <a:spcPct val="0"/>
        </a:spcBef>
        <a:spcAft>
          <a:spcPct val="0"/>
        </a:spcAft>
        <a:defRPr sz="3600">
          <a:solidFill>
            <a:schemeClr val="tx1"/>
          </a:solidFill>
          <a:latin typeface="+mn-lt"/>
          <a:ea typeface="+mn-ea"/>
          <a:cs typeface="+mn-cs"/>
          <a:sym typeface="Papyrus" charset="0"/>
        </a:defRPr>
      </a:lvl6pPr>
      <a:lvl7pPr marL="914400" algn="ctr" rtl="0" fontAlgn="base">
        <a:spcBef>
          <a:spcPct val="0"/>
        </a:spcBef>
        <a:spcAft>
          <a:spcPct val="0"/>
        </a:spcAft>
        <a:defRPr sz="3600">
          <a:solidFill>
            <a:schemeClr val="tx1"/>
          </a:solidFill>
          <a:latin typeface="+mn-lt"/>
          <a:ea typeface="+mn-ea"/>
          <a:cs typeface="+mn-cs"/>
          <a:sym typeface="Papyrus" charset="0"/>
        </a:defRPr>
      </a:lvl7pPr>
      <a:lvl8pPr marL="1371600" algn="ctr" rtl="0" fontAlgn="base">
        <a:spcBef>
          <a:spcPct val="0"/>
        </a:spcBef>
        <a:spcAft>
          <a:spcPct val="0"/>
        </a:spcAft>
        <a:defRPr sz="3600">
          <a:solidFill>
            <a:schemeClr val="tx1"/>
          </a:solidFill>
          <a:latin typeface="+mn-lt"/>
          <a:ea typeface="+mn-ea"/>
          <a:cs typeface="+mn-cs"/>
          <a:sym typeface="Papyrus" charset="0"/>
        </a:defRPr>
      </a:lvl8pPr>
      <a:lvl9pPr marL="1828800" algn="ctr" rtl="0" fontAlgn="base">
        <a:spcBef>
          <a:spcPct val="0"/>
        </a:spcBef>
        <a:spcAft>
          <a:spcPct val="0"/>
        </a:spcAft>
        <a:defRPr sz="36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5" name="Rectangle 1"/>
          <p:cNvSpPr>
            <a:spLocks noChangeArrowheads="1"/>
          </p:cNvSpPr>
          <p:nvPr>
            <p:ph type="body" idx="1"/>
          </p:nvPr>
        </p:nvSpPr>
        <p:spPr bwMode="auto">
          <a:xfrm>
            <a:off x="1270000" y="1168400"/>
            <a:ext cx="10464800" cy="741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grpSp>
        <p:nvGrpSpPr>
          <p:cNvPr id="21508" name="Group 4"/>
          <p:cNvGrpSpPr>
            <a:grpSpLocks/>
          </p:cNvGrpSpPr>
          <p:nvPr/>
        </p:nvGrpSpPr>
        <p:grpSpPr bwMode="auto">
          <a:xfrm>
            <a:off x="-25400" y="-25400"/>
            <a:ext cx="13055600" cy="9779000"/>
            <a:chOff x="0" y="0"/>
            <a:chExt cx="8224" cy="6160"/>
          </a:xfrm>
        </p:grpSpPr>
        <p:sp>
          <p:nvSpPr>
            <p:cNvPr id="21506"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21507"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ransition xmlns:p14="http://schemas.microsoft.com/office/powerpoint/2010/main"/>
  <p:txStyles>
    <p:titleStyle>
      <a:lvl1pPr marL="419100" indent="-419100" algn="l" rtl="0" fontAlgn="base">
        <a:spcBef>
          <a:spcPct val="0"/>
        </a:spcBef>
        <a:spcAft>
          <a:spcPct val="0"/>
        </a:spcAft>
        <a:defRPr sz="7200">
          <a:solidFill>
            <a:schemeClr val="tx1"/>
          </a:solidFill>
          <a:latin typeface="+mj-lt"/>
          <a:ea typeface="+mj-ea"/>
          <a:cs typeface="+mj-cs"/>
          <a:sym typeface="Papyrus" charset="0"/>
        </a:defRPr>
      </a:lvl1pPr>
      <a:lvl2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8763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13335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7907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22479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128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1pPr>
      <a:lvl2pPr marL="15113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2pPr>
      <a:lvl3pPr marL="22225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3pPr>
      <a:lvl4pPr marL="29337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4pPr>
      <a:lvl5pPr marL="36576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5pPr>
      <a:lvl6pPr marL="41148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6pPr>
      <a:lvl7pPr marL="45720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7pPr>
      <a:lvl8pPr marL="50292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8pPr>
      <a:lvl9pPr marL="5486400" indent="-558800" algn="l" rtl="0" fontAlgn="base">
        <a:spcBef>
          <a:spcPts val="37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3"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23554" name="Rectangle 2"/>
          <p:cNvSpPr>
            <a:spLocks noChangeArrowheads="1"/>
          </p:cNvSpPr>
          <p:nvPr>
            <p:ph type="body" idx="1"/>
          </p:nvPr>
        </p:nvSpPr>
        <p:spPr bwMode="auto">
          <a:xfrm>
            <a:off x="1270000" y="2819400"/>
            <a:ext cx="49530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grpSp>
        <p:nvGrpSpPr>
          <p:cNvPr id="23557" name="Group 5"/>
          <p:cNvGrpSpPr>
            <a:grpSpLocks/>
          </p:cNvGrpSpPr>
          <p:nvPr/>
        </p:nvGrpSpPr>
        <p:grpSpPr bwMode="auto">
          <a:xfrm>
            <a:off x="-25400" y="-25400"/>
            <a:ext cx="13055600" cy="9779000"/>
            <a:chOff x="0" y="0"/>
            <a:chExt cx="8224" cy="6160"/>
          </a:xfrm>
        </p:grpSpPr>
        <p:sp>
          <p:nvSpPr>
            <p:cNvPr id="23555"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2355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6223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1pPr>
      <a:lvl2pPr marL="1143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2pPr>
      <a:lvl3pPr marL="1600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3pPr>
      <a:lvl4pPr marL="21209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4pPr>
      <a:lvl5pPr marL="26416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5pPr>
      <a:lvl6pPr marL="30988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6pPr>
      <a:lvl7pPr marL="3556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7pPr>
      <a:lvl8pPr marL="4013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8pPr>
      <a:lvl9pPr marL="44704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25602" name="Rectangle 2"/>
          <p:cNvSpPr>
            <a:spLocks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8674" name="Rectangle 2"/>
          <p:cNvSpPr>
            <a:spLocks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ransition xmlns:p14="http://schemas.microsoft.com/office/powerpoint/2010/mai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9698" name="Rectangle 2"/>
          <p:cNvSpPr>
            <a:spLocks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xmlns:p14="http://schemas.microsoft.com/office/powerpoint/2010/mai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3074" name="Rectangle 2"/>
          <p:cNvSpPr>
            <a:spLocks noChangeArrowheads="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grpSp>
        <p:nvGrpSpPr>
          <p:cNvPr id="3077" name="Group 5"/>
          <p:cNvGrpSpPr>
            <a:grpSpLocks/>
          </p:cNvGrpSpPr>
          <p:nvPr/>
        </p:nvGrpSpPr>
        <p:grpSpPr bwMode="auto">
          <a:xfrm>
            <a:off x="-25400" y="-25400"/>
            <a:ext cx="13055600" cy="9779000"/>
            <a:chOff x="0" y="0"/>
            <a:chExt cx="8224" cy="6160"/>
          </a:xfrm>
        </p:grpSpPr>
        <p:sp>
          <p:nvSpPr>
            <p:cNvPr id="3075"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307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xmlns:p14="http://schemas.microsoft.com/office/powerpoint/2010/main"/>
  <p:txStyles>
    <p:titleStyle>
      <a:lvl1pPr marL="419100" indent="-419100" algn="l" rtl="0" fontAlgn="base">
        <a:spcBef>
          <a:spcPct val="0"/>
        </a:spcBef>
        <a:spcAft>
          <a:spcPct val="0"/>
        </a:spcAft>
        <a:defRPr sz="7200">
          <a:solidFill>
            <a:schemeClr val="tx1"/>
          </a:solidFill>
          <a:latin typeface="+mj-lt"/>
          <a:ea typeface="+mj-ea"/>
          <a:cs typeface="+mj-cs"/>
          <a:sym typeface="Papyrus" charset="0"/>
        </a:defRPr>
      </a:lvl1pPr>
      <a:lvl2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8763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13335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7907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22479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1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11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22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337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657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14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572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29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486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32770" name="Rectangle 2"/>
          <p:cNvSpPr>
            <a:spLocks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33794"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34818" name="Rectangle 2"/>
          <p:cNvSpPr>
            <a:spLocks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Rectangle 1"/>
          <p:cNvSpPr>
            <a:spLocks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35842" name="Rectangle 2"/>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4098"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5122" name="Rectangle 2"/>
          <p:cNvSpPr>
            <a:spLocks noChangeArrowheads="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grpSp>
        <p:nvGrpSpPr>
          <p:cNvPr id="5125" name="Group 5"/>
          <p:cNvGrpSpPr>
            <a:grpSpLocks/>
          </p:cNvGrpSpPr>
          <p:nvPr/>
        </p:nvGrpSpPr>
        <p:grpSpPr bwMode="auto">
          <a:xfrm>
            <a:off x="-25400" y="-25400"/>
            <a:ext cx="13055600" cy="9779000"/>
            <a:chOff x="0" y="0"/>
            <a:chExt cx="8224" cy="6160"/>
          </a:xfrm>
        </p:grpSpPr>
        <p:sp>
          <p:nvSpPr>
            <p:cNvPr id="5123"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5124"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6223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1pPr>
      <a:lvl2pPr marL="1143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2pPr>
      <a:lvl3pPr marL="1600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3pPr>
      <a:lvl4pPr marL="21209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4pPr>
      <a:lvl5pPr marL="26416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5pPr>
      <a:lvl6pPr marL="30988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6pPr>
      <a:lvl7pPr marL="3556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7pPr>
      <a:lvl8pPr marL="4013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8pPr>
      <a:lvl9pPr marL="44704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ChangeArrowheads="1"/>
          </p:cNvSpPr>
          <p:nvPr>
            <p:ph type="body" idx="1"/>
          </p:nvPr>
        </p:nvSpPr>
        <p:spPr bwMode="auto">
          <a:xfrm>
            <a:off x="1270000" y="2819400"/>
            <a:ext cx="49530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sp>
        <p:nvSpPr>
          <p:cNvPr id="6146" name="Rectangle 2"/>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grpSp>
        <p:nvGrpSpPr>
          <p:cNvPr id="6149" name="Group 5"/>
          <p:cNvGrpSpPr>
            <a:grpSpLocks/>
          </p:cNvGrpSpPr>
          <p:nvPr/>
        </p:nvGrpSpPr>
        <p:grpSpPr bwMode="auto">
          <a:xfrm>
            <a:off x="-25400" y="-25400"/>
            <a:ext cx="13055600" cy="9779000"/>
            <a:chOff x="0" y="0"/>
            <a:chExt cx="8224" cy="6160"/>
          </a:xfrm>
        </p:grpSpPr>
        <p:sp>
          <p:nvSpPr>
            <p:cNvPr id="6147"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614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6223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1pPr>
      <a:lvl2pPr marL="1143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2pPr>
      <a:lvl3pPr marL="1600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3pPr>
      <a:lvl4pPr marL="21209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4pPr>
      <a:lvl5pPr marL="26416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5pPr>
      <a:lvl6pPr marL="30988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6pPr>
      <a:lvl7pPr marL="3556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7pPr>
      <a:lvl8pPr marL="4013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8pPr>
      <a:lvl9pPr marL="44704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7170" name="Rectangle 2"/>
          <p:cNvSpPr>
            <a:spLocks noChangeArrowheads="1"/>
          </p:cNvSpPr>
          <p:nvPr>
            <p:ph type="body" idx="1"/>
          </p:nvPr>
        </p:nvSpPr>
        <p:spPr bwMode="auto">
          <a:xfrm>
            <a:off x="7353300" y="2819400"/>
            <a:ext cx="43815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grpSp>
        <p:nvGrpSpPr>
          <p:cNvPr id="7173" name="Group 5"/>
          <p:cNvGrpSpPr>
            <a:grpSpLocks/>
          </p:cNvGrpSpPr>
          <p:nvPr/>
        </p:nvGrpSpPr>
        <p:grpSpPr bwMode="auto">
          <a:xfrm>
            <a:off x="-25400" y="-25400"/>
            <a:ext cx="13055600" cy="9779000"/>
            <a:chOff x="0" y="0"/>
            <a:chExt cx="8224" cy="6160"/>
          </a:xfrm>
        </p:grpSpPr>
        <p:sp>
          <p:nvSpPr>
            <p:cNvPr id="7171"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7172"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6223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1pPr>
      <a:lvl2pPr marL="1143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2pPr>
      <a:lvl3pPr marL="1600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3pPr>
      <a:lvl4pPr marL="21209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4pPr>
      <a:lvl5pPr marL="26416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5pPr>
      <a:lvl6pPr marL="30988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6pPr>
      <a:lvl7pPr marL="35560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7pPr>
      <a:lvl8pPr marL="40132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8pPr>
      <a:lvl9pPr marL="4470400" indent="-393700" algn="l" rtl="0" fontAlgn="base">
        <a:spcBef>
          <a:spcPts val="2800"/>
        </a:spcBef>
        <a:spcAft>
          <a:spcPct val="0"/>
        </a:spcAft>
        <a:buSzPct val="46000"/>
        <a:buChar char="•"/>
        <a:defRPr sz="3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ChangeArrowheads="1"/>
          </p:cNvSpPr>
          <p:nvPr>
            <p:ph type="title"/>
          </p:nvPr>
        </p:nvSpPr>
        <p:spPr bwMode="auto">
          <a:xfrm>
            <a:off x="838200" y="2108200"/>
            <a:ext cx="6108700" cy="317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pyrus" charset="0"/>
              </a:rPr>
              <a:t>Click to edit Master title style</a:t>
            </a:r>
          </a:p>
        </p:txBody>
      </p:sp>
      <p:sp>
        <p:nvSpPr>
          <p:cNvPr id="8194" name="Rectangle 2"/>
          <p:cNvSpPr>
            <a:spLocks noChangeArrowheads="1"/>
          </p:cNvSpPr>
          <p:nvPr>
            <p:ph type="body" idx="1"/>
          </p:nvPr>
        </p:nvSpPr>
        <p:spPr bwMode="auto">
          <a:xfrm>
            <a:off x="838200" y="5359400"/>
            <a:ext cx="6108700" cy="233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grpSp>
        <p:nvGrpSpPr>
          <p:cNvPr id="8197" name="Group 5"/>
          <p:cNvGrpSpPr>
            <a:grpSpLocks/>
          </p:cNvGrpSpPr>
          <p:nvPr/>
        </p:nvGrpSpPr>
        <p:grpSpPr bwMode="auto">
          <a:xfrm>
            <a:off x="-25400" y="-25400"/>
            <a:ext cx="13055600" cy="9779000"/>
            <a:chOff x="0" y="0"/>
            <a:chExt cx="8224" cy="6160"/>
          </a:xfrm>
        </p:grpSpPr>
        <p:sp>
          <p:nvSpPr>
            <p:cNvPr id="8195" name="Rectangle 3"/>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819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xmlns:p14="http://schemas.microsoft.com/office/powerpoint/2010/main"/>
  <p:txStyles>
    <p:titleStyle>
      <a:lvl1pPr algn="ctr" rtl="0" fontAlgn="base">
        <a:spcBef>
          <a:spcPct val="0"/>
        </a:spcBef>
        <a:spcAft>
          <a:spcPct val="0"/>
        </a:spcAft>
        <a:defRPr sz="6000">
          <a:solidFill>
            <a:schemeClr val="tx1"/>
          </a:solidFill>
          <a:latin typeface="+mj-lt"/>
          <a:ea typeface="+mj-ea"/>
          <a:cs typeface="+mj-cs"/>
          <a:sym typeface="Papyrus" charset="0"/>
        </a:defRPr>
      </a:lvl1pPr>
      <a:lvl2pPr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6000">
          <a:solidFill>
            <a:schemeClr val="tx1"/>
          </a:solidFill>
          <a:latin typeface="Papyrus" charset="0"/>
          <a:ea typeface="ヒラギノ角ゴ ProN W3" charset="0"/>
          <a:cs typeface="ヒラギノ角ゴ ProN W3" charset="0"/>
          <a:sym typeface="Papyrus" charset="0"/>
        </a:defRPr>
      </a:lvl9pPr>
    </p:titleStyle>
    <p:bodyStyle>
      <a:lvl1pPr algn="ctr" rtl="0" fontAlgn="base">
        <a:spcBef>
          <a:spcPct val="0"/>
        </a:spcBef>
        <a:spcAft>
          <a:spcPct val="0"/>
        </a:spcAft>
        <a:defRPr sz="3000">
          <a:solidFill>
            <a:schemeClr val="tx1"/>
          </a:solidFill>
          <a:latin typeface="+mn-lt"/>
          <a:ea typeface="+mn-ea"/>
          <a:cs typeface="+mn-cs"/>
          <a:sym typeface="Papyrus" charset="0"/>
        </a:defRPr>
      </a:lvl1pPr>
      <a:lvl2pPr algn="ctr" rtl="0" fontAlgn="base">
        <a:spcBef>
          <a:spcPct val="0"/>
        </a:spcBef>
        <a:spcAft>
          <a:spcPct val="0"/>
        </a:spcAft>
        <a:defRPr sz="3000">
          <a:solidFill>
            <a:schemeClr val="tx1"/>
          </a:solidFill>
          <a:latin typeface="+mn-lt"/>
          <a:ea typeface="+mn-ea"/>
          <a:cs typeface="+mn-cs"/>
          <a:sym typeface="Papyrus" charset="0"/>
        </a:defRPr>
      </a:lvl2pPr>
      <a:lvl3pPr algn="ctr" rtl="0" fontAlgn="base">
        <a:spcBef>
          <a:spcPct val="0"/>
        </a:spcBef>
        <a:spcAft>
          <a:spcPct val="0"/>
        </a:spcAft>
        <a:defRPr sz="3000">
          <a:solidFill>
            <a:schemeClr val="tx1"/>
          </a:solidFill>
          <a:latin typeface="+mn-lt"/>
          <a:ea typeface="+mn-ea"/>
          <a:cs typeface="+mn-cs"/>
          <a:sym typeface="Papyrus" charset="0"/>
        </a:defRPr>
      </a:lvl3pPr>
      <a:lvl4pPr algn="ctr" rtl="0" fontAlgn="base">
        <a:spcBef>
          <a:spcPct val="0"/>
        </a:spcBef>
        <a:spcAft>
          <a:spcPct val="0"/>
        </a:spcAft>
        <a:defRPr sz="3000">
          <a:solidFill>
            <a:schemeClr val="tx1"/>
          </a:solidFill>
          <a:latin typeface="+mn-lt"/>
          <a:ea typeface="+mn-ea"/>
          <a:cs typeface="+mn-cs"/>
          <a:sym typeface="Papyrus" charset="0"/>
        </a:defRPr>
      </a:lvl4pPr>
      <a:lvl5pPr algn="ctr" rtl="0" fontAlgn="base">
        <a:spcBef>
          <a:spcPct val="0"/>
        </a:spcBef>
        <a:spcAft>
          <a:spcPct val="0"/>
        </a:spcAft>
        <a:defRPr sz="3000">
          <a:solidFill>
            <a:schemeClr val="tx1"/>
          </a:solidFill>
          <a:latin typeface="+mn-lt"/>
          <a:ea typeface="+mn-ea"/>
          <a:cs typeface="+mn-cs"/>
          <a:sym typeface="Papyrus" charset="0"/>
        </a:defRPr>
      </a:lvl5pPr>
      <a:lvl6pPr marL="457200" algn="ctr" rtl="0" fontAlgn="base">
        <a:spcBef>
          <a:spcPct val="0"/>
        </a:spcBef>
        <a:spcAft>
          <a:spcPct val="0"/>
        </a:spcAft>
        <a:defRPr sz="3000">
          <a:solidFill>
            <a:schemeClr val="tx1"/>
          </a:solidFill>
          <a:latin typeface="+mn-lt"/>
          <a:ea typeface="+mn-ea"/>
          <a:cs typeface="+mn-cs"/>
          <a:sym typeface="Papyrus" charset="0"/>
        </a:defRPr>
      </a:lvl6pPr>
      <a:lvl7pPr marL="914400" algn="ctr" rtl="0" fontAlgn="base">
        <a:spcBef>
          <a:spcPct val="0"/>
        </a:spcBef>
        <a:spcAft>
          <a:spcPct val="0"/>
        </a:spcAft>
        <a:defRPr sz="3000">
          <a:solidFill>
            <a:schemeClr val="tx1"/>
          </a:solidFill>
          <a:latin typeface="+mn-lt"/>
          <a:ea typeface="+mn-ea"/>
          <a:cs typeface="+mn-cs"/>
          <a:sym typeface="Papyrus" charset="0"/>
        </a:defRPr>
      </a:lvl7pPr>
      <a:lvl8pPr marL="1371600" algn="ctr" rtl="0" fontAlgn="base">
        <a:spcBef>
          <a:spcPct val="0"/>
        </a:spcBef>
        <a:spcAft>
          <a:spcPct val="0"/>
        </a:spcAft>
        <a:defRPr sz="3000">
          <a:solidFill>
            <a:schemeClr val="tx1"/>
          </a:solidFill>
          <a:latin typeface="+mn-lt"/>
          <a:ea typeface="+mn-ea"/>
          <a:cs typeface="+mn-cs"/>
          <a:sym typeface="Papyrus" charset="0"/>
        </a:defRPr>
      </a:lvl8pPr>
      <a:lvl9pPr marL="1828800" algn="ctr" rtl="0" fontAlgn="base">
        <a:spcBef>
          <a:spcPct val="0"/>
        </a:spcBef>
        <a:spcAft>
          <a:spcPct val="0"/>
        </a:spcAft>
        <a:defRPr sz="30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grpSp>
        <p:nvGrpSpPr>
          <p:cNvPr id="9220" name="Group 4"/>
          <p:cNvGrpSpPr>
            <a:grpSpLocks/>
          </p:cNvGrpSpPr>
          <p:nvPr/>
        </p:nvGrpSpPr>
        <p:grpSpPr bwMode="auto">
          <a:xfrm>
            <a:off x="-25400" y="-25400"/>
            <a:ext cx="13055600" cy="9779000"/>
            <a:chOff x="0" y="0"/>
            <a:chExt cx="8224" cy="6160"/>
          </a:xfrm>
        </p:grpSpPr>
        <p:sp>
          <p:nvSpPr>
            <p:cNvPr id="9218" name="Rectangle 2"/>
            <p:cNvSpPr>
              <a:spLocks/>
            </p:cNvSpPr>
            <p:nvPr/>
          </p:nvSpPr>
          <p:spPr bwMode="auto">
            <a:xfrm>
              <a:off x="0" y="8"/>
              <a:ext cx="8224" cy="6152"/>
            </a:xfrm>
            <a:prstGeom prst="rect">
              <a:avLst/>
            </a:prstGeom>
            <a:gradFill rotWithShape="0">
              <a:gsLst>
                <a:gs pos="0">
                  <a:srgbClr val="522809"/>
                </a:gs>
                <a:gs pos="100000">
                  <a:srgbClr val="220809"/>
                </a:gs>
              </a:gsLst>
              <a:lin ang="5400000" scaled="1"/>
            </a:gra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9219" name="Pictur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 y="0"/>
              <a:ext cx="8168" cy="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xmlns:p14="http://schemas.microsoft.com/office/powerpoint/2010/main"/>
  <p:txStyles>
    <p:titleStyle>
      <a:lvl1pPr algn="ctr" rtl="0" fontAlgn="base">
        <a:spcBef>
          <a:spcPct val="0"/>
        </a:spcBef>
        <a:spcAft>
          <a:spcPct val="0"/>
        </a:spcAft>
        <a:defRPr sz="7200">
          <a:solidFill>
            <a:schemeClr val="tx1"/>
          </a:solidFill>
          <a:latin typeface="+mj-lt"/>
          <a:ea typeface="+mj-ea"/>
          <a:cs typeface="+mj-cs"/>
          <a:sym typeface="Papyrus" charset="0"/>
        </a:defRPr>
      </a:lvl1pPr>
      <a:lvl2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4572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9144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3716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1828800" algn="ctr"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63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621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73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84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708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65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62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80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537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6.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http://www.microsoft.com/downloads/details.aspx?FamilyID=cb9bf144-1076-4615-9951-294eeb832823&amp;displaylang=en" TargetMode="External"/><Relationship Id="rId6"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hyperlink" Target="NUL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12939713" cy="98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658813"/>
            <a:ext cx="1251902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6867" name="Rectangle 3"/>
          <p:cNvSpPr>
            <a:spLocks/>
          </p:cNvSpPr>
          <p:nvPr/>
        </p:nvSpPr>
        <p:spPr bwMode="auto">
          <a:xfrm>
            <a:off x="2452688" y="6096000"/>
            <a:ext cx="10553700" cy="3035300"/>
          </a:xfrm>
          <a:prstGeom prst="rect">
            <a:avLst/>
          </a:prstGeom>
          <a:noFill/>
          <a:ln>
            <a:noFill/>
          </a:ln>
          <a:effectLst>
            <a:outerShdw blurRad="114300" dist="126999" dir="2700000" algn="ctr" rotWithShape="0">
              <a:srgbClr val="00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ja-JP" altLang="en-US" sz="8700" dirty="0">
                <a:solidFill>
                  <a:srgbClr val="D9EACA"/>
                </a:solidFill>
                <a:effectLst>
                  <a:outerShdw blurRad="38100" dist="38100" dir="2700000" algn="tl">
                    <a:srgbClr val="000000"/>
                  </a:outerShdw>
                </a:effectLst>
                <a:latin typeface="Arial"/>
                <a:ea typeface="ＭＳ Ｐゴシック" charset="0"/>
                <a:cs typeface="Baskerville" charset="0"/>
                <a:sym typeface="Baskerville" charset="0"/>
              </a:rPr>
              <a:t>“</a:t>
            </a:r>
            <a:r>
              <a:rPr lang="en-US" sz="8700" dirty="0">
                <a:solidFill>
                  <a:srgbClr val="D9EACA"/>
                </a:solidFill>
                <a:effectLst>
                  <a:outerShdw blurRad="38100" dist="38100" dir="2700000" algn="tl">
                    <a:srgbClr val="000000"/>
                  </a:outerShdw>
                </a:effectLst>
                <a:latin typeface="Baskerville" charset="0"/>
                <a:ea typeface="ＭＳ Ｐゴシック" charset="0"/>
                <a:cs typeface="Baskerville" charset="0"/>
                <a:sym typeface="Baskerville" charset="0"/>
              </a:rPr>
              <a:t>Two Wisdoms</a:t>
            </a:r>
            <a:r>
              <a:rPr lang="ja-JP" altLang="en-US" sz="8700" dirty="0">
                <a:solidFill>
                  <a:srgbClr val="D9EACA"/>
                </a:solidFill>
                <a:effectLst>
                  <a:outerShdw blurRad="38100" dist="38100" dir="2700000" algn="tl">
                    <a:srgbClr val="000000"/>
                  </a:outerShdw>
                </a:effectLst>
                <a:latin typeface="Arial"/>
                <a:ea typeface="ＭＳ Ｐゴシック" charset="0"/>
                <a:cs typeface="Baskerville" charset="0"/>
                <a:sym typeface="Baskerville" charset="0"/>
              </a:rPr>
              <a:t>”</a:t>
            </a:r>
            <a:endParaRPr lang="en-US" sz="8700" dirty="0">
              <a:solidFill>
                <a:srgbClr val="D9EACA"/>
              </a:solidFill>
              <a:effectLst>
                <a:outerShdw blurRad="38100" dist="38100" dir="2700000" algn="tl">
                  <a:srgbClr val="000000"/>
                </a:outerShdw>
              </a:effectLst>
              <a:latin typeface="Baskerville" charset="0"/>
              <a:ea typeface="ＭＳ Ｐゴシック" charset="0"/>
              <a:cs typeface="Baskerville" charset="0"/>
              <a:sym typeface="Baskerville" charset="0"/>
            </a:endParaRPr>
          </a:p>
          <a:p>
            <a:r>
              <a:rPr lang="en-US" sz="6400" dirty="0">
                <a:solidFill>
                  <a:srgbClr val="D9EACA"/>
                </a:solidFill>
                <a:effectLst>
                  <a:outerShdw blurRad="38100" dist="38100" dir="2700000" algn="tl">
                    <a:srgbClr val="000000"/>
                  </a:outerShdw>
                </a:effectLst>
                <a:latin typeface="Amienne" charset="0"/>
                <a:ea typeface="ＭＳ Ｐゴシック" charset="0"/>
                <a:cs typeface="Amienne" charset="0"/>
                <a:sym typeface="Amienne" charset="0"/>
              </a:rPr>
              <a:t>Heavenly? or Earthly, Sensual, Demonic?</a:t>
            </a:r>
            <a:endParaRPr lang="en-US" sz="6700" dirty="0">
              <a:solidFill>
                <a:srgbClr val="D9EACA"/>
              </a:solidFill>
              <a:effectLst>
                <a:outerShdw blurRad="38100" dist="38100" dir="2700000" algn="tl">
                  <a:srgbClr val="000000"/>
                </a:outerShdw>
              </a:effectLst>
              <a:latin typeface="Amienne" charset="0"/>
              <a:ea typeface="ＭＳ Ｐゴシック" charset="0"/>
              <a:cs typeface="Lucida Grande" charset="0"/>
              <a:sym typeface="Amienne" charset="0"/>
            </a:endParaRPr>
          </a:p>
          <a:p>
            <a:r>
              <a:rPr lang="en-US" sz="6000" dirty="0">
                <a:solidFill>
                  <a:srgbClr val="D9EACA"/>
                </a:solidFill>
                <a:effectLst>
                  <a:outerShdw blurRad="38100" dist="38100" dir="2700000" algn="tl">
                    <a:srgbClr val="000000"/>
                  </a:outerShdw>
                </a:effectLst>
                <a:latin typeface="Baskerville" charset="0"/>
                <a:ea typeface="ＭＳ Ｐゴシック" charset="0"/>
                <a:cs typeface="Baskerville" charset="0"/>
                <a:sym typeface="Baskerville" charset="0"/>
              </a:rPr>
              <a:t> James 3:13-18</a:t>
            </a:r>
          </a:p>
        </p:txBody>
      </p:sp>
      <p:sp>
        <p:nvSpPr>
          <p:cNvPr id="36868" name="Rectangle 4"/>
          <p:cNvSpPr>
            <a:spLocks/>
          </p:cNvSpPr>
          <p:nvPr/>
        </p:nvSpPr>
        <p:spPr bwMode="auto">
          <a:xfrm>
            <a:off x="241300" y="1892300"/>
            <a:ext cx="11087100" cy="2311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800" dirty="0">
                <a:solidFill>
                  <a:schemeClr val="tx1"/>
                </a:solidFill>
                <a:latin typeface="Boulder Regular" charset="0"/>
                <a:ea typeface="ＭＳ Ｐゴシック" charset="0"/>
                <a:cs typeface="Boulder Regular" charset="0"/>
                <a:sym typeface="Boulder Regular" charset="0"/>
              </a:rPr>
              <a:t>James 3:13 (NKJV</a:t>
            </a:r>
            <a:r>
              <a:rPr lang="en-US" sz="3800" dirty="0" smtClean="0">
                <a:solidFill>
                  <a:schemeClr val="tx1"/>
                </a:solidFill>
                <a:latin typeface="Boulder Regular" charset="0"/>
                <a:ea typeface="ＭＳ Ｐゴシック" charset="0"/>
                <a:cs typeface="Boulder Regular" charset="0"/>
                <a:sym typeface="Boulder Regular" charset="0"/>
              </a:rPr>
              <a:t>)</a:t>
            </a:r>
          </a:p>
          <a:p>
            <a:r>
              <a:rPr lang="en-US" sz="3800" dirty="0" smtClean="0">
                <a:solidFill>
                  <a:schemeClr val="tx1"/>
                </a:solidFill>
                <a:latin typeface="Baskerville" charset="0"/>
                <a:ea typeface="ＭＳ Ｐゴシック" charset="0"/>
                <a:cs typeface="Baskerville" charset="0"/>
                <a:sym typeface="Baskerville" charset="0"/>
              </a:rPr>
              <a:t> </a:t>
            </a:r>
            <a:r>
              <a:rPr lang="ja-JP" altLang="en-US" sz="3800" dirty="0">
                <a:solidFill>
                  <a:schemeClr val="tx1"/>
                </a:solidFill>
                <a:latin typeface="Arial"/>
                <a:ea typeface="ＭＳ Ｐゴシック" charset="0"/>
                <a:cs typeface="Baskerville" charset="0"/>
                <a:sym typeface="Baskerville" charset="0"/>
              </a:rPr>
              <a:t>“</a:t>
            </a:r>
            <a:r>
              <a:rPr lang="en-US" sz="3800" dirty="0">
                <a:solidFill>
                  <a:schemeClr val="tx1"/>
                </a:solidFill>
                <a:latin typeface="Baskerville" charset="0"/>
                <a:ea typeface="ＭＳ Ｐゴシック" charset="0"/>
                <a:cs typeface="Baskerville" charset="0"/>
                <a:sym typeface="Baskerville" charset="0"/>
              </a:rPr>
              <a:t>Who is wise and understanding among you? Let him show by good conduct that his works are done in the meekness of wisdom.</a:t>
            </a:r>
            <a:r>
              <a:rPr lang="ja-JP" altLang="en-US" sz="3800" dirty="0">
                <a:solidFill>
                  <a:schemeClr val="tx1"/>
                </a:solidFill>
                <a:latin typeface="Arial"/>
                <a:ea typeface="ＭＳ Ｐゴシック" charset="0"/>
                <a:cs typeface="Baskerville" charset="0"/>
                <a:sym typeface="Baskerville" charset="0"/>
              </a:rPr>
              <a:t>”</a:t>
            </a:r>
            <a:r>
              <a:rPr lang="en-US" sz="3800" dirty="0">
                <a:solidFill>
                  <a:schemeClr val="tx1"/>
                </a:solidFill>
                <a:latin typeface="Baskerville" charset="0"/>
                <a:ea typeface="ＭＳ Ｐゴシック" charset="0"/>
                <a:cs typeface="Baskerville" charset="0"/>
                <a:sym typeface="Baskerville"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36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2226" name="Rectangle 2"/>
          <p:cNvSpPr>
            <a:spLocks/>
          </p:cNvSpPr>
          <p:nvPr/>
        </p:nvSpPr>
        <p:spPr bwMode="auto">
          <a:xfrm>
            <a:off x="5168900" y="3860800"/>
            <a:ext cx="7366000" cy="5448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55613" indent="-455613" algn="l">
              <a:spcBef>
                <a:spcPts val="1500"/>
              </a:spcBef>
              <a:buClr>
                <a:srgbClr val="804000"/>
              </a:buClr>
              <a:buSzPct val="125000"/>
              <a:buFont typeface="Zapf Dingbats" charset="0"/>
              <a:buChar char="✴"/>
              <a:tabLst>
                <a:tab pos="228600" algn="l"/>
              </a:tabLst>
            </a:pPr>
            <a:r>
              <a:rPr lang="en-US" sz="3400" dirty="0">
                <a:solidFill>
                  <a:schemeClr val="tx1"/>
                </a:solidFill>
                <a:latin typeface="Constantia" charset="0"/>
                <a:ea typeface="ＭＳ Ｐゴシック" charset="0"/>
                <a:cs typeface="Constantia" charset="0"/>
                <a:sym typeface="Constantia" charset="0"/>
              </a:rPr>
              <a:t>Wisdom pertains not ONLY to that which is spoken - but to that which is done </a:t>
            </a:r>
            <a:r>
              <a:rPr lang="en-US" sz="3400" dirty="0" smtClean="0">
                <a:solidFill>
                  <a:schemeClr val="tx1"/>
                </a:solidFill>
                <a:latin typeface="Constantia" charset="0"/>
                <a:ea typeface="ＭＳ Ｐゴシック" charset="0"/>
                <a:cs typeface="Constantia" charset="0"/>
                <a:sym typeface="Constantia" charset="0"/>
              </a:rPr>
              <a:t>– </a:t>
            </a:r>
          </a:p>
          <a:p>
            <a:pPr marL="912813" lvl="1" indent="-455613" algn="l">
              <a:spcBef>
                <a:spcPts val="1500"/>
              </a:spcBef>
              <a:buClr>
                <a:srgbClr val="804000"/>
              </a:buClr>
              <a:buSzPct val="125000"/>
              <a:buFont typeface="Zapf Dingbats" charset="0"/>
              <a:buChar char="✴"/>
              <a:tabLst>
                <a:tab pos="228600" algn="l"/>
              </a:tabLst>
            </a:pPr>
            <a:r>
              <a:rPr lang="ja-JP" altLang="en-US" sz="3000" dirty="0" smtClean="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Good conversation</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 (KJV); - </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good conduct</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 (NKJV); </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good behavior</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 - (NASB) - (cf. </a:t>
            </a:r>
            <a:r>
              <a:rPr lang="en-US" sz="3000" dirty="0" err="1">
                <a:solidFill>
                  <a:schemeClr val="tx1"/>
                </a:solidFill>
                <a:latin typeface="Constantia" charset="0"/>
                <a:ea typeface="ＭＳ Ｐゴシック" charset="0"/>
                <a:cs typeface="Constantia" charset="0"/>
                <a:sym typeface="Constantia" charset="0"/>
              </a:rPr>
              <a:t>Eph</a:t>
            </a:r>
            <a:r>
              <a:rPr lang="en-US" sz="3000" dirty="0">
                <a:solidFill>
                  <a:schemeClr val="tx1"/>
                </a:solidFill>
                <a:latin typeface="Constantia" charset="0"/>
                <a:ea typeface="ＭＳ Ｐゴシック" charset="0"/>
                <a:cs typeface="Constantia" charset="0"/>
                <a:sym typeface="Constantia" charset="0"/>
              </a:rPr>
              <a:t> 5:15-17; 1 Tim 4:12-16</a:t>
            </a:r>
            <a:r>
              <a:rPr lang="en-US" sz="3000" dirty="0" smtClean="0">
                <a:solidFill>
                  <a:schemeClr val="tx1"/>
                </a:solidFill>
                <a:latin typeface="Constantia" charset="0"/>
                <a:ea typeface="ＭＳ Ｐゴシック" charset="0"/>
                <a:cs typeface="Constantia" charset="0"/>
                <a:sym typeface="Constantia" charset="0"/>
              </a:rPr>
              <a:t>)</a:t>
            </a:r>
          </a:p>
          <a:p>
            <a:pPr marL="912813" lvl="1" indent="-455613" algn="l">
              <a:spcBef>
                <a:spcPts val="1500"/>
              </a:spcBef>
              <a:buClr>
                <a:srgbClr val="804000"/>
              </a:buClr>
              <a:buSzPct val="125000"/>
              <a:buFont typeface="Zapf Dingbats" charset="0"/>
              <a:buChar char="✴"/>
              <a:tabLst>
                <a:tab pos="228600" algn="l"/>
              </a:tabLst>
            </a:pPr>
            <a:r>
              <a:rPr lang="en-US" sz="3000" dirty="0" smtClean="0">
                <a:solidFill>
                  <a:schemeClr val="tx1"/>
                </a:solidFill>
                <a:latin typeface="Constantia" charset="0"/>
                <a:ea typeface="ＭＳ Ｐゴシック" charset="0"/>
                <a:cs typeface="Constantia" charset="0"/>
                <a:sym typeface="Constantia" charset="0"/>
              </a:rPr>
              <a:t>Works </a:t>
            </a:r>
            <a:r>
              <a:rPr lang="en-US" sz="3000" dirty="0">
                <a:solidFill>
                  <a:schemeClr val="tx1"/>
                </a:solidFill>
                <a:latin typeface="Constantia" charset="0"/>
                <a:ea typeface="ＭＳ Ｐゴシック" charset="0"/>
                <a:cs typeface="Constantia" charset="0"/>
                <a:sym typeface="Constantia" charset="0"/>
              </a:rPr>
              <a:t>- (Mt 7:24; Tit 2:14 - in contrast cf. Mat. 6:1-18; 23:2-5; Tit 1:16</a:t>
            </a:r>
            <a:r>
              <a:rPr lang="en-US" sz="3000" dirty="0" smtClean="0">
                <a:solidFill>
                  <a:schemeClr val="tx1"/>
                </a:solidFill>
                <a:latin typeface="Constantia" charset="0"/>
                <a:ea typeface="ＭＳ Ｐゴシック" charset="0"/>
                <a:cs typeface="Constantia" charset="0"/>
                <a:sym typeface="Constantia" charset="0"/>
              </a:rPr>
              <a:t>)</a:t>
            </a:r>
          </a:p>
          <a:p>
            <a:pPr marL="912813" lvl="1" indent="-455613" algn="l">
              <a:spcBef>
                <a:spcPts val="1500"/>
              </a:spcBef>
              <a:buClr>
                <a:srgbClr val="804000"/>
              </a:buClr>
              <a:buSzPct val="125000"/>
              <a:buFont typeface="Zapf Dingbats" charset="0"/>
              <a:buChar char="✴"/>
              <a:tabLst>
                <a:tab pos="228600" algn="l"/>
              </a:tabLst>
            </a:pPr>
            <a:r>
              <a:rPr lang="en-US" sz="3000" dirty="0" smtClean="0">
                <a:solidFill>
                  <a:schemeClr val="tx1"/>
                </a:solidFill>
                <a:latin typeface="Constantia" charset="0"/>
                <a:ea typeface="ＭＳ Ｐゴシック" charset="0"/>
                <a:cs typeface="Constantia" charset="0"/>
                <a:sym typeface="Constantia" charset="0"/>
              </a:rPr>
              <a:t>Meekness </a:t>
            </a:r>
            <a:r>
              <a:rPr lang="en-US" sz="3000" dirty="0">
                <a:solidFill>
                  <a:schemeClr val="tx1"/>
                </a:solidFill>
                <a:latin typeface="Constantia" charset="0"/>
                <a:ea typeface="ＭＳ Ｐゴシック" charset="0"/>
                <a:cs typeface="Constantia" charset="0"/>
                <a:sym typeface="Constantia" charset="0"/>
              </a:rPr>
              <a:t>- the opposite of arrogance - (Mat 20:25-28; Gal. 6:1; 1 Tim 6:11)</a:t>
            </a:r>
          </a:p>
        </p:txBody>
      </p:sp>
      <p:sp>
        <p:nvSpPr>
          <p:cNvPr id="52227" name="Rectangle 3"/>
          <p:cNvSpPr>
            <a:spLocks/>
          </p:cNvSpPr>
          <p:nvPr/>
        </p:nvSpPr>
        <p:spPr bwMode="auto">
          <a:xfrm>
            <a:off x="57150" y="23622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ＭＳ Ｐゴシック" charset="0"/>
                <a:cs typeface="Denmark Regular" charset="0"/>
                <a:sym typeface="Denmark Regular" charset="0"/>
              </a:rPr>
              <a:t>True Wisdom Expressed</a:t>
            </a:r>
          </a:p>
        </p:txBody>
      </p:sp>
      <p:pic>
        <p:nvPicPr>
          <p:cNvPr id="5222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632200"/>
            <a:ext cx="5194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222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2226">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52226">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52226">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522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274" name="Rectangle 2"/>
          <p:cNvSpPr>
            <a:spLocks/>
          </p:cNvSpPr>
          <p:nvPr/>
        </p:nvSpPr>
        <p:spPr bwMode="auto">
          <a:xfrm>
            <a:off x="5168900" y="3860800"/>
            <a:ext cx="7366000" cy="55499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20700" indent="-520700" algn="l">
              <a:spcBef>
                <a:spcPts val="700"/>
              </a:spcBef>
              <a:buClr>
                <a:srgbClr val="804000"/>
              </a:buClr>
              <a:buSzPct val="125000"/>
              <a:buFont typeface="Zapf Dingbats" charset="0"/>
              <a:buChar char="✦"/>
            </a:pPr>
            <a:r>
              <a:rPr lang="ja-JP" altLang="en-US" sz="3400" dirty="0">
                <a:solidFill>
                  <a:schemeClr val="tx1"/>
                </a:solidFill>
                <a:latin typeface="Arial"/>
                <a:ea typeface="ＭＳ Ｐゴシック" charset="0"/>
                <a:cs typeface="Constantia Bold" charset="0"/>
                <a:sym typeface="Constantia Bold" charset="0"/>
              </a:rPr>
              <a:t>“</a:t>
            </a:r>
            <a:r>
              <a:rPr lang="en-US" sz="3400" dirty="0">
                <a:solidFill>
                  <a:schemeClr val="tx1"/>
                </a:solidFill>
                <a:latin typeface="Constantia Bold" charset="0"/>
                <a:ea typeface="ＭＳ Ｐゴシック" charset="0"/>
                <a:cs typeface="Constantia Bold" charset="0"/>
                <a:sym typeface="Constantia Bold" charset="0"/>
              </a:rPr>
              <a:t>Bitter envying</a:t>
            </a:r>
            <a:r>
              <a:rPr lang="ja-JP" altLang="en-US" sz="3400" dirty="0">
                <a:solidFill>
                  <a:schemeClr val="tx1"/>
                </a:solidFill>
                <a:latin typeface="Arial"/>
                <a:ea typeface="ＭＳ Ｐゴシック" charset="0"/>
                <a:cs typeface="Constantia Bold" charset="0"/>
                <a:sym typeface="Constantia Bold" charset="0"/>
              </a:rPr>
              <a:t>”</a:t>
            </a:r>
            <a:r>
              <a:rPr lang="en-US" sz="3400" dirty="0">
                <a:solidFill>
                  <a:schemeClr val="tx1"/>
                </a:solidFill>
                <a:latin typeface="Constantia" charset="0"/>
                <a:ea typeface="ＭＳ Ｐゴシック" charset="0"/>
                <a:cs typeface="Constantia" charset="0"/>
                <a:sym typeface="Constantia" charset="0"/>
              </a:rPr>
              <a:t> - </a:t>
            </a:r>
            <a:r>
              <a:rPr lang="ja-JP" altLang="en-US" sz="34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charset="0"/>
                <a:ea typeface="ＭＳ Ｐゴシック" charset="0"/>
                <a:cs typeface="Constantia" charset="0"/>
                <a:sym typeface="Constantia" charset="0"/>
              </a:rPr>
              <a:t>an envious and contentious rivalry, jealousy</a:t>
            </a:r>
            <a:r>
              <a:rPr lang="ja-JP" altLang="en-US" sz="34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charset="0"/>
                <a:ea typeface="ＭＳ Ｐゴシック" charset="0"/>
                <a:cs typeface="Constantia" charset="0"/>
                <a:sym typeface="Constantia" charset="0"/>
              </a:rPr>
              <a:t> - (Thayer. 271)</a:t>
            </a:r>
          </a:p>
          <a:p>
            <a:pPr marL="977900" lvl="1" indent="-520700" algn="l">
              <a:spcBef>
                <a:spcPts val="500"/>
              </a:spcBef>
              <a:buClr>
                <a:srgbClr val="804000"/>
              </a:buClr>
              <a:buSzPct val="125000"/>
              <a:buFont typeface="Zapf Dingbats" charset="0"/>
              <a:buChar char="✴"/>
            </a:pPr>
            <a:r>
              <a:rPr lang="en-US" sz="3400" dirty="0">
                <a:solidFill>
                  <a:schemeClr val="tx1"/>
                </a:solidFill>
                <a:latin typeface="Constantia" charset="0"/>
                <a:ea typeface="ＭＳ Ｐゴシック" charset="0"/>
                <a:cs typeface="Constantia" charset="0"/>
                <a:sym typeface="Constantia" charset="0"/>
              </a:rPr>
              <a:t>1 </a:t>
            </a:r>
            <a:r>
              <a:rPr lang="en-US" sz="3400" dirty="0" err="1">
                <a:solidFill>
                  <a:schemeClr val="tx1"/>
                </a:solidFill>
                <a:latin typeface="Constantia" charset="0"/>
                <a:ea typeface="ＭＳ Ｐゴシック" charset="0"/>
                <a:cs typeface="Constantia" charset="0"/>
                <a:sym typeface="Constantia" charset="0"/>
              </a:rPr>
              <a:t>Cor</a:t>
            </a:r>
            <a:r>
              <a:rPr lang="en-US" sz="3400" dirty="0">
                <a:solidFill>
                  <a:schemeClr val="tx1"/>
                </a:solidFill>
                <a:latin typeface="Constantia" charset="0"/>
                <a:ea typeface="ＭＳ Ｐゴシック" charset="0"/>
                <a:cs typeface="Constantia" charset="0"/>
                <a:sym typeface="Constantia" charset="0"/>
              </a:rPr>
              <a:t> 3:3 - </a:t>
            </a:r>
            <a:r>
              <a:rPr lang="en-US" sz="2800" dirty="0">
                <a:solidFill>
                  <a:schemeClr val="tx1"/>
                </a:solidFill>
                <a:latin typeface="Constantia Italic" charset="0"/>
                <a:ea typeface="ＭＳ Ｐゴシック" charset="0"/>
                <a:cs typeface="Constantia Italic" charset="0"/>
                <a:sym typeface="Constantia Italic" charset="0"/>
              </a:rPr>
              <a:t>For where there are envy, strife, and divisions among you, are you not carnal and behaving like mere men</a:t>
            </a:r>
            <a:r>
              <a:rPr lang="en-US" sz="2800" dirty="0" smtClean="0">
                <a:solidFill>
                  <a:schemeClr val="tx1"/>
                </a:solidFill>
                <a:latin typeface="Constantia Italic" charset="0"/>
                <a:ea typeface="ＭＳ Ｐゴシック" charset="0"/>
                <a:cs typeface="Constantia Italic" charset="0"/>
                <a:sym typeface="Constantia Italic" charset="0"/>
              </a:rPr>
              <a:t>?</a:t>
            </a:r>
          </a:p>
          <a:p>
            <a:pPr marL="977900" lvl="1" indent="-520700" algn="l">
              <a:spcBef>
                <a:spcPts val="500"/>
              </a:spcBef>
              <a:buClr>
                <a:srgbClr val="804000"/>
              </a:buClr>
              <a:buSzPct val="125000"/>
              <a:buFont typeface="Zapf Dingbats" charset="0"/>
              <a:buChar char="✴"/>
            </a:pPr>
            <a:r>
              <a:rPr lang="en-US" sz="3400" dirty="0" smtClean="0">
                <a:solidFill>
                  <a:schemeClr val="tx1"/>
                </a:solidFill>
                <a:latin typeface="Constantia" charset="0"/>
                <a:ea typeface="ＭＳ Ｐゴシック" charset="0"/>
                <a:cs typeface="Constantia" charset="0"/>
                <a:sym typeface="Constantia" charset="0"/>
              </a:rPr>
              <a:t>Galatians </a:t>
            </a:r>
            <a:r>
              <a:rPr lang="en-US" sz="3400" dirty="0">
                <a:solidFill>
                  <a:schemeClr val="tx1"/>
                </a:solidFill>
                <a:latin typeface="Constantia" charset="0"/>
                <a:ea typeface="ＭＳ Ｐゴシック" charset="0"/>
                <a:cs typeface="Constantia" charset="0"/>
                <a:sym typeface="Constantia" charset="0"/>
              </a:rPr>
              <a:t>5:20 - . . . </a:t>
            </a:r>
            <a:r>
              <a:rPr lang="en-US" sz="2800" dirty="0">
                <a:solidFill>
                  <a:schemeClr val="tx1"/>
                </a:solidFill>
                <a:latin typeface="Constantia Italic" charset="0"/>
                <a:ea typeface="ＭＳ Ｐゴシック" charset="0"/>
                <a:cs typeface="Constantia Italic" charset="0"/>
                <a:sym typeface="Constantia Italic" charset="0"/>
              </a:rPr>
              <a:t>contentions, jealousies, outbursts of wrath, selfish ambitions, dissensions, heresies</a:t>
            </a:r>
            <a:r>
              <a:rPr lang="en-US" sz="2800" dirty="0" smtClean="0">
                <a:solidFill>
                  <a:schemeClr val="tx1"/>
                </a:solidFill>
                <a:latin typeface="Constantia Italic" charset="0"/>
                <a:ea typeface="ＭＳ Ｐゴシック" charset="0"/>
                <a:cs typeface="Constantia Italic" charset="0"/>
                <a:sym typeface="Constantia Italic" charset="0"/>
              </a:rPr>
              <a:t>,</a:t>
            </a:r>
          </a:p>
          <a:p>
            <a:pPr marL="977900" lvl="1" indent="-520700" algn="l">
              <a:spcBef>
                <a:spcPts val="500"/>
              </a:spcBef>
              <a:buClr>
                <a:srgbClr val="804000"/>
              </a:buClr>
              <a:buSzPct val="125000"/>
              <a:buFont typeface="Zapf Dingbats" charset="0"/>
              <a:buChar char="✴"/>
            </a:pPr>
            <a:r>
              <a:rPr lang="en-US" sz="3400" dirty="0" smtClean="0">
                <a:solidFill>
                  <a:schemeClr val="tx1"/>
                </a:solidFill>
                <a:latin typeface="Constantia" charset="0"/>
                <a:ea typeface="ＭＳ Ｐゴシック" charset="0"/>
                <a:cs typeface="Constantia" charset="0"/>
                <a:sym typeface="Constantia" charset="0"/>
              </a:rPr>
              <a:t>Rom</a:t>
            </a:r>
            <a:r>
              <a:rPr lang="en-US" sz="3400" dirty="0">
                <a:solidFill>
                  <a:schemeClr val="tx1"/>
                </a:solidFill>
                <a:latin typeface="Constantia" charset="0"/>
                <a:ea typeface="ＭＳ Ｐゴシック" charset="0"/>
                <a:cs typeface="Constantia" charset="0"/>
                <a:sym typeface="Constantia" charset="0"/>
              </a:rPr>
              <a:t>. 13:13 - </a:t>
            </a:r>
            <a:r>
              <a:rPr lang="en-US" sz="2800" dirty="0">
                <a:solidFill>
                  <a:schemeClr val="tx1"/>
                </a:solidFill>
                <a:latin typeface="Constantia Italic" charset="0"/>
                <a:ea typeface="ＭＳ Ｐゴシック" charset="0"/>
                <a:cs typeface="Constantia Italic" charset="0"/>
                <a:sym typeface="Constantia Italic" charset="0"/>
              </a:rPr>
              <a:t>Let us walk properly . . . not in strife and envy. . </a:t>
            </a:r>
          </a:p>
        </p:txBody>
      </p:sp>
      <p:sp>
        <p:nvSpPr>
          <p:cNvPr id="54275" name="Rectangle 3"/>
          <p:cNvSpPr>
            <a:spLocks/>
          </p:cNvSpPr>
          <p:nvPr/>
        </p:nvSpPr>
        <p:spPr bwMode="auto">
          <a:xfrm>
            <a:off x="57150" y="2489200"/>
            <a:ext cx="12865100" cy="838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000">
                <a:solidFill>
                  <a:schemeClr val="tx1"/>
                </a:solidFill>
                <a:latin typeface="Denmark Regular" charset="0"/>
                <a:ea typeface="ＭＳ Ｐゴシック" charset="0"/>
                <a:cs typeface="Denmark Regular" charset="0"/>
                <a:sym typeface="Denmark Regular" charset="0"/>
              </a:rPr>
              <a:t>Evidence of Ungodly Wisdom - 3:14</a:t>
            </a:r>
          </a:p>
        </p:txBody>
      </p:sp>
      <p:pic>
        <p:nvPicPr>
          <p:cNvPr id="5427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4356100"/>
            <a:ext cx="51943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7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4274">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54274">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54274">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542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6322" name="Rectangle 2"/>
          <p:cNvSpPr>
            <a:spLocks/>
          </p:cNvSpPr>
          <p:nvPr/>
        </p:nvSpPr>
        <p:spPr bwMode="auto">
          <a:xfrm>
            <a:off x="5168900" y="3860800"/>
            <a:ext cx="7366000" cy="5575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20700" indent="-455613" algn="l">
              <a:spcBef>
                <a:spcPts val="700"/>
              </a:spcBef>
              <a:buClr>
                <a:srgbClr val="804000"/>
              </a:buClr>
              <a:buSzPct val="125000"/>
              <a:buFont typeface="Zapf Dingbats" charset="0"/>
              <a:buChar char="✦"/>
            </a:pPr>
            <a:r>
              <a:rPr lang="ja-JP" altLang="en-US" sz="3400" dirty="0">
                <a:solidFill>
                  <a:schemeClr val="tx1"/>
                </a:solidFill>
                <a:latin typeface="Arial"/>
                <a:ea typeface="ＭＳ Ｐゴシック" charset="0"/>
                <a:cs typeface="Constantia Bold" charset="0"/>
                <a:sym typeface="Constantia Bold" charset="0"/>
              </a:rPr>
              <a:t>“</a:t>
            </a:r>
            <a:r>
              <a:rPr lang="en-US" sz="3400" dirty="0">
                <a:solidFill>
                  <a:schemeClr val="tx1"/>
                </a:solidFill>
                <a:latin typeface="Constantia Bold" charset="0"/>
                <a:ea typeface="ＭＳ Ｐゴシック" charset="0"/>
                <a:cs typeface="Constantia Bold" charset="0"/>
                <a:sym typeface="Constantia Bold" charset="0"/>
              </a:rPr>
              <a:t>Self seeking</a:t>
            </a:r>
            <a:r>
              <a:rPr lang="ja-JP" altLang="en-US" sz="3400" dirty="0">
                <a:solidFill>
                  <a:schemeClr val="tx1"/>
                </a:solidFill>
                <a:latin typeface="Arial"/>
                <a:ea typeface="ＭＳ Ｐゴシック" charset="0"/>
                <a:cs typeface="Constantia Bold" charset="0"/>
                <a:sym typeface="Constantia Bold" charset="0"/>
              </a:rPr>
              <a:t>”</a:t>
            </a:r>
            <a:r>
              <a:rPr lang="en-US" sz="3400" dirty="0">
                <a:solidFill>
                  <a:schemeClr val="tx1"/>
                </a:solidFill>
                <a:latin typeface="Constantia" charset="0"/>
                <a:ea typeface="ＭＳ Ｐゴシック" charset="0"/>
                <a:cs typeface="Constantia" charset="0"/>
                <a:sym typeface="Constantia" charset="0"/>
              </a:rPr>
              <a:t> - </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Italic" charset="0"/>
                <a:ea typeface="ＭＳ Ｐゴシック" charset="0"/>
                <a:cs typeface="Constantia Italic" charset="0"/>
                <a:sym typeface="Constantia Italic" charset="0"/>
              </a:rPr>
              <a:t>faction</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 (ASV), </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Italic" charset="0"/>
                <a:ea typeface="ＭＳ Ｐゴシック" charset="0"/>
                <a:cs typeface="Constantia Italic" charset="0"/>
                <a:sym typeface="Constantia Italic" charset="0"/>
              </a:rPr>
              <a:t>strife</a:t>
            </a:r>
            <a:r>
              <a:rPr lang="en-US" sz="3000" dirty="0">
                <a:solidFill>
                  <a:schemeClr val="tx1"/>
                </a:solidFill>
                <a:latin typeface="Constantia" charset="0"/>
                <a:ea typeface="ＭＳ Ｐゴシック" charset="0"/>
                <a:cs typeface="Constantia" charset="0"/>
                <a:sym typeface="Constantia" charset="0"/>
              </a:rPr>
              <a:t> - (KJV), </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Italic" charset="0"/>
                <a:ea typeface="ＭＳ Ｐゴシック" charset="0"/>
                <a:cs typeface="Constantia Italic" charset="0"/>
                <a:sym typeface="Constantia Italic" charset="0"/>
              </a:rPr>
              <a:t>selfish ambition</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 - (NASB),</a:t>
            </a:r>
            <a:r>
              <a:rPr lang="en-US" sz="3400" dirty="0">
                <a:solidFill>
                  <a:schemeClr val="tx1"/>
                </a:solidFill>
                <a:latin typeface="Constantia" charset="0"/>
                <a:ea typeface="ＭＳ Ｐゴシック" charset="0"/>
                <a:cs typeface="Constantia" charset="0"/>
                <a:sym typeface="Constantia" charset="0"/>
              </a:rPr>
              <a:t> - </a:t>
            </a:r>
            <a:r>
              <a:rPr lang="ja-JP" altLang="en-US" sz="3200" dirty="0" smtClean="0">
                <a:solidFill>
                  <a:schemeClr val="tx1"/>
                </a:solidFill>
                <a:latin typeface="Arial"/>
                <a:ea typeface="ＭＳ Ｐゴシック" charset="0"/>
                <a:cs typeface="Constantia" charset="0"/>
                <a:sym typeface="Constantia" charset="0"/>
              </a:rPr>
              <a:t>“</a:t>
            </a:r>
            <a:r>
              <a:rPr lang="en-US" sz="3200" dirty="0">
                <a:solidFill>
                  <a:schemeClr val="tx1"/>
                </a:solidFill>
                <a:latin typeface="Constantia" charset="0"/>
                <a:ea typeface="ＭＳ Ｐゴシック" charset="0"/>
                <a:cs typeface="Constantia" charset="0"/>
                <a:sym typeface="Constantia" charset="0"/>
              </a:rPr>
              <a:t>denotes ambition, self-seeking, rivalry, self-will being an underlying idea in the word; hence it denotes party-making</a:t>
            </a:r>
            <a:r>
              <a:rPr lang="ja-JP" altLang="en-US" sz="3200" dirty="0">
                <a:solidFill>
                  <a:schemeClr val="tx1"/>
                </a:solidFill>
                <a:latin typeface="Arial"/>
                <a:ea typeface="ＭＳ Ｐゴシック" charset="0"/>
                <a:cs typeface="Constantia" charset="0"/>
                <a:sym typeface="Constantia" charset="0"/>
              </a:rPr>
              <a:t>”</a:t>
            </a:r>
            <a:r>
              <a:rPr lang="en-US" sz="3200" dirty="0">
                <a:solidFill>
                  <a:schemeClr val="tx1"/>
                </a:solidFill>
                <a:latin typeface="Constantia" charset="0"/>
                <a:ea typeface="ＭＳ Ｐゴシック" charset="0"/>
                <a:cs typeface="Constantia" charset="0"/>
                <a:sym typeface="Constantia" charset="0"/>
              </a:rPr>
              <a:t> (Vine. 2:68).</a:t>
            </a:r>
            <a:endParaRPr lang="en-US" sz="3400" dirty="0">
              <a:solidFill>
                <a:schemeClr val="tx1"/>
              </a:solidFill>
              <a:latin typeface="Constantia" charset="0"/>
              <a:ea typeface="ＭＳ Ｐゴシック" charset="0"/>
              <a:cs typeface="Constantia" charset="0"/>
              <a:sym typeface="Constantia" charset="0"/>
            </a:endParaRPr>
          </a:p>
          <a:p>
            <a:pPr marL="977900" lvl="1" indent="-455613" algn="l">
              <a:spcBef>
                <a:spcPts val="500"/>
              </a:spcBef>
              <a:buClr>
                <a:srgbClr val="804000"/>
              </a:buClr>
              <a:buSzPct val="125000"/>
              <a:buFont typeface="Zapf Dingbats" charset="0"/>
              <a:buChar char="✴"/>
            </a:pPr>
            <a:r>
              <a:rPr lang="en-US" sz="3000" dirty="0">
                <a:solidFill>
                  <a:schemeClr val="tx1"/>
                </a:solidFill>
                <a:latin typeface="Constantia" charset="0"/>
                <a:ea typeface="ＭＳ Ｐゴシック" charset="0"/>
                <a:cs typeface="Constantia" charset="0"/>
                <a:sym typeface="Constantia" charset="0"/>
              </a:rPr>
              <a:t>One who is interested in promoting a party or </a:t>
            </a:r>
            <a:r>
              <a:rPr lang="en-US" sz="3000" dirty="0" smtClean="0">
                <a:solidFill>
                  <a:schemeClr val="tx1"/>
                </a:solidFill>
                <a:latin typeface="Constantia" charset="0"/>
                <a:ea typeface="ＭＳ Ｐゴシック" charset="0"/>
                <a:cs typeface="Constantia" charset="0"/>
                <a:sym typeface="Constantia" charset="0"/>
              </a:rPr>
              <a:t>hobby</a:t>
            </a:r>
          </a:p>
          <a:p>
            <a:pPr marL="977900" lvl="1" indent="-455613" algn="l">
              <a:spcBef>
                <a:spcPts val="500"/>
              </a:spcBef>
              <a:buClr>
                <a:srgbClr val="804000"/>
              </a:buClr>
              <a:buSzPct val="125000"/>
              <a:buFont typeface="Zapf Dingbats" charset="0"/>
              <a:buChar char="✴"/>
            </a:pPr>
            <a:r>
              <a:rPr lang="en-US" sz="3000" dirty="0" smtClean="0">
                <a:solidFill>
                  <a:schemeClr val="tx1"/>
                </a:solidFill>
                <a:latin typeface="Constantia" charset="0"/>
                <a:ea typeface="ＭＳ Ｐゴシック" charset="0"/>
                <a:cs typeface="Constantia" charset="0"/>
                <a:sym typeface="Constantia" charset="0"/>
              </a:rPr>
              <a:t>One </a:t>
            </a:r>
            <a:r>
              <a:rPr lang="en-US" sz="3000" dirty="0">
                <a:solidFill>
                  <a:schemeClr val="tx1"/>
                </a:solidFill>
                <a:latin typeface="Constantia" charset="0"/>
                <a:ea typeface="ＭＳ Ｐゴシック" charset="0"/>
                <a:cs typeface="Constantia" charset="0"/>
                <a:sym typeface="Constantia" charset="0"/>
              </a:rPr>
              <a:t>who is interested in climbing the preacher </a:t>
            </a:r>
            <a:r>
              <a:rPr lang="en-US" sz="3000" dirty="0" smtClean="0">
                <a:solidFill>
                  <a:schemeClr val="tx1"/>
                </a:solidFill>
                <a:latin typeface="Constantia" charset="0"/>
                <a:ea typeface="ＭＳ Ｐゴシック" charset="0"/>
                <a:cs typeface="Constantia" charset="0"/>
                <a:sym typeface="Constantia" charset="0"/>
              </a:rPr>
              <a:t>ladder</a:t>
            </a:r>
          </a:p>
          <a:p>
            <a:pPr marL="977900" lvl="1" indent="-455613" algn="l">
              <a:spcBef>
                <a:spcPts val="500"/>
              </a:spcBef>
              <a:buClr>
                <a:srgbClr val="804000"/>
              </a:buClr>
              <a:buSzPct val="125000"/>
              <a:buFont typeface="Zapf Dingbats" charset="0"/>
              <a:buChar char="✴"/>
            </a:pPr>
            <a:r>
              <a:rPr lang="en-US" sz="3000" dirty="0" smtClean="0">
                <a:solidFill>
                  <a:schemeClr val="tx1"/>
                </a:solidFill>
                <a:latin typeface="Constantia" charset="0"/>
                <a:ea typeface="ＭＳ Ｐゴシック" charset="0"/>
                <a:cs typeface="Constantia" charset="0"/>
                <a:sym typeface="Constantia" charset="0"/>
              </a:rPr>
              <a:t>Selfishness </a:t>
            </a:r>
            <a:r>
              <a:rPr lang="en-US" sz="3000" dirty="0">
                <a:solidFill>
                  <a:schemeClr val="tx1"/>
                </a:solidFill>
                <a:latin typeface="Constantia" charset="0"/>
                <a:ea typeface="ＭＳ Ｐゴシック" charset="0"/>
                <a:cs typeface="Constantia" charset="0"/>
                <a:sym typeface="Constantia" charset="0"/>
              </a:rPr>
              <a:t>or self-promoting</a:t>
            </a:r>
          </a:p>
        </p:txBody>
      </p:sp>
      <p:sp>
        <p:nvSpPr>
          <p:cNvPr id="56323" name="Rectangle 3"/>
          <p:cNvSpPr>
            <a:spLocks/>
          </p:cNvSpPr>
          <p:nvPr/>
        </p:nvSpPr>
        <p:spPr bwMode="auto">
          <a:xfrm>
            <a:off x="57150" y="2489200"/>
            <a:ext cx="12865100" cy="838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000">
                <a:solidFill>
                  <a:schemeClr val="tx1"/>
                </a:solidFill>
                <a:latin typeface="Denmark Regular" charset="0"/>
                <a:ea typeface="ＭＳ Ｐゴシック" charset="0"/>
                <a:cs typeface="Denmark Regular" charset="0"/>
                <a:sym typeface="Denmark Regular" charset="0"/>
              </a:rPr>
              <a:t>Evidence of Ungodly Wisdom - 3:14</a:t>
            </a:r>
          </a:p>
        </p:txBody>
      </p:sp>
      <p:pic>
        <p:nvPicPr>
          <p:cNvPr id="5632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4356100"/>
            <a:ext cx="51943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632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6322">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56322">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56322">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56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8370" name="Rectangle 2"/>
          <p:cNvSpPr>
            <a:spLocks/>
          </p:cNvSpPr>
          <p:nvPr/>
        </p:nvSpPr>
        <p:spPr bwMode="auto">
          <a:xfrm>
            <a:off x="5168900" y="3860800"/>
            <a:ext cx="7366000" cy="5537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390525" indent="-390525" algn="l">
              <a:spcBef>
                <a:spcPts val="700"/>
              </a:spcBef>
              <a:buClr>
                <a:srgbClr val="804000"/>
              </a:buClr>
              <a:buSzPct val="125000"/>
              <a:buFont typeface="Zapf Dingbats" charset="0"/>
              <a:buChar char="✦"/>
            </a:pPr>
            <a:r>
              <a:rPr lang="ja-JP" altLang="en-US" sz="34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charset="0"/>
                <a:ea typeface="ＭＳ Ｐゴシック" charset="0"/>
                <a:cs typeface="Constantia" charset="0"/>
                <a:sym typeface="Constantia" charset="0"/>
              </a:rPr>
              <a:t>If there is bitterness in the heart, let there be no boasting of your goodness. That would be to lie against the truth.</a:t>
            </a:r>
            <a:r>
              <a:rPr lang="ja-JP" altLang="en-US" sz="34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charset="0"/>
                <a:ea typeface="ＭＳ Ｐゴシック" charset="0"/>
                <a:cs typeface="Constantia" charset="0"/>
                <a:sym typeface="Constantia" charset="0"/>
              </a:rPr>
              <a:t> - </a:t>
            </a:r>
            <a:r>
              <a:rPr lang="en-US" sz="2700" dirty="0">
                <a:solidFill>
                  <a:schemeClr val="tx1"/>
                </a:solidFill>
                <a:latin typeface="Constantia Italic" charset="0"/>
                <a:ea typeface="ＭＳ Ｐゴシック" charset="0"/>
                <a:cs typeface="Constantia Italic" charset="0"/>
                <a:sym typeface="Constantia Italic" charset="0"/>
              </a:rPr>
              <a:t>[Johnson's Notes on the New Testament].</a:t>
            </a:r>
            <a:endParaRPr lang="en-US" sz="3400" dirty="0">
              <a:solidFill>
                <a:schemeClr val="tx1"/>
              </a:solidFill>
              <a:latin typeface="Constantia" charset="0"/>
              <a:ea typeface="ＭＳ Ｐゴシック" charset="0"/>
              <a:cs typeface="Constantia" charset="0"/>
              <a:sym typeface="Constantia" charset="0"/>
            </a:endParaRPr>
          </a:p>
          <a:p>
            <a:pPr marL="390525" indent="-390525" algn="l">
              <a:spcBef>
                <a:spcPts val="700"/>
              </a:spcBef>
              <a:buClr>
                <a:srgbClr val="804000"/>
              </a:buClr>
              <a:buSzPct val="125000"/>
              <a:buFont typeface="Zapf Dingbats" charset="0"/>
              <a:buChar char="✦"/>
            </a:pPr>
            <a:r>
              <a:rPr lang="en-US" sz="3300" dirty="0">
                <a:solidFill>
                  <a:schemeClr val="tx1"/>
                </a:solidFill>
                <a:latin typeface="Constantia" charset="0"/>
                <a:ea typeface="ＭＳ Ｐゴシック" charset="0"/>
                <a:cs typeface="Constantia" charset="0"/>
                <a:sym typeface="Constantia" charset="0"/>
              </a:rPr>
              <a:t>This is nothing to glory about. To boast (</a:t>
            </a:r>
            <a:r>
              <a:rPr lang="en-US" sz="3300" dirty="0">
                <a:solidFill>
                  <a:schemeClr val="tx1"/>
                </a:solidFill>
                <a:latin typeface="Constantia Italic" charset="0"/>
                <a:ea typeface="ＭＳ Ｐゴシック" charset="0"/>
                <a:cs typeface="Constantia Italic" charset="0"/>
                <a:sym typeface="Constantia Italic" charset="0"/>
              </a:rPr>
              <a:t>lit., </a:t>
            </a:r>
            <a:r>
              <a:rPr lang="ja-JP" altLang="en-US" sz="3300" dirty="0">
                <a:solidFill>
                  <a:schemeClr val="tx1"/>
                </a:solidFill>
                <a:latin typeface="Arial"/>
                <a:ea typeface="ＭＳ Ｐゴシック" charset="0"/>
                <a:cs typeface="Constantia Italic" charset="0"/>
                <a:sym typeface="Constantia Italic" charset="0"/>
              </a:rPr>
              <a:t>“</a:t>
            </a:r>
            <a:r>
              <a:rPr lang="en-US" sz="3300" dirty="0">
                <a:solidFill>
                  <a:schemeClr val="tx1"/>
                </a:solidFill>
                <a:latin typeface="Constantia Italic" charset="0"/>
                <a:ea typeface="ＭＳ Ｐゴシック" charset="0"/>
                <a:cs typeface="Constantia Italic" charset="0"/>
                <a:sym typeface="Constantia Italic" charset="0"/>
              </a:rPr>
              <a:t>exult,</a:t>
            </a:r>
            <a:r>
              <a:rPr lang="ja-JP" altLang="en-US" sz="3300" dirty="0">
                <a:solidFill>
                  <a:schemeClr val="tx1"/>
                </a:solidFill>
                <a:latin typeface="Arial"/>
                <a:ea typeface="ＭＳ Ｐゴシック" charset="0"/>
                <a:cs typeface="Constantia Italic" charset="0"/>
                <a:sym typeface="Constantia Italic" charset="0"/>
              </a:rPr>
              <a:t>”</a:t>
            </a:r>
            <a:r>
              <a:rPr lang="en-US" sz="3300" dirty="0">
                <a:solidFill>
                  <a:schemeClr val="tx1"/>
                </a:solidFill>
                <a:latin typeface="Constantia Italic" charset="0"/>
                <a:ea typeface="ＭＳ Ｐゴシック" charset="0"/>
                <a:cs typeface="Constantia Italic" charset="0"/>
                <a:sym typeface="Constantia Italic" charset="0"/>
              </a:rPr>
              <a:t> </a:t>
            </a:r>
            <a:r>
              <a:rPr lang="en-US" sz="3300" dirty="0" err="1">
                <a:solidFill>
                  <a:schemeClr val="tx1"/>
                </a:solidFill>
                <a:latin typeface="Constantia Italic" charset="0"/>
                <a:ea typeface="ＭＳ Ｐゴシック" charset="0"/>
                <a:cs typeface="Constantia Italic" charset="0"/>
                <a:sym typeface="Constantia Italic" charset="0"/>
              </a:rPr>
              <a:t>katakauchasthe</a:t>
            </a:r>
            <a:r>
              <a:rPr lang="en-US" sz="3300" dirty="0">
                <a:solidFill>
                  <a:schemeClr val="tx1"/>
                </a:solidFill>
                <a:latin typeface="Constantia" charset="0"/>
                <a:ea typeface="ＭＳ Ｐゴシック" charset="0"/>
                <a:cs typeface="Constantia" charset="0"/>
                <a:sym typeface="Constantia" charset="0"/>
              </a:rPr>
              <a:t>)</a:t>
            </a:r>
            <a:r>
              <a:rPr lang="en-US" sz="3300" dirty="0">
                <a:solidFill>
                  <a:schemeClr val="tx1"/>
                </a:solidFill>
                <a:latin typeface="Constantia Italic" charset="0"/>
                <a:ea typeface="ＭＳ Ｐゴシック" charset="0"/>
                <a:cs typeface="Constantia Italic" charset="0"/>
                <a:sym typeface="Constantia Italic" charset="0"/>
              </a:rPr>
              <a:t> </a:t>
            </a:r>
            <a:r>
              <a:rPr lang="en-US" sz="3300" dirty="0">
                <a:solidFill>
                  <a:schemeClr val="tx1"/>
                </a:solidFill>
                <a:latin typeface="Constantia" charset="0"/>
                <a:ea typeface="ＭＳ Ｐゴシック" charset="0"/>
                <a:cs typeface="Constantia" charset="0"/>
                <a:sym typeface="Constantia" charset="0"/>
              </a:rPr>
              <a:t>in such attitudes is to deny, or </a:t>
            </a:r>
            <a:r>
              <a:rPr lang="ja-JP" altLang="en-US" sz="3300" dirty="0">
                <a:solidFill>
                  <a:schemeClr val="tx1"/>
                </a:solidFill>
                <a:latin typeface="Arial"/>
                <a:ea typeface="ＭＳ Ｐゴシック" charset="0"/>
                <a:cs typeface="Constantia" charset="0"/>
                <a:sym typeface="Constantia" charset="0"/>
              </a:rPr>
              <a:t>“</a:t>
            </a:r>
            <a:r>
              <a:rPr lang="en-US" sz="3300" dirty="0">
                <a:solidFill>
                  <a:schemeClr val="tx1"/>
                </a:solidFill>
                <a:latin typeface="Constantia" charset="0"/>
                <a:ea typeface="ＭＳ Ｐゴシック" charset="0"/>
                <a:cs typeface="Constantia" charset="0"/>
                <a:sym typeface="Constantia" charset="0"/>
              </a:rPr>
              <a:t>lie against,</a:t>
            </a:r>
            <a:r>
              <a:rPr lang="ja-JP" altLang="en-US" sz="3300" dirty="0">
                <a:solidFill>
                  <a:schemeClr val="tx1"/>
                </a:solidFill>
                <a:latin typeface="Arial"/>
                <a:ea typeface="ＭＳ Ｐゴシック" charset="0"/>
                <a:cs typeface="Constantia" charset="0"/>
                <a:sym typeface="Constantia" charset="0"/>
              </a:rPr>
              <a:t>”</a:t>
            </a:r>
            <a:r>
              <a:rPr lang="en-US" sz="3300" dirty="0">
                <a:solidFill>
                  <a:schemeClr val="tx1"/>
                </a:solidFill>
                <a:latin typeface="Constantia" charset="0"/>
                <a:ea typeface="ＭＳ Ｐゴシック" charset="0"/>
                <a:cs typeface="Constantia" charset="0"/>
                <a:sym typeface="Constantia" charset="0"/>
              </a:rPr>
              <a:t> the truth. </a:t>
            </a:r>
            <a:r>
              <a:rPr lang="en-US" sz="3400" dirty="0">
                <a:solidFill>
                  <a:schemeClr val="tx1"/>
                </a:solidFill>
                <a:latin typeface="Constantia" charset="0"/>
                <a:ea typeface="ＭＳ Ｐゴシック" charset="0"/>
                <a:cs typeface="Constantia" charset="0"/>
                <a:sym typeface="Constantia" charset="0"/>
              </a:rPr>
              <a:t>- </a:t>
            </a:r>
            <a:r>
              <a:rPr lang="en-US" sz="2700" dirty="0">
                <a:solidFill>
                  <a:schemeClr val="tx1"/>
                </a:solidFill>
                <a:latin typeface="Constantia Italic" charset="0"/>
                <a:ea typeface="ＭＳ Ｐゴシック" charset="0"/>
                <a:cs typeface="Constantia Italic" charset="0"/>
                <a:sym typeface="Constantia Italic" charset="0"/>
              </a:rPr>
              <a:t>[The Bible Knowledge Commentary: An Exposition of the Scriptures by Dallas Seminary Faculty].</a:t>
            </a:r>
          </a:p>
        </p:txBody>
      </p:sp>
      <p:sp>
        <p:nvSpPr>
          <p:cNvPr id="58371" name="Rectangle 3"/>
          <p:cNvSpPr>
            <a:spLocks/>
          </p:cNvSpPr>
          <p:nvPr/>
        </p:nvSpPr>
        <p:spPr bwMode="auto">
          <a:xfrm>
            <a:off x="57150" y="2489200"/>
            <a:ext cx="12865100" cy="838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000">
                <a:solidFill>
                  <a:schemeClr val="tx1"/>
                </a:solidFill>
                <a:latin typeface="Denmark Regular" charset="0"/>
                <a:ea typeface="ＭＳ Ｐゴシック" charset="0"/>
                <a:cs typeface="Denmark Regular" charset="0"/>
                <a:sym typeface="Denmark Regular" charset="0"/>
              </a:rPr>
              <a:t>Evidence of Ungodly Wisdom - 3:14</a:t>
            </a:r>
          </a:p>
        </p:txBody>
      </p:sp>
      <p:pic>
        <p:nvPicPr>
          <p:cNvPr id="5837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4356100"/>
            <a:ext cx="51943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837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83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583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314700"/>
            <a:ext cx="8153400" cy="63246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041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60420" name="Rectangle 4"/>
          <p:cNvSpPr>
            <a:spLocks/>
          </p:cNvSpPr>
          <p:nvPr/>
        </p:nvSpPr>
        <p:spPr bwMode="auto">
          <a:xfrm>
            <a:off x="4965700" y="3581400"/>
            <a:ext cx="7467600" cy="5854700"/>
          </a:xfrm>
          <a:prstGeom prst="rect">
            <a:avLst/>
          </a:prstGeom>
          <a:noFill/>
          <a:ln>
            <a:noFill/>
          </a:ln>
          <a:effectLst>
            <a:outerShdw blurRad="165100" dist="88899" dir="2040002" algn="ctr" rotWithShape="0">
              <a:schemeClr val="bg2">
                <a:alpha val="5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000" dirty="0">
                <a:solidFill>
                  <a:schemeClr val="tx1"/>
                </a:solidFill>
                <a:latin typeface="Boulder Regular" charset="0"/>
                <a:ea typeface="ＭＳ Ｐゴシック" charset="0"/>
                <a:cs typeface="Boulder Regular" charset="0"/>
                <a:sym typeface="Boulder Regular" charset="0"/>
              </a:rPr>
              <a:t>Philippians 2:1-4 (NKJV</a:t>
            </a:r>
            <a:r>
              <a:rPr lang="en-US" sz="3000" dirty="0" smtClean="0">
                <a:solidFill>
                  <a:schemeClr val="tx1"/>
                </a:solidFill>
                <a:latin typeface="Boulder Regular" charset="0"/>
                <a:ea typeface="ＭＳ Ｐゴシック" charset="0"/>
                <a:cs typeface="Boulder Regular" charset="0"/>
                <a:sym typeface="Boulder Regular" charset="0"/>
              </a:rPr>
              <a:t>)</a:t>
            </a:r>
          </a:p>
          <a:p>
            <a:r>
              <a:rPr lang="en-US" sz="3000" baseline="32000" dirty="0" smtClean="0">
                <a:solidFill>
                  <a:schemeClr val="tx1"/>
                </a:solidFill>
                <a:latin typeface="Lucida Grande" charset="0"/>
                <a:ea typeface="ＭＳ Ｐゴシック" charset="0"/>
                <a:cs typeface="Lucida Grande" charset="0"/>
                <a:sym typeface="Lucida Grande" charset="0"/>
              </a:rPr>
              <a:t>1</a:t>
            </a:r>
            <a:r>
              <a:rPr lang="en-US" sz="3000" dirty="0" smtClean="0">
                <a:solidFill>
                  <a:schemeClr val="tx1"/>
                </a:solidFill>
                <a:latin typeface="Lucida Grande" charset="0"/>
                <a:ea typeface="ＭＳ Ｐゴシック" charset="0"/>
                <a:cs typeface="Lucida Grande" charset="0"/>
                <a:sym typeface="Lucida Grande" charset="0"/>
              </a:rPr>
              <a:t> </a:t>
            </a:r>
            <a:r>
              <a:rPr lang="en-US" sz="3000" dirty="0">
                <a:solidFill>
                  <a:schemeClr val="tx1"/>
                </a:solidFill>
                <a:latin typeface="Lucida Grande" charset="0"/>
                <a:ea typeface="ＭＳ Ｐゴシック" charset="0"/>
                <a:cs typeface="Lucida Grande" charset="0"/>
                <a:sym typeface="Lucida Grande" charset="0"/>
              </a:rPr>
              <a:t>Therefore if there is any consolation in Christ, if any comfort of love, if any fellowship of the Spirit, if any affection and mercy, </a:t>
            </a:r>
            <a:r>
              <a:rPr lang="en-US" sz="3000" baseline="32000" dirty="0">
                <a:solidFill>
                  <a:schemeClr val="tx1"/>
                </a:solidFill>
                <a:latin typeface="Lucida Grande" charset="0"/>
                <a:ea typeface="ＭＳ Ｐゴシック" charset="0"/>
                <a:cs typeface="Lucida Grande" charset="0"/>
                <a:sym typeface="Lucida Grande" charset="0"/>
              </a:rPr>
              <a:t>2</a:t>
            </a:r>
            <a:r>
              <a:rPr lang="en-US" sz="3000" dirty="0">
                <a:solidFill>
                  <a:schemeClr val="tx1"/>
                </a:solidFill>
                <a:latin typeface="Lucida Grande" charset="0"/>
                <a:ea typeface="ＭＳ Ｐゴシック" charset="0"/>
                <a:cs typeface="Lucida Grande" charset="0"/>
                <a:sym typeface="Lucida Grande" charset="0"/>
              </a:rPr>
              <a:t> fulfill my joy by being like-minded, having the same love, being of one accord, of one mind. </a:t>
            </a:r>
            <a:r>
              <a:rPr lang="en-US" sz="3000" baseline="32000" dirty="0">
                <a:solidFill>
                  <a:schemeClr val="tx1"/>
                </a:solidFill>
                <a:latin typeface="Lucida Grande" charset="0"/>
                <a:ea typeface="ＭＳ Ｐゴシック" charset="0"/>
                <a:cs typeface="Lucida Grande" charset="0"/>
                <a:sym typeface="Lucida Grande" charset="0"/>
              </a:rPr>
              <a:t>3</a:t>
            </a:r>
            <a:r>
              <a:rPr lang="en-US" sz="3000" dirty="0">
                <a:solidFill>
                  <a:schemeClr val="tx1"/>
                </a:solidFill>
                <a:latin typeface="Lucida Grande" charset="0"/>
                <a:ea typeface="ＭＳ Ｐゴシック" charset="0"/>
                <a:cs typeface="Lucida Grande" charset="0"/>
                <a:sym typeface="Lucida Grande" charset="0"/>
              </a:rPr>
              <a:t> Let nothing be done through selfish ambition or conceit, but in lowliness of mind let each esteem others better than himself. </a:t>
            </a:r>
            <a:r>
              <a:rPr lang="en-US" sz="3000" baseline="32000" dirty="0">
                <a:solidFill>
                  <a:schemeClr val="tx1"/>
                </a:solidFill>
                <a:latin typeface="Lucida Grande" charset="0"/>
                <a:ea typeface="ＭＳ Ｐゴシック" charset="0"/>
                <a:cs typeface="Lucida Grande" charset="0"/>
                <a:sym typeface="Lucida Grande" charset="0"/>
              </a:rPr>
              <a:t>4</a:t>
            </a:r>
            <a:r>
              <a:rPr lang="en-US" sz="3000" dirty="0">
                <a:solidFill>
                  <a:schemeClr val="tx1"/>
                </a:solidFill>
                <a:latin typeface="Lucida Grande" charset="0"/>
                <a:ea typeface="ＭＳ Ｐゴシック" charset="0"/>
                <a:cs typeface="Lucida Grande" charset="0"/>
                <a:sym typeface="Lucida Grande" charset="0"/>
              </a:rPr>
              <a:t> Let each of you look out not only for his own interests, but also for the interests of others. </a:t>
            </a:r>
          </a:p>
        </p:txBody>
      </p:sp>
      <p:sp>
        <p:nvSpPr>
          <p:cNvPr id="60421" name="Rectangle 5"/>
          <p:cNvSpPr>
            <a:spLocks/>
          </p:cNvSpPr>
          <p:nvPr/>
        </p:nvSpPr>
        <p:spPr bwMode="auto">
          <a:xfrm>
            <a:off x="57150" y="2489200"/>
            <a:ext cx="12865100" cy="838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000">
                <a:solidFill>
                  <a:schemeClr val="tx1"/>
                </a:solidFill>
                <a:latin typeface="Denmark Regular" charset="0"/>
                <a:ea typeface="ＭＳ Ｐゴシック" charset="0"/>
                <a:cs typeface="Denmark Regular" charset="0"/>
                <a:sym typeface="Denmark Regular" charset="0"/>
              </a:rPr>
              <a:t>Wisdom Is NOT Envious Or Selfish</a:t>
            </a:r>
          </a:p>
        </p:txBody>
      </p:sp>
      <p:pic>
        <p:nvPicPr>
          <p:cNvPr id="60422" name="Picture 6"/>
          <p:cNvPicPr>
            <a:picLocks noChangeAspect="1" noChangeArrowheads="1"/>
          </p:cNvPicPr>
          <p:nvPr/>
        </p:nvPicPr>
        <p:blipFill>
          <a:blip r:embed="rId5">
            <a:extLst>
              <a:ext uri="{28A0092B-C50C-407E-A947-70E740481C1C}">
                <a14:useLocalDpi xmlns:a14="http://schemas.microsoft.com/office/drawing/2010/main" val="0"/>
              </a:ext>
            </a:extLst>
          </a:blip>
          <a:srcRect b="11452"/>
          <a:stretch>
            <a:fillRect/>
          </a:stretch>
        </p:blipFill>
        <p:spPr bwMode="auto">
          <a:xfrm>
            <a:off x="-1588" y="3411538"/>
            <a:ext cx="4814888"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0423" name="Rectangle 7"/>
          <p:cNvSpPr>
            <a:spLocks/>
          </p:cNvSpPr>
          <p:nvPr/>
        </p:nvSpPr>
        <p:spPr bwMode="auto">
          <a:xfrm>
            <a:off x="1289050" y="7429500"/>
            <a:ext cx="2249488" cy="596900"/>
          </a:xfrm>
          <a:prstGeom prst="rect">
            <a:avLst/>
          </a:prstGeom>
          <a:noFill/>
          <a:ln>
            <a:noFill/>
          </a:ln>
          <a:effectLst>
            <a:outerShdw blurRad="165100" dist="88899" dir="2040002" algn="ctr" rotWithShape="0">
              <a:schemeClr val="bg2">
                <a:alpha val="5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sz="3600">
                <a:solidFill>
                  <a:srgbClr val="FFFFFF"/>
                </a:solidFill>
                <a:latin typeface="Boulder Regular" charset="0"/>
                <a:ea typeface="ＭＳ Ｐゴシック" charset="0"/>
                <a:cs typeface="Boulder Regular" charset="0"/>
                <a:sym typeface="Boulder Regular" charset="0"/>
              </a:rPr>
              <a:t>Phili 2:5-8</a:t>
            </a:r>
          </a:p>
        </p:txBody>
      </p:sp>
      <p:sp>
        <p:nvSpPr>
          <p:cNvPr id="9"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2466" name="Rectangle 2"/>
          <p:cNvSpPr>
            <a:spLocks/>
          </p:cNvSpPr>
          <p:nvPr/>
        </p:nvSpPr>
        <p:spPr bwMode="auto">
          <a:xfrm>
            <a:off x="5168900" y="3860800"/>
            <a:ext cx="7366000" cy="4991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390525" indent="-390525" algn="l">
              <a:spcBef>
                <a:spcPts val="700"/>
              </a:spcBef>
              <a:buClr>
                <a:srgbClr val="804000"/>
              </a:buClr>
              <a:buSzPct val="125000"/>
              <a:buFont typeface="Zapf Dingbats" charset="0"/>
              <a:buChar char="✦"/>
              <a:tabLst>
                <a:tab pos="130175" algn="l"/>
              </a:tabLst>
            </a:pPr>
            <a:r>
              <a:rPr lang="en-US" sz="3100" dirty="0">
                <a:solidFill>
                  <a:schemeClr val="tx1"/>
                </a:solidFill>
                <a:latin typeface="Constantia Bold" charset="0"/>
                <a:ea typeface="ＭＳ Ｐゴシック" charset="0"/>
                <a:cs typeface="Constantia Bold" charset="0"/>
                <a:sym typeface="Constantia Bold" charset="0"/>
              </a:rPr>
              <a:t>Origin: </a:t>
            </a:r>
            <a:r>
              <a:rPr lang="ja-JP" altLang="en-US" sz="3100" dirty="0">
                <a:solidFill>
                  <a:schemeClr val="tx1"/>
                </a:solidFill>
                <a:latin typeface="Arial"/>
                <a:ea typeface="ＭＳ Ｐゴシック" charset="0"/>
                <a:cs typeface="Constantia Bold" charset="0"/>
                <a:sym typeface="Constantia Bold" charset="0"/>
              </a:rPr>
              <a:t>“</a:t>
            </a:r>
            <a:r>
              <a:rPr lang="en-US" sz="3100" dirty="0">
                <a:solidFill>
                  <a:schemeClr val="tx1"/>
                </a:solidFill>
                <a:latin typeface="Constantia Bold" charset="0"/>
                <a:ea typeface="ＭＳ Ｐゴシック" charset="0"/>
                <a:cs typeface="Constantia Bold" charset="0"/>
                <a:sym typeface="Constantia Bold" charset="0"/>
              </a:rPr>
              <a:t>Earthly</a:t>
            </a:r>
            <a:r>
              <a:rPr lang="ja-JP" altLang="en-US" sz="3100" dirty="0">
                <a:solidFill>
                  <a:schemeClr val="tx1"/>
                </a:solidFill>
                <a:latin typeface="Arial"/>
                <a:ea typeface="ＭＳ Ｐゴシック" charset="0"/>
                <a:cs typeface="Constantia Bold" charset="0"/>
                <a:sym typeface="Constantia Bold" charset="0"/>
              </a:rPr>
              <a:t>”</a:t>
            </a:r>
            <a:r>
              <a:rPr lang="en-US" sz="3100" dirty="0">
                <a:solidFill>
                  <a:schemeClr val="tx1"/>
                </a:solidFill>
                <a:latin typeface="Constantia" charset="0"/>
                <a:ea typeface="ＭＳ Ｐゴシック" charset="0"/>
                <a:cs typeface="Constantia" charset="0"/>
                <a:sym typeface="Constantia" charset="0"/>
              </a:rPr>
              <a:t> - </a:t>
            </a:r>
            <a:r>
              <a:rPr lang="ja-JP" altLang="en-US" sz="3100" dirty="0">
                <a:solidFill>
                  <a:schemeClr val="tx1"/>
                </a:solidFill>
                <a:latin typeface="Arial"/>
                <a:ea typeface="ＭＳ Ｐゴシック" charset="0"/>
                <a:cs typeface="Constantia" charset="0"/>
                <a:sym typeface="Constantia" charset="0"/>
              </a:rPr>
              <a:t>“</a:t>
            </a:r>
            <a:r>
              <a:rPr lang="en-US" sz="3100" dirty="0">
                <a:solidFill>
                  <a:schemeClr val="tx1"/>
                </a:solidFill>
                <a:latin typeface="Constantia" charset="0"/>
                <a:ea typeface="ＭＳ Ｐゴシック" charset="0"/>
                <a:cs typeface="Constantia" charset="0"/>
                <a:sym typeface="Constantia" charset="0"/>
              </a:rPr>
              <a:t>existing upon the earth, earthly, terrestrial... the wisdom of man, liable to error and misleading</a:t>
            </a:r>
            <a:r>
              <a:rPr lang="ja-JP" altLang="en-US" sz="3100" dirty="0">
                <a:solidFill>
                  <a:schemeClr val="tx1"/>
                </a:solidFill>
                <a:latin typeface="Arial"/>
                <a:ea typeface="ＭＳ Ｐゴシック" charset="0"/>
                <a:cs typeface="Constantia" charset="0"/>
                <a:sym typeface="Constantia" charset="0"/>
              </a:rPr>
              <a:t>”</a:t>
            </a:r>
            <a:r>
              <a:rPr lang="en-US" sz="3100" dirty="0">
                <a:solidFill>
                  <a:schemeClr val="tx1"/>
                </a:solidFill>
                <a:latin typeface="Constantia" charset="0"/>
                <a:ea typeface="ＭＳ Ｐゴシック" charset="0"/>
                <a:cs typeface="Constantia" charset="0"/>
                <a:sym typeface="Constantia" charset="0"/>
              </a:rPr>
              <a:t> - (Thayer. 236-7). - cf. </a:t>
            </a:r>
            <a:r>
              <a:rPr lang="en-US" sz="3100" dirty="0" err="1">
                <a:solidFill>
                  <a:schemeClr val="tx1"/>
                </a:solidFill>
                <a:latin typeface="Constantia" charset="0"/>
                <a:ea typeface="ＭＳ Ｐゴシック" charset="0"/>
                <a:cs typeface="Constantia" charset="0"/>
                <a:sym typeface="Constantia" charset="0"/>
              </a:rPr>
              <a:t>Phili</a:t>
            </a:r>
            <a:r>
              <a:rPr lang="en-US" sz="3100" dirty="0">
                <a:solidFill>
                  <a:schemeClr val="tx1"/>
                </a:solidFill>
                <a:latin typeface="Constantia" charset="0"/>
                <a:ea typeface="ＭＳ Ｐゴシック" charset="0"/>
                <a:cs typeface="Constantia" charset="0"/>
                <a:sym typeface="Constantia" charset="0"/>
              </a:rPr>
              <a:t>. 3:18-20</a:t>
            </a:r>
            <a:endParaRPr lang="en-US" sz="2900" dirty="0">
              <a:solidFill>
                <a:schemeClr val="tx1"/>
              </a:solidFill>
              <a:latin typeface="Constantia" charset="0"/>
              <a:ea typeface="ＭＳ Ｐゴシック" charset="0"/>
              <a:cs typeface="Constantia" charset="0"/>
              <a:sym typeface="Constantia" charset="0"/>
            </a:endParaRPr>
          </a:p>
          <a:p>
            <a:pPr marL="847725" lvl="1" indent="-390525" algn="l">
              <a:spcBef>
                <a:spcPts val="700"/>
              </a:spcBef>
              <a:buClr>
                <a:srgbClr val="804000"/>
              </a:buClr>
              <a:buSzPct val="125000"/>
              <a:buFont typeface="Zapf Dingbats" charset="0"/>
              <a:buChar char="✴"/>
              <a:tabLst>
                <a:tab pos="130175" algn="l"/>
              </a:tabLst>
            </a:pPr>
            <a:r>
              <a:rPr lang="en-US" sz="3100" dirty="0">
                <a:solidFill>
                  <a:schemeClr val="tx1"/>
                </a:solidFill>
                <a:latin typeface="Constantia" charset="0"/>
                <a:ea typeface="ＭＳ Ｐゴシック" charset="0"/>
                <a:cs typeface="Constantia" charset="0"/>
                <a:sym typeface="Constantia" charset="0"/>
              </a:rPr>
              <a:t>Wisdom that is according to the world's standards cannot be applied to Spiritual things and </a:t>
            </a:r>
            <a:r>
              <a:rPr lang="en-US" sz="3100" dirty="0" smtClean="0">
                <a:solidFill>
                  <a:schemeClr val="tx1"/>
                </a:solidFill>
                <a:latin typeface="Constantia" charset="0"/>
                <a:ea typeface="ＭＳ Ｐゴシック" charset="0"/>
                <a:cs typeface="Constantia" charset="0"/>
                <a:sym typeface="Constantia" charset="0"/>
              </a:rPr>
              <a:t>relationships</a:t>
            </a:r>
          </a:p>
          <a:p>
            <a:pPr marL="847725" lvl="1" indent="-390525" algn="l">
              <a:spcBef>
                <a:spcPts val="700"/>
              </a:spcBef>
              <a:buClr>
                <a:srgbClr val="804000"/>
              </a:buClr>
              <a:buSzPct val="125000"/>
              <a:buFont typeface="Zapf Dingbats" charset="0"/>
              <a:buChar char="✴"/>
              <a:tabLst>
                <a:tab pos="130175" algn="l"/>
              </a:tabLst>
            </a:pPr>
            <a:r>
              <a:rPr lang="en-US" sz="3100" dirty="0" smtClean="0">
                <a:solidFill>
                  <a:schemeClr val="tx1"/>
                </a:solidFill>
                <a:latin typeface="Constantia" charset="0"/>
                <a:ea typeface="ＭＳ Ｐゴシック" charset="0"/>
                <a:cs typeface="Constantia" charset="0"/>
                <a:sym typeface="Constantia" charset="0"/>
              </a:rPr>
              <a:t>Such </a:t>
            </a:r>
            <a:r>
              <a:rPr lang="en-US" sz="3100" dirty="0">
                <a:solidFill>
                  <a:schemeClr val="tx1"/>
                </a:solidFill>
                <a:latin typeface="Constantia" charset="0"/>
                <a:ea typeface="ＭＳ Ｐゴシック" charset="0"/>
                <a:cs typeface="Constantia" charset="0"/>
                <a:sym typeface="Constantia" charset="0"/>
              </a:rPr>
              <a:t>use of earthly wisdom is foolishness to God - cf.  - 1 </a:t>
            </a:r>
            <a:r>
              <a:rPr lang="en-US" sz="3100" dirty="0" err="1">
                <a:solidFill>
                  <a:schemeClr val="tx1"/>
                </a:solidFill>
                <a:latin typeface="Constantia" charset="0"/>
                <a:ea typeface="ＭＳ Ｐゴシック" charset="0"/>
                <a:cs typeface="Constantia" charset="0"/>
                <a:sym typeface="Constantia" charset="0"/>
              </a:rPr>
              <a:t>Cor</a:t>
            </a:r>
            <a:r>
              <a:rPr lang="en-US" sz="3100" dirty="0">
                <a:solidFill>
                  <a:schemeClr val="tx1"/>
                </a:solidFill>
                <a:latin typeface="Constantia" charset="0"/>
                <a:ea typeface="ＭＳ Ｐゴシック" charset="0"/>
                <a:cs typeface="Constantia" charset="0"/>
                <a:sym typeface="Constantia" charset="0"/>
              </a:rPr>
              <a:t> 1:20-24,25.26; 2 Cor. 4:4; 1 John 2:15</a:t>
            </a:r>
          </a:p>
        </p:txBody>
      </p:sp>
      <p:sp>
        <p:nvSpPr>
          <p:cNvPr id="62467" name="Rectangle 3"/>
          <p:cNvSpPr>
            <a:spLocks/>
          </p:cNvSpPr>
          <p:nvPr/>
        </p:nvSpPr>
        <p:spPr bwMode="auto">
          <a:xfrm>
            <a:off x="57150" y="2489200"/>
            <a:ext cx="12865100" cy="838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000">
                <a:solidFill>
                  <a:schemeClr val="tx1"/>
                </a:solidFill>
                <a:latin typeface="Denmark Regular" charset="0"/>
                <a:ea typeface="ＭＳ Ｐゴシック" charset="0"/>
                <a:cs typeface="Denmark Regular" charset="0"/>
                <a:sym typeface="Denmark Regular" charset="0"/>
              </a:rPr>
              <a:t>Source of Ungodly Wisdom - 3:15</a:t>
            </a:r>
          </a:p>
        </p:txBody>
      </p:sp>
      <p:pic>
        <p:nvPicPr>
          <p:cNvPr id="6246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56100"/>
            <a:ext cx="52197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246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2466">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62466">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624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4514" name="Rectangle 2"/>
          <p:cNvSpPr>
            <a:spLocks/>
          </p:cNvSpPr>
          <p:nvPr/>
        </p:nvSpPr>
        <p:spPr bwMode="auto">
          <a:xfrm>
            <a:off x="5168900" y="3860800"/>
            <a:ext cx="7366000" cy="52959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19113" indent="-519113" algn="l">
              <a:spcBef>
                <a:spcPts val="700"/>
              </a:spcBef>
              <a:buClr>
                <a:srgbClr val="804000"/>
              </a:buClr>
              <a:buSzPct val="125000"/>
              <a:buFont typeface="Zapf Dingbats" charset="0"/>
              <a:buChar char="✦"/>
            </a:pPr>
            <a:r>
              <a:rPr lang="en-US" sz="2700" dirty="0">
                <a:solidFill>
                  <a:schemeClr val="tx1"/>
                </a:solidFill>
                <a:latin typeface="Constantia Bold" charset="0"/>
                <a:ea typeface="ＭＳ Ｐゴシック" charset="0"/>
                <a:cs typeface="Constantia Bold" charset="0"/>
                <a:sym typeface="Constantia Bold" charset="0"/>
              </a:rPr>
              <a:t>Appeal: </a:t>
            </a:r>
            <a:r>
              <a:rPr lang="ja-JP" altLang="en-US" sz="2700" dirty="0">
                <a:solidFill>
                  <a:schemeClr val="tx1"/>
                </a:solidFill>
                <a:latin typeface="Arial"/>
                <a:ea typeface="ＭＳ Ｐゴシック" charset="0"/>
                <a:cs typeface="Constantia Bold" charset="0"/>
                <a:sym typeface="Constantia Bold" charset="0"/>
              </a:rPr>
              <a:t>“</a:t>
            </a:r>
            <a:r>
              <a:rPr lang="en-US" sz="2700" dirty="0">
                <a:solidFill>
                  <a:schemeClr val="tx1"/>
                </a:solidFill>
                <a:latin typeface="Constantia Bold" charset="0"/>
                <a:ea typeface="ＭＳ Ｐゴシック" charset="0"/>
                <a:cs typeface="Constantia Bold" charset="0"/>
                <a:sym typeface="Constantia Bold" charset="0"/>
              </a:rPr>
              <a:t>Sensual</a:t>
            </a:r>
            <a:r>
              <a:rPr lang="ja-JP" altLang="en-US" sz="2700" dirty="0">
                <a:solidFill>
                  <a:schemeClr val="tx1"/>
                </a:solidFill>
                <a:latin typeface="Arial"/>
                <a:ea typeface="ＭＳ Ｐゴシック" charset="0"/>
                <a:cs typeface="Constantia Bold" charset="0"/>
                <a:sym typeface="Constantia Bold" charset="0"/>
              </a:rPr>
              <a:t>”</a:t>
            </a:r>
            <a:r>
              <a:rPr lang="en-US" sz="2700" dirty="0">
                <a:solidFill>
                  <a:schemeClr val="tx1"/>
                </a:solidFill>
                <a:latin typeface="Constantia" charset="0"/>
                <a:ea typeface="ＭＳ Ｐゴシック" charset="0"/>
                <a:cs typeface="Constantia" charset="0"/>
                <a:sym typeface="Constantia" charset="0"/>
              </a:rPr>
              <a:t> - </a:t>
            </a:r>
            <a:r>
              <a:rPr lang="ja-JP" altLang="en-US" sz="2700" dirty="0">
                <a:solidFill>
                  <a:schemeClr val="tx1"/>
                </a:solidFill>
                <a:latin typeface="Arial"/>
                <a:ea typeface="ＭＳ Ｐゴシック" charset="0"/>
                <a:cs typeface="Constantia" charset="0"/>
                <a:sym typeface="Constantia" charset="0"/>
              </a:rPr>
              <a:t>“</a:t>
            </a:r>
            <a:r>
              <a:rPr lang="en-US" sz="2700" dirty="0">
                <a:solidFill>
                  <a:schemeClr val="tx1"/>
                </a:solidFill>
                <a:latin typeface="Constantia" charset="0"/>
                <a:ea typeface="ＭＳ Ｐゴシック" charset="0"/>
                <a:cs typeface="Constantia" charset="0"/>
                <a:sym typeface="Constantia" charset="0"/>
              </a:rPr>
              <a:t>a. having the nature and characteristics of the . . . principle of animal life, which men have in common with the brutes. b. governed by the. . .  the sensuous nature with its subjection to appetite and passion</a:t>
            </a:r>
            <a:r>
              <a:rPr lang="ja-JP" altLang="en-US" sz="2700" dirty="0">
                <a:solidFill>
                  <a:schemeClr val="tx1"/>
                </a:solidFill>
                <a:latin typeface="Arial"/>
                <a:ea typeface="ＭＳ Ｐゴシック" charset="0"/>
                <a:cs typeface="Constantia" charset="0"/>
                <a:sym typeface="Constantia" charset="0"/>
              </a:rPr>
              <a:t>”</a:t>
            </a:r>
            <a:r>
              <a:rPr lang="en-US" sz="2700" dirty="0">
                <a:solidFill>
                  <a:schemeClr val="tx1"/>
                </a:solidFill>
                <a:latin typeface="Constantia" charset="0"/>
                <a:ea typeface="ＭＳ Ｐゴシック" charset="0"/>
                <a:cs typeface="Constantia" charset="0"/>
                <a:sym typeface="Constantia" charset="0"/>
              </a:rPr>
              <a:t> (Thayer. 677-8). - cf. Jude 17-19</a:t>
            </a:r>
          </a:p>
          <a:p>
            <a:pPr marL="976313" lvl="1" indent="-519113" algn="l">
              <a:spcBef>
                <a:spcPts val="700"/>
              </a:spcBef>
              <a:buClr>
                <a:srgbClr val="804000"/>
              </a:buClr>
              <a:buSzPct val="125000"/>
              <a:buFont typeface="Zapf Dingbats" charset="0"/>
              <a:buChar char="✴"/>
            </a:pPr>
            <a:r>
              <a:rPr lang="en-US" sz="2700" dirty="0">
                <a:solidFill>
                  <a:schemeClr val="tx1"/>
                </a:solidFill>
                <a:latin typeface="Constantia" charset="0"/>
                <a:ea typeface="ＭＳ Ｐゴシック" charset="0"/>
                <a:cs typeface="Constantia" charset="0"/>
                <a:sym typeface="Constantia" charset="0"/>
              </a:rPr>
              <a:t>Appealing to the senses, the emotions, the </a:t>
            </a:r>
            <a:r>
              <a:rPr lang="en-US" sz="2700" dirty="0" smtClean="0">
                <a:solidFill>
                  <a:schemeClr val="tx1"/>
                </a:solidFill>
                <a:latin typeface="Constantia" charset="0"/>
                <a:ea typeface="ＭＳ Ｐゴシック" charset="0"/>
                <a:cs typeface="Constantia" charset="0"/>
                <a:sym typeface="Constantia" charset="0"/>
              </a:rPr>
              <a:t>passions</a:t>
            </a:r>
          </a:p>
          <a:p>
            <a:pPr marL="976313" lvl="1" indent="-519113" algn="l">
              <a:spcBef>
                <a:spcPts val="700"/>
              </a:spcBef>
              <a:buClr>
                <a:srgbClr val="804000"/>
              </a:buClr>
              <a:buSzPct val="125000"/>
              <a:buFont typeface="Zapf Dingbats" charset="0"/>
              <a:buChar char="✴"/>
            </a:pPr>
            <a:r>
              <a:rPr lang="en-US" sz="2700" dirty="0" smtClean="0">
                <a:solidFill>
                  <a:schemeClr val="tx1"/>
                </a:solidFill>
                <a:latin typeface="Constantia" charset="0"/>
                <a:ea typeface="ＭＳ Ｐゴシック" charset="0"/>
                <a:cs typeface="Constantia" charset="0"/>
                <a:sym typeface="Constantia" charset="0"/>
              </a:rPr>
              <a:t>The </a:t>
            </a:r>
            <a:r>
              <a:rPr lang="en-US" sz="2700" dirty="0">
                <a:solidFill>
                  <a:schemeClr val="tx1"/>
                </a:solidFill>
                <a:latin typeface="Constantia" charset="0"/>
                <a:ea typeface="ＭＳ Ｐゴシック" charset="0"/>
                <a:cs typeface="Constantia" charset="0"/>
                <a:sym typeface="Constantia" charset="0"/>
              </a:rPr>
              <a:t>reasoning used for perversions in the worship and work of the church </a:t>
            </a:r>
            <a:r>
              <a:rPr lang="en-US" sz="2700" dirty="0" smtClean="0">
                <a:solidFill>
                  <a:schemeClr val="tx1"/>
                </a:solidFill>
                <a:latin typeface="Constantia" charset="0"/>
                <a:ea typeface="ＭＳ Ｐゴシック" charset="0"/>
                <a:cs typeface="Constantia" charset="0"/>
                <a:sym typeface="Constantia" charset="0"/>
              </a:rPr>
              <a:t>–</a:t>
            </a:r>
          </a:p>
          <a:p>
            <a:pPr marL="976313" lvl="1" indent="-519113" algn="l">
              <a:spcBef>
                <a:spcPts val="700"/>
              </a:spcBef>
              <a:buClr>
                <a:srgbClr val="804000"/>
              </a:buClr>
              <a:buSzPct val="125000"/>
              <a:buFont typeface="Zapf Dingbats" charset="0"/>
              <a:buChar char="✴"/>
            </a:pPr>
            <a:r>
              <a:rPr lang="en-US" sz="2700" dirty="0" smtClean="0">
                <a:solidFill>
                  <a:schemeClr val="tx1"/>
                </a:solidFill>
                <a:latin typeface="Constantia" charset="0"/>
                <a:ea typeface="ＭＳ Ｐゴシック" charset="0"/>
                <a:cs typeface="Constantia" charset="0"/>
                <a:sym typeface="Constantia" charset="0"/>
              </a:rPr>
              <a:t>When </a:t>
            </a:r>
            <a:r>
              <a:rPr lang="en-US" sz="2700" dirty="0">
                <a:solidFill>
                  <a:schemeClr val="tx1"/>
                </a:solidFill>
                <a:latin typeface="Constantia" charset="0"/>
                <a:ea typeface="ＭＳ Ｐゴシック" charset="0"/>
                <a:cs typeface="Constantia" charset="0"/>
                <a:sym typeface="Constantia" charset="0"/>
              </a:rPr>
              <a:t>men follow such wisdom - carnality is increased and spirituality is decreased!</a:t>
            </a:r>
          </a:p>
        </p:txBody>
      </p:sp>
      <p:sp>
        <p:nvSpPr>
          <p:cNvPr id="64515" name="Rectangle 3"/>
          <p:cNvSpPr>
            <a:spLocks/>
          </p:cNvSpPr>
          <p:nvPr/>
        </p:nvSpPr>
        <p:spPr bwMode="auto">
          <a:xfrm>
            <a:off x="57150" y="2489200"/>
            <a:ext cx="12865100" cy="838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000">
                <a:solidFill>
                  <a:schemeClr val="tx1"/>
                </a:solidFill>
                <a:latin typeface="Denmark Regular" charset="0"/>
                <a:ea typeface="ＭＳ Ｐゴシック" charset="0"/>
                <a:cs typeface="Denmark Regular" charset="0"/>
                <a:sym typeface="Denmark Regular" charset="0"/>
              </a:rPr>
              <a:t>Source of Ungodly Wisdom - 3:15</a:t>
            </a:r>
          </a:p>
        </p:txBody>
      </p:sp>
      <p:pic>
        <p:nvPicPr>
          <p:cNvPr id="6451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56100"/>
            <a:ext cx="52197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451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4514">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64514">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64514">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645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6562" name="Rectangle 2"/>
          <p:cNvSpPr>
            <a:spLocks/>
          </p:cNvSpPr>
          <p:nvPr/>
        </p:nvSpPr>
        <p:spPr bwMode="auto">
          <a:xfrm>
            <a:off x="5168900" y="3860800"/>
            <a:ext cx="7366000" cy="55245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19113" indent="-519113" algn="l">
              <a:spcBef>
                <a:spcPts val="700"/>
              </a:spcBef>
              <a:buClr>
                <a:srgbClr val="804000"/>
              </a:buClr>
              <a:buSzPct val="125000"/>
              <a:buFont typeface="Zapf Dingbats" charset="0"/>
              <a:buChar char="✦"/>
            </a:pPr>
            <a:r>
              <a:rPr lang="en-US" sz="3200" dirty="0">
                <a:solidFill>
                  <a:schemeClr val="tx1"/>
                </a:solidFill>
                <a:latin typeface="Constantia Bold" charset="0"/>
                <a:ea typeface="ＭＳ Ｐゴシック" charset="0"/>
                <a:cs typeface="Constantia Bold" charset="0"/>
                <a:sym typeface="Constantia Bold" charset="0"/>
              </a:rPr>
              <a:t>Nature: </a:t>
            </a:r>
            <a:r>
              <a:rPr lang="ja-JP" altLang="en-US" sz="3200" dirty="0">
                <a:solidFill>
                  <a:schemeClr val="tx1"/>
                </a:solidFill>
                <a:latin typeface="Arial"/>
                <a:ea typeface="ＭＳ Ｐゴシック" charset="0"/>
                <a:cs typeface="Constantia Bold" charset="0"/>
                <a:sym typeface="Constantia Bold" charset="0"/>
              </a:rPr>
              <a:t>“</a:t>
            </a:r>
            <a:r>
              <a:rPr lang="en-US" sz="3200" dirty="0">
                <a:solidFill>
                  <a:schemeClr val="tx1"/>
                </a:solidFill>
                <a:latin typeface="Constantia Bold" charset="0"/>
                <a:ea typeface="ＭＳ Ｐゴシック" charset="0"/>
                <a:cs typeface="Constantia Bold" charset="0"/>
                <a:sym typeface="Constantia Bold" charset="0"/>
              </a:rPr>
              <a:t>devilish</a:t>
            </a:r>
            <a:r>
              <a:rPr lang="ja-JP" altLang="en-US" sz="3200" dirty="0">
                <a:solidFill>
                  <a:schemeClr val="tx1"/>
                </a:solidFill>
                <a:latin typeface="Arial"/>
                <a:ea typeface="ＭＳ Ｐゴシック" charset="0"/>
                <a:cs typeface="Constantia Bold" charset="0"/>
                <a:sym typeface="Constantia Bold" charset="0"/>
              </a:rPr>
              <a:t>”</a:t>
            </a:r>
            <a:r>
              <a:rPr lang="en-US" sz="3200" dirty="0">
                <a:solidFill>
                  <a:schemeClr val="tx1"/>
                </a:solidFill>
                <a:latin typeface="Constantia" charset="0"/>
                <a:ea typeface="ＭＳ Ｐゴシック" charset="0"/>
                <a:cs typeface="Constantia" charset="0"/>
                <a:sym typeface="Constantia" charset="0"/>
              </a:rPr>
              <a:t> - </a:t>
            </a:r>
            <a:r>
              <a:rPr lang="ja-JP" altLang="en-US" sz="3200" dirty="0">
                <a:solidFill>
                  <a:schemeClr val="tx1"/>
                </a:solidFill>
                <a:latin typeface="Arial"/>
                <a:ea typeface="ＭＳ Ｐゴシック" charset="0"/>
                <a:cs typeface="Constantia" charset="0"/>
                <a:sym typeface="Constantia" charset="0"/>
              </a:rPr>
              <a:t>“</a:t>
            </a:r>
            <a:r>
              <a:rPr lang="en-US" sz="3200" dirty="0">
                <a:solidFill>
                  <a:schemeClr val="tx1"/>
                </a:solidFill>
                <a:latin typeface="Constantia" charset="0"/>
                <a:ea typeface="ＭＳ Ｐゴシック" charset="0"/>
                <a:cs typeface="Constantia" charset="0"/>
                <a:sym typeface="Constantia" charset="0"/>
              </a:rPr>
              <a:t>resembling or proceeding from an </a:t>
            </a:r>
            <a:r>
              <a:rPr lang="en-US" sz="3200" dirty="0" err="1">
                <a:solidFill>
                  <a:schemeClr val="tx1"/>
                </a:solidFill>
                <a:latin typeface="Constantia" charset="0"/>
                <a:ea typeface="ＭＳ Ｐゴシック" charset="0"/>
                <a:cs typeface="Constantia" charset="0"/>
                <a:sym typeface="Constantia" charset="0"/>
              </a:rPr>
              <a:t>evilspirit</a:t>
            </a:r>
            <a:r>
              <a:rPr lang="en-US" sz="3200" dirty="0">
                <a:solidFill>
                  <a:schemeClr val="tx1"/>
                </a:solidFill>
                <a:latin typeface="Constantia" charset="0"/>
                <a:ea typeface="ＭＳ Ｐゴシック" charset="0"/>
                <a:cs typeface="Constantia" charset="0"/>
                <a:sym typeface="Constantia" charset="0"/>
              </a:rPr>
              <a:t>, demon-like" (Thayer. 124) - cf. John 8:44</a:t>
            </a:r>
          </a:p>
          <a:p>
            <a:pPr marL="976313" lvl="1" indent="-519113" algn="l">
              <a:spcBef>
                <a:spcPts val="700"/>
              </a:spcBef>
              <a:buClr>
                <a:srgbClr val="804000"/>
              </a:buClr>
              <a:buSzPct val="125000"/>
              <a:buFont typeface="Zapf Dingbats" charset="0"/>
              <a:buChar char="✴"/>
            </a:pPr>
            <a:r>
              <a:rPr lang="en-US" sz="2700" dirty="0">
                <a:solidFill>
                  <a:schemeClr val="tx1"/>
                </a:solidFill>
                <a:latin typeface="Constantia" charset="0"/>
                <a:ea typeface="ＭＳ Ｐゴシック" charset="0"/>
                <a:cs typeface="Constantia" charset="0"/>
                <a:sym typeface="Constantia" charset="0"/>
              </a:rPr>
              <a:t>Does not require a denial of God and spiritual things, just a promotion of worldly, carnal and sensual things and aspirations above the spiritual</a:t>
            </a:r>
            <a:r>
              <a:rPr lang="en-US" sz="2700" dirty="0" smtClean="0">
                <a:solidFill>
                  <a:schemeClr val="tx1"/>
                </a:solidFill>
                <a:latin typeface="Constantia" charset="0"/>
                <a:ea typeface="ＭＳ Ｐゴシック" charset="0"/>
                <a:cs typeface="Constantia" charset="0"/>
                <a:sym typeface="Constantia" charset="0"/>
              </a:rPr>
              <a:t>.</a:t>
            </a:r>
          </a:p>
          <a:p>
            <a:pPr marL="976313" lvl="1" indent="-519113" algn="l">
              <a:spcBef>
                <a:spcPts val="700"/>
              </a:spcBef>
              <a:buClr>
                <a:srgbClr val="804000"/>
              </a:buClr>
              <a:buSzPct val="125000"/>
              <a:buFont typeface="Zapf Dingbats" charset="0"/>
              <a:buChar char="✴"/>
            </a:pPr>
            <a:r>
              <a:rPr lang="en-US" sz="2700" dirty="0" smtClean="0">
                <a:solidFill>
                  <a:schemeClr val="tx1"/>
                </a:solidFill>
                <a:latin typeface="Constantia" charset="0"/>
                <a:ea typeface="ＭＳ Ｐゴシック" charset="0"/>
                <a:cs typeface="Constantia" charset="0"/>
                <a:sym typeface="Constantia" charset="0"/>
              </a:rPr>
              <a:t>The </a:t>
            </a:r>
            <a:r>
              <a:rPr lang="en-US" sz="2700" dirty="0">
                <a:solidFill>
                  <a:schemeClr val="tx1"/>
                </a:solidFill>
                <a:latin typeface="Constantia" charset="0"/>
                <a:ea typeface="ＭＳ Ｐゴシック" charset="0"/>
                <a:cs typeface="Constantia" charset="0"/>
                <a:sym typeface="Constantia" charset="0"/>
              </a:rPr>
              <a:t>devil did not seek to make Eve an atheist, he just wanted God to be demoted in her mind (Gen 3</a:t>
            </a:r>
            <a:r>
              <a:rPr lang="en-US" sz="2700" dirty="0" smtClean="0">
                <a:solidFill>
                  <a:schemeClr val="tx1"/>
                </a:solidFill>
                <a:latin typeface="Constantia" charset="0"/>
                <a:ea typeface="ＭＳ Ｐゴシック" charset="0"/>
                <a:cs typeface="Constantia" charset="0"/>
                <a:sym typeface="Constantia" charset="0"/>
              </a:rPr>
              <a:t>)</a:t>
            </a:r>
          </a:p>
          <a:p>
            <a:pPr marL="976313" lvl="1" indent="-519113" algn="l">
              <a:spcBef>
                <a:spcPts val="700"/>
              </a:spcBef>
              <a:buClr>
                <a:srgbClr val="804000"/>
              </a:buClr>
              <a:buSzPct val="125000"/>
              <a:buFont typeface="Zapf Dingbats" charset="0"/>
              <a:buChar char="✴"/>
            </a:pPr>
            <a:r>
              <a:rPr lang="en-US" sz="2700" dirty="0" smtClean="0">
                <a:solidFill>
                  <a:schemeClr val="tx1"/>
                </a:solidFill>
                <a:latin typeface="Constantia" charset="0"/>
                <a:ea typeface="ＭＳ Ｐゴシック" charset="0"/>
                <a:cs typeface="Constantia" charset="0"/>
                <a:sym typeface="Constantia" charset="0"/>
              </a:rPr>
              <a:t>This </a:t>
            </a:r>
            <a:r>
              <a:rPr lang="en-US" sz="2700" dirty="0">
                <a:solidFill>
                  <a:schemeClr val="tx1"/>
                </a:solidFill>
                <a:latin typeface="Constantia" charset="0"/>
                <a:ea typeface="ＭＳ Ｐゴシック" charset="0"/>
                <a:cs typeface="Constantia" charset="0"/>
                <a:sym typeface="Constantia" charset="0"/>
              </a:rPr>
              <a:t>kind of wisdom thrives upon pride -Proverbs 3:7 </a:t>
            </a:r>
          </a:p>
        </p:txBody>
      </p:sp>
      <p:sp>
        <p:nvSpPr>
          <p:cNvPr id="66563" name="Rectangle 3"/>
          <p:cNvSpPr>
            <a:spLocks/>
          </p:cNvSpPr>
          <p:nvPr/>
        </p:nvSpPr>
        <p:spPr bwMode="auto">
          <a:xfrm>
            <a:off x="57150" y="2489200"/>
            <a:ext cx="12865100" cy="838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000">
                <a:solidFill>
                  <a:schemeClr val="tx1"/>
                </a:solidFill>
                <a:latin typeface="Denmark Regular" charset="0"/>
                <a:ea typeface="ＭＳ Ｐゴシック" charset="0"/>
                <a:cs typeface="Denmark Regular" charset="0"/>
                <a:sym typeface="Denmark Regular" charset="0"/>
              </a:rPr>
              <a:t>Source of Ungodly Wisdom - 3:15</a:t>
            </a:r>
          </a:p>
        </p:txBody>
      </p:sp>
      <p:pic>
        <p:nvPicPr>
          <p:cNvPr id="6656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56100"/>
            <a:ext cx="52197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6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6562">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66562">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66562">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665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8610" name="Rectangle 2"/>
          <p:cNvSpPr>
            <a:spLocks/>
          </p:cNvSpPr>
          <p:nvPr/>
        </p:nvSpPr>
        <p:spPr bwMode="auto">
          <a:xfrm>
            <a:off x="5397500" y="3860800"/>
            <a:ext cx="7137400" cy="5613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6725" indent="-414338" algn="l">
              <a:spcBef>
                <a:spcPts val="700"/>
              </a:spcBef>
              <a:buClr>
                <a:srgbClr val="804000"/>
              </a:buClr>
              <a:buSzPct val="125000"/>
              <a:buFont typeface="Zapf Dingbats" charset="0"/>
              <a:buChar char="✦"/>
            </a:pPr>
            <a:r>
              <a:rPr lang="en-US" sz="3200" dirty="0">
                <a:solidFill>
                  <a:schemeClr val="tx1"/>
                </a:solidFill>
                <a:latin typeface="Constantia Bold" charset="0"/>
                <a:ea typeface="ＭＳ Ｐゴシック" charset="0"/>
                <a:cs typeface="Constantia Bold" charset="0"/>
                <a:sym typeface="Constantia Bold" charset="0"/>
              </a:rPr>
              <a:t>Confusion - </a:t>
            </a:r>
            <a:r>
              <a:rPr lang="ja-JP" altLang="en-US" sz="3200" dirty="0">
                <a:solidFill>
                  <a:schemeClr val="tx1"/>
                </a:solidFill>
                <a:latin typeface="Arial"/>
                <a:ea typeface="ＭＳ Ｐゴシック" charset="0"/>
                <a:cs typeface="Constantia" charset="0"/>
                <a:sym typeface="Constantia" charset="0"/>
              </a:rPr>
              <a:t>“</a:t>
            </a:r>
            <a:r>
              <a:rPr lang="en-US" sz="3200" dirty="0">
                <a:solidFill>
                  <a:schemeClr val="tx1"/>
                </a:solidFill>
                <a:latin typeface="Constantia" charset="0"/>
                <a:ea typeface="ＭＳ Ｐゴシック" charset="0"/>
                <a:cs typeface="Constantia" charset="0"/>
                <a:sym typeface="Constantia" charset="0"/>
              </a:rPr>
              <a:t>instability..., denotes a state of disorder, disturbance, confusion, tumult ... revolution or anarchy</a:t>
            </a:r>
            <a:r>
              <a:rPr lang="ja-JP" altLang="en-US" sz="3200" dirty="0">
                <a:solidFill>
                  <a:schemeClr val="tx1"/>
                </a:solidFill>
                <a:latin typeface="Arial"/>
                <a:ea typeface="ＭＳ Ｐゴシック" charset="0"/>
                <a:cs typeface="Constantia" charset="0"/>
                <a:sym typeface="Constantia" charset="0"/>
              </a:rPr>
              <a:t>”</a:t>
            </a:r>
            <a:r>
              <a:rPr lang="en-US" sz="3200" dirty="0">
                <a:solidFill>
                  <a:schemeClr val="tx1"/>
                </a:solidFill>
                <a:latin typeface="Constantia" charset="0"/>
                <a:ea typeface="ＭＳ Ｐゴシック" charset="0"/>
                <a:cs typeface="Constantia" charset="0"/>
                <a:sym typeface="Constantia" charset="0"/>
              </a:rPr>
              <a:t> (Vine. 1:227</a:t>
            </a:r>
            <a:r>
              <a:rPr lang="en-US" sz="3200" dirty="0" smtClean="0">
                <a:solidFill>
                  <a:schemeClr val="tx1"/>
                </a:solidFill>
                <a:latin typeface="Constantia" charset="0"/>
                <a:ea typeface="ＭＳ Ｐゴシック" charset="0"/>
                <a:cs typeface="Constantia" charset="0"/>
                <a:sym typeface="Constantia" charset="0"/>
              </a:rPr>
              <a:t>)</a:t>
            </a:r>
          </a:p>
          <a:p>
            <a:pPr marL="466725" indent="-414338" algn="l">
              <a:spcBef>
                <a:spcPts val="700"/>
              </a:spcBef>
              <a:buClr>
                <a:srgbClr val="804000"/>
              </a:buClr>
              <a:buSzPct val="125000"/>
              <a:buFont typeface="Zapf Dingbats" charset="0"/>
              <a:buChar char="✦"/>
            </a:pPr>
            <a:r>
              <a:rPr lang="en-US" sz="3200" dirty="0" smtClean="0">
                <a:solidFill>
                  <a:schemeClr val="tx1"/>
                </a:solidFill>
                <a:latin typeface="Constantia Bold" charset="0"/>
                <a:ea typeface="ＭＳ Ｐゴシック" charset="0"/>
                <a:cs typeface="Constantia Bold" charset="0"/>
                <a:sym typeface="Constantia Bold" charset="0"/>
              </a:rPr>
              <a:t>Every </a:t>
            </a:r>
            <a:r>
              <a:rPr lang="en-US" sz="3200" dirty="0">
                <a:solidFill>
                  <a:schemeClr val="tx1"/>
                </a:solidFill>
                <a:latin typeface="Constantia Bold" charset="0"/>
                <a:ea typeface="ＭＳ Ｐゴシック" charset="0"/>
                <a:cs typeface="Constantia Bold" charset="0"/>
                <a:sym typeface="Constantia Bold" charset="0"/>
              </a:rPr>
              <a:t>evil work - </a:t>
            </a:r>
            <a:r>
              <a:rPr lang="en-US" sz="3200" dirty="0">
                <a:solidFill>
                  <a:schemeClr val="tx1"/>
                </a:solidFill>
                <a:latin typeface="Constantia" charset="0"/>
                <a:ea typeface="ＭＳ Ｐゴシック" charset="0"/>
                <a:cs typeface="Constantia" charset="0"/>
                <a:sym typeface="Constantia" charset="0"/>
              </a:rPr>
              <a:t>worthless, vile, wicked, base</a:t>
            </a:r>
          </a:p>
          <a:p>
            <a:pPr marL="923925" lvl="1" indent="-414338" algn="l">
              <a:spcBef>
                <a:spcPts val="700"/>
              </a:spcBef>
              <a:buClr>
                <a:srgbClr val="804000"/>
              </a:buClr>
              <a:buSzPct val="125000"/>
              <a:buFont typeface="Zapf Dingbats" charset="0"/>
              <a:buChar char="✴"/>
            </a:pPr>
            <a:r>
              <a:rPr lang="en-US" sz="2800" dirty="0">
                <a:solidFill>
                  <a:schemeClr val="tx1"/>
                </a:solidFill>
                <a:latin typeface="Constantia" charset="0"/>
                <a:ea typeface="ＭＳ Ｐゴシック" charset="0"/>
                <a:cs typeface="Constantia" charset="0"/>
                <a:sym typeface="Constantia" charset="0"/>
              </a:rPr>
              <a:t>1 Cor. 3:3 — for you are still </a:t>
            </a:r>
            <a:r>
              <a:rPr lang="en-US" sz="2800" u="sng" dirty="0">
                <a:solidFill>
                  <a:schemeClr val="tx1"/>
                </a:solidFill>
                <a:latin typeface="Constantia Bold" charset="0"/>
                <a:ea typeface="ＭＳ Ｐゴシック" charset="0"/>
                <a:cs typeface="Constantia Bold" charset="0"/>
                <a:sym typeface="Constantia Bold" charset="0"/>
              </a:rPr>
              <a:t>carnal</a:t>
            </a:r>
            <a:r>
              <a:rPr lang="en-US" sz="2800" dirty="0">
                <a:solidFill>
                  <a:schemeClr val="tx1"/>
                </a:solidFill>
                <a:latin typeface="Constantia" charset="0"/>
                <a:ea typeface="ＭＳ Ｐゴシック" charset="0"/>
                <a:cs typeface="Constantia" charset="0"/>
                <a:sym typeface="Constantia" charset="0"/>
              </a:rPr>
              <a:t>. For where there are envy, strife, and divisions among you, are you not </a:t>
            </a:r>
            <a:r>
              <a:rPr lang="en-US" sz="2800" dirty="0">
                <a:solidFill>
                  <a:schemeClr val="tx1"/>
                </a:solidFill>
                <a:latin typeface="Constantia Bold" charset="0"/>
                <a:ea typeface="ＭＳ Ｐゴシック" charset="0"/>
                <a:cs typeface="Constantia Bold" charset="0"/>
                <a:sym typeface="Constantia Bold" charset="0"/>
              </a:rPr>
              <a:t>carnal</a:t>
            </a:r>
            <a:r>
              <a:rPr lang="en-US" sz="2800" dirty="0">
                <a:solidFill>
                  <a:schemeClr val="tx1"/>
                </a:solidFill>
                <a:latin typeface="Constantia" charset="0"/>
                <a:ea typeface="ＭＳ Ｐゴシック" charset="0"/>
                <a:cs typeface="Constantia" charset="0"/>
                <a:sym typeface="Constantia" charset="0"/>
              </a:rPr>
              <a:t> and behaving like </a:t>
            </a:r>
            <a:r>
              <a:rPr lang="en-US" sz="2800" u="sng" dirty="0">
                <a:solidFill>
                  <a:schemeClr val="tx1"/>
                </a:solidFill>
                <a:latin typeface="Constantia Bold" charset="0"/>
                <a:ea typeface="ＭＳ Ｐゴシック" charset="0"/>
                <a:cs typeface="Constantia Bold" charset="0"/>
                <a:sym typeface="Constantia Bold" charset="0"/>
              </a:rPr>
              <a:t>mere men</a:t>
            </a:r>
            <a:r>
              <a:rPr lang="en-US" sz="2800" dirty="0">
                <a:solidFill>
                  <a:schemeClr val="tx1"/>
                </a:solidFill>
                <a:latin typeface="Constantia" charset="0"/>
                <a:ea typeface="ＭＳ Ｐゴシック" charset="0"/>
                <a:cs typeface="Constantia" charset="0"/>
                <a:sym typeface="Constantia" charset="0"/>
              </a:rPr>
              <a:t>?</a:t>
            </a:r>
          </a:p>
        </p:txBody>
      </p:sp>
      <p:sp>
        <p:nvSpPr>
          <p:cNvPr id="68611" name="Rectangle 3"/>
          <p:cNvSpPr>
            <a:spLocks/>
          </p:cNvSpPr>
          <p:nvPr/>
        </p:nvSpPr>
        <p:spPr bwMode="auto">
          <a:xfrm>
            <a:off x="57150" y="2489200"/>
            <a:ext cx="12865100" cy="838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000">
                <a:solidFill>
                  <a:schemeClr val="tx1"/>
                </a:solidFill>
                <a:latin typeface="Denmark Regular" charset="0"/>
                <a:ea typeface="ＭＳ Ｐゴシック" charset="0"/>
                <a:cs typeface="Denmark Regular" charset="0"/>
                <a:sym typeface="Denmark Regular" charset="0"/>
              </a:rPr>
              <a:t>Results of Ungodly Wisdom - 3:16</a:t>
            </a:r>
          </a:p>
        </p:txBody>
      </p:sp>
      <p:pic>
        <p:nvPicPr>
          <p:cNvPr id="6861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56100"/>
            <a:ext cx="52197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861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68610">
                                            <p:txEl>
                                              <p:pRg st="1" end="1"/>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686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0658" name="Rectangle 2"/>
          <p:cNvSpPr>
            <a:spLocks/>
          </p:cNvSpPr>
          <p:nvPr/>
        </p:nvSpPr>
        <p:spPr bwMode="auto">
          <a:xfrm>
            <a:off x="5397500" y="3860800"/>
            <a:ext cx="7137400" cy="54737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6725" indent="-466725" algn="l">
              <a:spcBef>
                <a:spcPts val="700"/>
              </a:spcBef>
              <a:buClr>
                <a:srgbClr val="804000"/>
              </a:buClr>
              <a:buSzPct val="125000"/>
              <a:buFont typeface="Zapf Dingbats" charset="0"/>
              <a:buChar char="✴"/>
              <a:tabLst>
                <a:tab pos="233363" algn="l"/>
              </a:tabLst>
            </a:pPr>
            <a:r>
              <a:rPr lang="en-US" sz="3200" dirty="0">
                <a:solidFill>
                  <a:schemeClr val="tx1"/>
                </a:solidFill>
                <a:latin typeface="Constantia Bold" charset="0"/>
                <a:ea typeface="ＭＳ Ｐゴシック" charset="0"/>
                <a:cs typeface="Constantia Bold" charset="0"/>
                <a:sym typeface="Constantia Bold" charset="0"/>
              </a:rPr>
              <a:t>God is it's source and is attained from</a:t>
            </a:r>
            <a:r>
              <a:rPr lang="en-US" sz="3200" dirty="0" smtClean="0">
                <a:solidFill>
                  <a:schemeClr val="tx1"/>
                </a:solidFill>
                <a:latin typeface="Constantia Bold" charset="0"/>
                <a:ea typeface="ＭＳ Ｐゴシック" charset="0"/>
                <a:cs typeface="Constantia Bold" charset="0"/>
                <a:sym typeface="Constantia Bold" charset="0"/>
              </a:rPr>
              <a:t>:</a:t>
            </a:r>
          </a:p>
          <a:p>
            <a:pPr marL="923925" lvl="1" indent="-466725" algn="l">
              <a:spcBef>
                <a:spcPts val="700"/>
              </a:spcBef>
              <a:buClr>
                <a:srgbClr val="804000"/>
              </a:buClr>
              <a:buSzPct val="125000"/>
              <a:buFont typeface="Zapf Dingbats" charset="0"/>
              <a:buChar char="✴"/>
              <a:tabLst>
                <a:tab pos="233363" algn="l"/>
              </a:tabLst>
            </a:pPr>
            <a:r>
              <a:rPr lang="en-US" sz="3200" dirty="0" smtClean="0">
                <a:solidFill>
                  <a:schemeClr val="tx1"/>
                </a:solidFill>
                <a:latin typeface="Constantia" charset="0"/>
                <a:ea typeface="ＭＳ Ｐゴシック" charset="0"/>
                <a:cs typeface="Constantia" charset="0"/>
                <a:sym typeface="Constantia" charset="0"/>
              </a:rPr>
              <a:t>God </a:t>
            </a:r>
            <a:r>
              <a:rPr lang="en-US" sz="3200" dirty="0">
                <a:solidFill>
                  <a:schemeClr val="tx1"/>
                </a:solidFill>
                <a:latin typeface="Constantia" charset="0"/>
                <a:ea typeface="ＭＳ Ｐゴシック" charset="0"/>
                <a:cs typeface="Constantia" charset="0"/>
                <a:sym typeface="Constantia" charset="0"/>
              </a:rPr>
              <a:t>- 1 Kings 4:29  </a:t>
            </a:r>
            <a:endParaRPr lang="en-US" sz="3200" dirty="0" smtClean="0">
              <a:solidFill>
                <a:schemeClr val="tx1"/>
              </a:solidFill>
              <a:latin typeface="Constantia" charset="0"/>
              <a:ea typeface="ＭＳ Ｐゴシック" charset="0"/>
              <a:cs typeface="Constantia" charset="0"/>
              <a:sym typeface="Constantia" charset="0"/>
            </a:endParaRPr>
          </a:p>
          <a:p>
            <a:pPr marL="923925" lvl="1" indent="-466725" algn="l">
              <a:spcBef>
                <a:spcPts val="700"/>
              </a:spcBef>
              <a:buClr>
                <a:srgbClr val="804000"/>
              </a:buClr>
              <a:buSzPct val="125000"/>
              <a:buFont typeface="Zapf Dingbats" charset="0"/>
              <a:buChar char="✴"/>
              <a:tabLst>
                <a:tab pos="233363" algn="l"/>
              </a:tabLst>
            </a:pPr>
            <a:r>
              <a:rPr lang="en-US" sz="3200" dirty="0" smtClean="0">
                <a:solidFill>
                  <a:schemeClr val="tx1"/>
                </a:solidFill>
                <a:latin typeface="Constantia" charset="0"/>
                <a:ea typeface="ＭＳ Ｐゴシック" charset="0"/>
                <a:cs typeface="Constantia" charset="0"/>
                <a:sym typeface="Constantia" charset="0"/>
              </a:rPr>
              <a:t>A </a:t>
            </a:r>
            <a:r>
              <a:rPr lang="en-US" sz="3200" dirty="0">
                <a:solidFill>
                  <a:schemeClr val="tx1"/>
                </a:solidFill>
                <a:latin typeface="Constantia" charset="0"/>
                <a:ea typeface="ＭＳ Ｐゴシック" charset="0"/>
                <a:cs typeface="Constantia" charset="0"/>
                <a:sym typeface="Constantia" charset="0"/>
              </a:rPr>
              <a:t>respect for God - Ps 111:10  </a:t>
            </a:r>
            <a:endParaRPr lang="en-US" sz="3200" dirty="0" smtClean="0">
              <a:solidFill>
                <a:schemeClr val="tx1"/>
              </a:solidFill>
              <a:latin typeface="Constantia" charset="0"/>
              <a:ea typeface="ＭＳ Ｐゴシック" charset="0"/>
              <a:cs typeface="Constantia" charset="0"/>
              <a:sym typeface="Constantia" charset="0"/>
            </a:endParaRPr>
          </a:p>
          <a:p>
            <a:pPr marL="923925" lvl="1" indent="-466725" algn="l">
              <a:spcBef>
                <a:spcPts val="700"/>
              </a:spcBef>
              <a:buClr>
                <a:srgbClr val="804000"/>
              </a:buClr>
              <a:buSzPct val="125000"/>
              <a:buFont typeface="Zapf Dingbats" charset="0"/>
              <a:buChar char="✴"/>
              <a:tabLst>
                <a:tab pos="233363" algn="l"/>
              </a:tabLst>
            </a:pPr>
            <a:r>
              <a:rPr lang="en-US" sz="3200" dirty="0" smtClean="0">
                <a:solidFill>
                  <a:schemeClr val="tx1"/>
                </a:solidFill>
                <a:latin typeface="Constantia" charset="0"/>
                <a:ea typeface="ＭＳ Ｐゴシック" charset="0"/>
                <a:cs typeface="Constantia" charset="0"/>
                <a:sym typeface="Constantia" charset="0"/>
              </a:rPr>
              <a:t>Bible </a:t>
            </a:r>
            <a:r>
              <a:rPr lang="en-US" sz="3200" dirty="0">
                <a:solidFill>
                  <a:schemeClr val="tx1"/>
                </a:solidFill>
                <a:latin typeface="Constantia" charset="0"/>
                <a:ea typeface="ＭＳ Ｐゴシック" charset="0"/>
                <a:cs typeface="Constantia" charset="0"/>
                <a:sym typeface="Constantia" charset="0"/>
              </a:rPr>
              <a:t>Study - Ps 119:97,98 </a:t>
            </a:r>
            <a:endParaRPr lang="en-US" sz="3200" dirty="0" smtClean="0">
              <a:solidFill>
                <a:schemeClr val="tx1"/>
              </a:solidFill>
              <a:latin typeface="Constantia" charset="0"/>
              <a:ea typeface="ＭＳ Ｐゴシック" charset="0"/>
              <a:cs typeface="Constantia" charset="0"/>
              <a:sym typeface="Constantia" charset="0"/>
            </a:endParaRPr>
          </a:p>
          <a:p>
            <a:pPr marL="923925" lvl="1" indent="-466725" algn="l">
              <a:spcBef>
                <a:spcPts val="700"/>
              </a:spcBef>
              <a:buClr>
                <a:srgbClr val="804000"/>
              </a:buClr>
              <a:buSzPct val="125000"/>
              <a:buFont typeface="Zapf Dingbats" charset="0"/>
              <a:buChar char="✴"/>
              <a:tabLst>
                <a:tab pos="233363" algn="l"/>
              </a:tabLst>
            </a:pPr>
            <a:r>
              <a:rPr lang="en-US" sz="3200" dirty="0" smtClean="0">
                <a:solidFill>
                  <a:schemeClr val="tx1"/>
                </a:solidFill>
                <a:latin typeface="Constantia" charset="0"/>
                <a:ea typeface="ＭＳ Ｐゴシック" charset="0"/>
                <a:cs typeface="Constantia" charset="0"/>
                <a:sym typeface="Constantia" charset="0"/>
              </a:rPr>
              <a:t>Obedience </a:t>
            </a:r>
            <a:r>
              <a:rPr lang="en-US" sz="3200" dirty="0">
                <a:solidFill>
                  <a:schemeClr val="tx1"/>
                </a:solidFill>
                <a:latin typeface="Constantia" charset="0"/>
                <a:ea typeface="ＭＳ Ｐゴシック" charset="0"/>
                <a:cs typeface="Constantia" charset="0"/>
                <a:sym typeface="Constantia" charset="0"/>
              </a:rPr>
              <a:t>to God's will - Ps 107:43  </a:t>
            </a:r>
            <a:endParaRPr lang="en-US" sz="3200" dirty="0" smtClean="0">
              <a:solidFill>
                <a:schemeClr val="tx1"/>
              </a:solidFill>
              <a:latin typeface="Constantia" charset="0"/>
              <a:ea typeface="ＭＳ Ｐゴシック" charset="0"/>
              <a:cs typeface="Constantia" charset="0"/>
              <a:sym typeface="Constantia" charset="0"/>
            </a:endParaRPr>
          </a:p>
          <a:p>
            <a:pPr marL="923925" lvl="1" indent="-466725" algn="l">
              <a:spcBef>
                <a:spcPts val="700"/>
              </a:spcBef>
              <a:buClr>
                <a:srgbClr val="804000"/>
              </a:buClr>
              <a:buSzPct val="125000"/>
              <a:buFont typeface="Zapf Dingbats" charset="0"/>
              <a:buChar char="✴"/>
              <a:tabLst>
                <a:tab pos="233363" algn="l"/>
              </a:tabLst>
            </a:pPr>
            <a:r>
              <a:rPr lang="en-US" sz="3200" dirty="0" smtClean="0">
                <a:solidFill>
                  <a:schemeClr val="tx1"/>
                </a:solidFill>
                <a:latin typeface="Constantia" charset="0"/>
                <a:ea typeface="ＭＳ Ｐゴシック" charset="0"/>
                <a:cs typeface="Constantia" charset="0"/>
                <a:sym typeface="Constantia" charset="0"/>
              </a:rPr>
              <a:t>Maturity </a:t>
            </a:r>
            <a:r>
              <a:rPr lang="en-US" sz="3200" dirty="0">
                <a:solidFill>
                  <a:schemeClr val="tx1"/>
                </a:solidFill>
                <a:latin typeface="Constantia" charset="0"/>
                <a:ea typeface="ＭＳ Ｐゴシック" charset="0"/>
                <a:cs typeface="Constantia" charset="0"/>
                <a:sym typeface="Constantia" charset="0"/>
              </a:rPr>
              <a:t>- </a:t>
            </a:r>
            <a:r>
              <a:rPr lang="en-US" sz="3200" dirty="0" err="1">
                <a:solidFill>
                  <a:schemeClr val="tx1"/>
                </a:solidFill>
                <a:latin typeface="Constantia" charset="0"/>
                <a:ea typeface="ＭＳ Ｐゴシック" charset="0"/>
                <a:cs typeface="Constantia" charset="0"/>
                <a:sym typeface="Constantia" charset="0"/>
              </a:rPr>
              <a:t>Heb</a:t>
            </a:r>
            <a:r>
              <a:rPr lang="en-US" sz="3200" dirty="0">
                <a:solidFill>
                  <a:schemeClr val="tx1"/>
                </a:solidFill>
                <a:latin typeface="Constantia" charset="0"/>
                <a:ea typeface="ＭＳ Ｐゴシック" charset="0"/>
                <a:cs typeface="Constantia" charset="0"/>
                <a:sym typeface="Constantia" charset="0"/>
              </a:rPr>
              <a:t> 5:14  </a:t>
            </a:r>
            <a:endParaRPr lang="en-US" sz="3200" dirty="0" smtClean="0">
              <a:solidFill>
                <a:schemeClr val="tx1"/>
              </a:solidFill>
              <a:latin typeface="Constantia" charset="0"/>
              <a:ea typeface="ＭＳ Ｐゴシック" charset="0"/>
              <a:cs typeface="Constantia" charset="0"/>
              <a:sym typeface="Constantia" charset="0"/>
            </a:endParaRPr>
          </a:p>
          <a:p>
            <a:pPr marL="466725" indent="-466725" algn="l">
              <a:spcBef>
                <a:spcPts val="700"/>
              </a:spcBef>
              <a:buClr>
                <a:srgbClr val="804000"/>
              </a:buClr>
              <a:buSzPct val="125000"/>
              <a:buFont typeface="Zapf Dingbats" charset="0"/>
              <a:buChar char="✴"/>
              <a:tabLst>
                <a:tab pos="233363" algn="l"/>
              </a:tabLst>
            </a:pPr>
            <a:r>
              <a:rPr lang="en-US" sz="3200" dirty="0" smtClean="0">
                <a:solidFill>
                  <a:schemeClr val="tx1"/>
                </a:solidFill>
                <a:latin typeface="Constantia Bold" charset="0"/>
                <a:ea typeface="ＭＳ Ｐゴシック" charset="0"/>
                <a:cs typeface="Constantia Bold" charset="0"/>
                <a:sym typeface="Constantia Bold" charset="0"/>
              </a:rPr>
              <a:t>There </a:t>
            </a:r>
            <a:r>
              <a:rPr lang="en-US" sz="3200" dirty="0">
                <a:solidFill>
                  <a:schemeClr val="tx1"/>
                </a:solidFill>
                <a:latin typeface="Constantia Bold" charset="0"/>
                <a:ea typeface="ＭＳ Ｐゴシック" charset="0"/>
                <a:cs typeface="Constantia Bold" charset="0"/>
                <a:sym typeface="Constantia Bold" charset="0"/>
              </a:rPr>
              <a:t>are Two sources of wisdom - just as there are two sources of Authority - </a:t>
            </a:r>
            <a:r>
              <a:rPr lang="en-US" sz="3200" dirty="0">
                <a:solidFill>
                  <a:schemeClr val="tx1"/>
                </a:solidFill>
                <a:latin typeface="Constantia" charset="0"/>
                <a:ea typeface="ＭＳ Ｐゴシック" charset="0"/>
                <a:cs typeface="Constantia" charset="0"/>
                <a:sym typeface="Constantia" charset="0"/>
              </a:rPr>
              <a:t>Mat 21:23-27</a:t>
            </a:r>
          </a:p>
        </p:txBody>
      </p:sp>
      <p:sp>
        <p:nvSpPr>
          <p:cNvPr id="70659" name="Rectangle 3"/>
          <p:cNvSpPr>
            <a:spLocks/>
          </p:cNvSpPr>
          <p:nvPr/>
        </p:nvSpPr>
        <p:spPr bwMode="auto">
          <a:xfrm>
            <a:off x="57150" y="2489200"/>
            <a:ext cx="12865100" cy="927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700">
                <a:solidFill>
                  <a:schemeClr val="tx1"/>
                </a:solidFill>
                <a:latin typeface="Denmark Regular" charset="0"/>
                <a:ea typeface="ＭＳ Ｐゴシック" charset="0"/>
                <a:cs typeface="Denmark Regular" charset="0"/>
                <a:sym typeface="Denmark Regular" charset="0"/>
              </a:rPr>
              <a:t>Wisdom From Above - 3:17-18</a:t>
            </a:r>
          </a:p>
        </p:txBody>
      </p:sp>
      <p:pic>
        <p:nvPicPr>
          <p:cNvPr id="7066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492500"/>
            <a:ext cx="51435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066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70658">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70658">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70658">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70658">
                                            <p:txEl>
                                              <p:pRg st="3" end="3"/>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70658">
                                            <p:txEl>
                                              <p:pRg st="4" end="4"/>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7065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8" presetClass="entr" presetSubtype="0" fill="hold" grpId="0" nodeType="clickEffect">
                                  <p:stCondLst>
                                    <p:cond delay="0"/>
                                  </p:stCondLst>
                                  <p:childTnLst>
                                    <p:set>
                                      <p:cBhvr>
                                        <p:cTn id="20" dur="1" fill="hold">
                                          <p:stCondLst>
                                            <p:cond delay="499"/>
                                          </p:stCondLst>
                                        </p:cTn>
                                        <p:tgtEl>
                                          <p:spTgt spid="7065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09900"/>
            <a:ext cx="8153400" cy="6629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140200"/>
            <a:ext cx="6083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891" name="Rectangle 3"/>
          <p:cNvSpPr>
            <a:spLocks/>
          </p:cNvSpPr>
          <p:nvPr/>
        </p:nvSpPr>
        <p:spPr bwMode="auto">
          <a:xfrm>
            <a:off x="5168900" y="3479800"/>
            <a:ext cx="7366000" cy="5753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390525" indent="-390525" algn="l">
              <a:spcBef>
                <a:spcPts val="1400"/>
              </a:spcBef>
              <a:buClr>
                <a:srgbClr val="804000"/>
              </a:buClr>
              <a:buSzPct val="125000"/>
              <a:buFont typeface="Zapf Dingbats" charset="0"/>
              <a:buChar char="✦"/>
            </a:pPr>
            <a:r>
              <a:rPr lang="en-US" sz="3000" dirty="0">
                <a:solidFill>
                  <a:schemeClr val="tx1"/>
                </a:solidFill>
                <a:latin typeface="Constantia" charset="0"/>
                <a:ea typeface="ＭＳ Ｐゴシック" charset="0"/>
                <a:cs typeface="Constantia" charset="0"/>
                <a:sym typeface="Constantia" charset="0"/>
              </a:rPr>
              <a:t>Enduring trials through faith - 1:1-12</a:t>
            </a:r>
          </a:p>
          <a:p>
            <a:pPr marL="390525" indent="-390525" algn="l">
              <a:spcBef>
                <a:spcPts val="1400"/>
              </a:spcBef>
              <a:buClr>
                <a:srgbClr val="804000"/>
              </a:buClr>
              <a:buSzPct val="125000"/>
              <a:buFont typeface="Zapf Dingbats" charset="0"/>
              <a:buChar char="✦"/>
            </a:pPr>
            <a:r>
              <a:rPr lang="en-US" sz="3000" dirty="0">
                <a:solidFill>
                  <a:schemeClr val="tx1"/>
                </a:solidFill>
                <a:latin typeface="Constantia" charset="0"/>
                <a:ea typeface="ＭＳ Ｐゴシック" charset="0"/>
                <a:cs typeface="Constantia" charset="0"/>
                <a:sym typeface="Constantia" charset="0"/>
              </a:rPr>
              <a:t>Overcoming temptation to do evil through faith - 1:13-16</a:t>
            </a:r>
          </a:p>
          <a:p>
            <a:pPr marL="390525" indent="-390525" algn="l">
              <a:spcBef>
                <a:spcPts val="1400"/>
              </a:spcBef>
              <a:buClr>
                <a:srgbClr val="804000"/>
              </a:buClr>
              <a:buSzPct val="125000"/>
              <a:buFont typeface="Zapf Dingbats" charset="0"/>
              <a:buChar char="✦"/>
            </a:pPr>
            <a:r>
              <a:rPr lang="en-US" sz="3000" dirty="0">
                <a:solidFill>
                  <a:schemeClr val="tx1"/>
                </a:solidFill>
                <a:latin typeface="Constantia" charset="0"/>
                <a:ea typeface="ＭＳ Ｐゴシック" charset="0"/>
                <a:cs typeface="Constantia" charset="0"/>
                <a:sym typeface="Constantia" charset="0"/>
              </a:rPr>
              <a:t>Overcoming anger through faith - 1:17-19</a:t>
            </a:r>
          </a:p>
          <a:p>
            <a:pPr marL="390525" indent="-390525" algn="l">
              <a:spcBef>
                <a:spcPts val="1400"/>
              </a:spcBef>
              <a:buClr>
                <a:srgbClr val="804000"/>
              </a:buClr>
              <a:buSzPct val="125000"/>
              <a:buFont typeface="Zapf Dingbats" charset="0"/>
              <a:buChar char="✦"/>
            </a:pPr>
            <a:r>
              <a:rPr lang="en-US" sz="3000" dirty="0">
                <a:solidFill>
                  <a:schemeClr val="tx1"/>
                </a:solidFill>
                <a:latin typeface="Constantia" charset="0"/>
                <a:ea typeface="ＭＳ Ｐゴシック" charset="0"/>
                <a:cs typeface="Constantia" charset="0"/>
                <a:sym typeface="Constantia" charset="0"/>
              </a:rPr>
              <a:t>Being doers of the word by faith - 1:20-27</a:t>
            </a:r>
          </a:p>
          <a:p>
            <a:pPr marL="390525" indent="-390525" algn="l">
              <a:spcBef>
                <a:spcPts val="1400"/>
              </a:spcBef>
              <a:buClr>
                <a:srgbClr val="804000"/>
              </a:buClr>
              <a:buSzPct val="125000"/>
              <a:buFont typeface="Zapf Dingbats" charset="0"/>
              <a:buChar char="✦"/>
            </a:pPr>
            <a:r>
              <a:rPr lang="en-US" sz="3000" dirty="0">
                <a:solidFill>
                  <a:schemeClr val="tx1"/>
                </a:solidFill>
                <a:latin typeface="Constantia" charset="0"/>
                <a:ea typeface="ＭＳ Ｐゴシック" charset="0"/>
                <a:cs typeface="Constantia" charset="0"/>
                <a:sym typeface="Constantia" charset="0"/>
              </a:rPr>
              <a:t>The sin of favoritism / prejudice - 2:1-13</a:t>
            </a:r>
          </a:p>
          <a:p>
            <a:pPr marL="390525" indent="-390525" algn="l">
              <a:spcBef>
                <a:spcPts val="1400"/>
              </a:spcBef>
              <a:buClr>
                <a:srgbClr val="804000"/>
              </a:buClr>
              <a:buSzPct val="125000"/>
              <a:buFont typeface="Zapf Dingbats" charset="0"/>
              <a:buChar char="✦"/>
            </a:pPr>
            <a:r>
              <a:rPr lang="en-US" sz="3000" dirty="0">
                <a:solidFill>
                  <a:schemeClr val="tx1"/>
                </a:solidFill>
                <a:latin typeface="Constantia" charset="0"/>
                <a:ea typeface="ＭＳ Ｐゴシック" charset="0"/>
                <a:cs typeface="Constantia" charset="0"/>
                <a:sym typeface="Constantia" charset="0"/>
              </a:rPr>
              <a:t>The faith that does not save and the ONLY kind of faith that does - 2:14-26</a:t>
            </a:r>
          </a:p>
          <a:p>
            <a:pPr marL="390525" indent="-390525" algn="l">
              <a:spcBef>
                <a:spcPts val="1400"/>
              </a:spcBef>
              <a:buClr>
                <a:srgbClr val="804000"/>
              </a:buClr>
              <a:buSzPct val="125000"/>
              <a:buFont typeface="Zapf Dingbats" charset="0"/>
              <a:buChar char="✦"/>
            </a:pPr>
            <a:r>
              <a:rPr lang="en-US" sz="3000" dirty="0">
                <a:solidFill>
                  <a:schemeClr val="tx1"/>
                </a:solidFill>
                <a:latin typeface="Constantia" charset="0"/>
                <a:ea typeface="ＭＳ Ｐゴシック" charset="0"/>
                <a:cs typeface="Constantia" charset="0"/>
                <a:sym typeface="Constantia" charset="0"/>
              </a:rPr>
              <a:t>The power of the tongue and our need to control it - 3:1-12</a:t>
            </a:r>
          </a:p>
        </p:txBody>
      </p:sp>
      <p:pic>
        <p:nvPicPr>
          <p:cNvPr id="3789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7"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p:cTn id="7" dur="75" fill="hold"/>
                                        <p:tgtEl>
                                          <p:spTgt spid="37891">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37891">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p:cTn id="13" dur="75" fill="hold"/>
                                        <p:tgtEl>
                                          <p:spTgt spid="37891">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37891">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p:cTn id="19" dur="75" fill="hold"/>
                                        <p:tgtEl>
                                          <p:spTgt spid="37891">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37891">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p:cTn id="25" dur="75" fill="hold"/>
                                        <p:tgtEl>
                                          <p:spTgt spid="37891">
                                            <p:txEl>
                                              <p:pRg st="3" end="3"/>
                                            </p:txEl>
                                          </p:spTgt>
                                        </p:tgtEl>
                                        <p:attrNameLst>
                                          <p:attrName>ppt_w</p:attrName>
                                        </p:attrNameLst>
                                      </p:cBhvr>
                                      <p:tavLst>
                                        <p:tav tm="0">
                                          <p:val>
                                            <p:strVal val="4*#ppt_w"/>
                                          </p:val>
                                        </p:tav>
                                        <p:tav tm="100000">
                                          <p:val>
                                            <p:strVal val="#ppt_w"/>
                                          </p:val>
                                        </p:tav>
                                      </p:tavLst>
                                    </p:anim>
                                    <p:anim calcmode="lin" valueType="num">
                                      <p:cBhvr>
                                        <p:cTn id="26" dur="75" fill="hold"/>
                                        <p:tgtEl>
                                          <p:spTgt spid="37891">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iterate type="lt">
                                    <p:tmPct val="100000"/>
                                  </p:iterate>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p:cTn id="31" dur="75" fill="hold"/>
                                        <p:tgtEl>
                                          <p:spTgt spid="37891">
                                            <p:txEl>
                                              <p:pRg st="4" end="4"/>
                                            </p:txEl>
                                          </p:spTgt>
                                        </p:tgtEl>
                                        <p:attrNameLst>
                                          <p:attrName>ppt_w</p:attrName>
                                        </p:attrNameLst>
                                      </p:cBhvr>
                                      <p:tavLst>
                                        <p:tav tm="0">
                                          <p:val>
                                            <p:strVal val="4*#ppt_w"/>
                                          </p:val>
                                        </p:tav>
                                        <p:tav tm="100000">
                                          <p:val>
                                            <p:strVal val="#ppt_w"/>
                                          </p:val>
                                        </p:tav>
                                      </p:tavLst>
                                    </p:anim>
                                    <p:anim calcmode="lin" valueType="num">
                                      <p:cBhvr>
                                        <p:cTn id="32" dur="75" fill="hold"/>
                                        <p:tgtEl>
                                          <p:spTgt spid="37891">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iterate type="lt">
                                    <p:tmPct val="100000"/>
                                  </p:iterate>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p:cTn id="37" dur="75" fill="hold"/>
                                        <p:tgtEl>
                                          <p:spTgt spid="37891">
                                            <p:txEl>
                                              <p:pRg st="5" end="5"/>
                                            </p:txEl>
                                          </p:spTgt>
                                        </p:tgtEl>
                                        <p:attrNameLst>
                                          <p:attrName>ppt_w</p:attrName>
                                        </p:attrNameLst>
                                      </p:cBhvr>
                                      <p:tavLst>
                                        <p:tav tm="0">
                                          <p:val>
                                            <p:strVal val="4*#ppt_w"/>
                                          </p:val>
                                        </p:tav>
                                        <p:tav tm="100000">
                                          <p:val>
                                            <p:strVal val="#ppt_w"/>
                                          </p:val>
                                        </p:tav>
                                      </p:tavLst>
                                    </p:anim>
                                    <p:anim calcmode="lin" valueType="num">
                                      <p:cBhvr>
                                        <p:cTn id="38" dur="75" fill="hold"/>
                                        <p:tgtEl>
                                          <p:spTgt spid="37891">
                                            <p:txEl>
                                              <p:pRg st="5" end="5"/>
                                            </p:txEl>
                                          </p:spTgt>
                                        </p:tgtEl>
                                        <p:attrNameLst>
                                          <p:attrName>ppt_h</p:attrName>
                                        </p:attrNameLst>
                                      </p:cBhvr>
                                      <p:tavLst>
                                        <p:tav tm="0">
                                          <p:val>
                                            <p:strVal val="4*#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32" fill="hold" grpId="0" nodeType="clickEffect">
                                  <p:stCondLst>
                                    <p:cond delay="0"/>
                                  </p:stCondLst>
                                  <p:iterate type="lt">
                                    <p:tmPct val="100000"/>
                                  </p:iterate>
                                  <p:childTnLst>
                                    <p:set>
                                      <p:cBhvr>
                                        <p:cTn id="42" dur="1" fill="hold">
                                          <p:stCondLst>
                                            <p:cond delay="0"/>
                                          </p:stCondLst>
                                        </p:cTn>
                                        <p:tgtEl>
                                          <p:spTgt spid="37891">
                                            <p:txEl>
                                              <p:pRg st="6" end="6"/>
                                            </p:txEl>
                                          </p:spTgt>
                                        </p:tgtEl>
                                        <p:attrNameLst>
                                          <p:attrName>style.visibility</p:attrName>
                                        </p:attrNameLst>
                                      </p:cBhvr>
                                      <p:to>
                                        <p:strVal val="visible"/>
                                      </p:to>
                                    </p:set>
                                    <p:anim calcmode="lin" valueType="num">
                                      <p:cBhvr>
                                        <p:cTn id="43" dur="75" fill="hold"/>
                                        <p:tgtEl>
                                          <p:spTgt spid="37891">
                                            <p:txEl>
                                              <p:pRg st="6" end="6"/>
                                            </p:txEl>
                                          </p:spTgt>
                                        </p:tgtEl>
                                        <p:attrNameLst>
                                          <p:attrName>ppt_w</p:attrName>
                                        </p:attrNameLst>
                                      </p:cBhvr>
                                      <p:tavLst>
                                        <p:tav tm="0">
                                          <p:val>
                                            <p:strVal val="4*#ppt_w"/>
                                          </p:val>
                                        </p:tav>
                                        <p:tav tm="100000">
                                          <p:val>
                                            <p:strVal val="#ppt_w"/>
                                          </p:val>
                                        </p:tav>
                                      </p:tavLst>
                                    </p:anim>
                                    <p:anim calcmode="lin" valueType="num">
                                      <p:cBhvr>
                                        <p:cTn id="44" dur="75" fill="hold"/>
                                        <p:tgtEl>
                                          <p:spTgt spid="37891">
                                            <p:txEl>
                                              <p:pRg st="6" end="6"/>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2706" name="Rectangle 2"/>
          <p:cNvSpPr>
            <a:spLocks/>
          </p:cNvSpPr>
          <p:nvPr/>
        </p:nvSpPr>
        <p:spPr bwMode="auto">
          <a:xfrm>
            <a:off x="4940300" y="3784600"/>
            <a:ext cx="7543800" cy="52070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6725" indent="-466725" algn="l">
              <a:spcBef>
                <a:spcPts val="700"/>
              </a:spcBef>
              <a:buClr>
                <a:srgbClr val="804000"/>
              </a:buClr>
              <a:buSzPct val="125000"/>
              <a:buFont typeface="Zapf Dingbats" charset="0"/>
              <a:buChar char="✴"/>
            </a:pPr>
            <a:r>
              <a:rPr lang="en-US" sz="3200" dirty="0">
                <a:solidFill>
                  <a:schemeClr val="tx1"/>
                </a:solidFill>
                <a:latin typeface="Constantia Bold" charset="0"/>
                <a:ea typeface="ＭＳ Ｐゴシック" charset="0"/>
                <a:cs typeface="Constantia Bold" charset="0"/>
                <a:sym typeface="Constantia Bold" charset="0"/>
              </a:rPr>
              <a:t>The nature of heavenly </a:t>
            </a:r>
            <a:r>
              <a:rPr lang="en-US" sz="3200" dirty="0" smtClean="0">
                <a:solidFill>
                  <a:schemeClr val="tx1"/>
                </a:solidFill>
                <a:latin typeface="Constantia Bold" charset="0"/>
                <a:ea typeface="ＭＳ Ｐゴシック" charset="0"/>
                <a:cs typeface="Constantia Bold" charset="0"/>
                <a:sym typeface="Constantia Bold" charset="0"/>
              </a:rPr>
              <a:t>wisdom</a:t>
            </a:r>
          </a:p>
          <a:p>
            <a:pPr marL="923925" lvl="1" indent="-466725" algn="l">
              <a:spcBef>
                <a:spcPts val="700"/>
              </a:spcBef>
              <a:buClr>
                <a:srgbClr val="804000"/>
              </a:buClr>
              <a:buSzPct val="125000"/>
              <a:buFont typeface="Zapf Dingbats" charset="0"/>
              <a:buChar char="✴"/>
            </a:pPr>
            <a:r>
              <a:rPr lang="en-US" sz="3200" dirty="0" smtClean="0">
                <a:solidFill>
                  <a:schemeClr val="tx1"/>
                </a:solidFill>
                <a:latin typeface="Constantia" charset="0"/>
                <a:ea typeface="ＭＳ Ｐゴシック" charset="0"/>
                <a:cs typeface="Constantia" charset="0"/>
                <a:sym typeface="Constantia" charset="0"/>
              </a:rPr>
              <a:t>Pure </a:t>
            </a:r>
            <a:r>
              <a:rPr lang="en-US" sz="3200" dirty="0">
                <a:solidFill>
                  <a:schemeClr val="tx1"/>
                </a:solidFill>
                <a:latin typeface="Constantia" charset="0"/>
                <a:ea typeface="ＭＳ Ｐゴシック" charset="0"/>
                <a:cs typeface="Constantia" charset="0"/>
                <a:sym typeface="Constantia" charset="0"/>
              </a:rPr>
              <a:t>- "pure from defilement, not contaminated</a:t>
            </a:r>
            <a:r>
              <a:rPr lang="ja-JP" altLang="en-US" sz="3200" dirty="0">
                <a:solidFill>
                  <a:schemeClr val="tx1"/>
                </a:solidFill>
                <a:latin typeface="Arial"/>
                <a:ea typeface="ＭＳ Ｐゴシック" charset="0"/>
                <a:cs typeface="Constantia" charset="0"/>
                <a:sym typeface="Constantia" charset="0"/>
              </a:rPr>
              <a:t>”</a:t>
            </a:r>
            <a:r>
              <a:rPr lang="en-US" sz="3200" dirty="0">
                <a:solidFill>
                  <a:schemeClr val="tx1"/>
                </a:solidFill>
                <a:latin typeface="Constantia" charset="0"/>
                <a:ea typeface="ＭＳ Ｐゴシック" charset="0"/>
                <a:cs typeface="Constantia" charset="0"/>
                <a:sym typeface="Constantia" charset="0"/>
              </a:rPr>
              <a:t> (Vine. 3:231); cf. Mat 5:8; 1 John 3:3; Gal 1:8-</a:t>
            </a:r>
            <a:r>
              <a:rPr lang="en-US" sz="3200" dirty="0" smtClean="0">
                <a:solidFill>
                  <a:schemeClr val="tx1"/>
                </a:solidFill>
                <a:latin typeface="Constantia" charset="0"/>
                <a:ea typeface="ＭＳ Ｐゴシック" charset="0"/>
                <a:cs typeface="Constantia" charset="0"/>
                <a:sym typeface="Constantia" charset="0"/>
              </a:rPr>
              <a:t>9</a:t>
            </a:r>
          </a:p>
          <a:p>
            <a:pPr marL="923925" lvl="1" indent="-466725" algn="l">
              <a:spcBef>
                <a:spcPts val="700"/>
              </a:spcBef>
              <a:buClr>
                <a:srgbClr val="804000"/>
              </a:buClr>
              <a:buSzPct val="125000"/>
              <a:buFont typeface="Zapf Dingbats" charset="0"/>
              <a:buChar char="✴"/>
            </a:pPr>
            <a:r>
              <a:rPr lang="en-US" sz="3200" dirty="0" smtClean="0">
                <a:solidFill>
                  <a:schemeClr val="tx1"/>
                </a:solidFill>
                <a:latin typeface="Constantia" charset="0"/>
                <a:ea typeface="ＭＳ Ｐゴシック" charset="0"/>
                <a:cs typeface="Constantia" charset="0"/>
                <a:sym typeface="Constantia" charset="0"/>
              </a:rPr>
              <a:t>Peaceable </a:t>
            </a:r>
            <a:r>
              <a:rPr lang="en-US" sz="3200" dirty="0">
                <a:solidFill>
                  <a:schemeClr val="tx1"/>
                </a:solidFill>
                <a:latin typeface="Constantia" charset="0"/>
                <a:ea typeface="ＭＳ Ｐゴシック" charset="0"/>
                <a:cs typeface="Constantia" charset="0"/>
                <a:sym typeface="Constantia" charset="0"/>
              </a:rPr>
              <a:t>- cf. Matthew 5:</a:t>
            </a:r>
            <a:r>
              <a:rPr lang="en-US" sz="3200" dirty="0" smtClean="0">
                <a:solidFill>
                  <a:schemeClr val="tx1"/>
                </a:solidFill>
                <a:latin typeface="Constantia" charset="0"/>
                <a:ea typeface="ＭＳ Ｐゴシック" charset="0"/>
                <a:cs typeface="Constantia" charset="0"/>
                <a:sym typeface="Constantia" charset="0"/>
              </a:rPr>
              <a:t>9</a:t>
            </a:r>
          </a:p>
          <a:p>
            <a:pPr marL="923925" lvl="1" indent="-466725" algn="l">
              <a:spcBef>
                <a:spcPts val="700"/>
              </a:spcBef>
              <a:buClr>
                <a:srgbClr val="804000"/>
              </a:buClr>
              <a:buSzPct val="125000"/>
              <a:buFont typeface="Zapf Dingbats" charset="0"/>
              <a:buChar char="✴"/>
            </a:pPr>
            <a:r>
              <a:rPr lang="en-US" sz="3200" dirty="0" smtClean="0">
                <a:solidFill>
                  <a:schemeClr val="tx1"/>
                </a:solidFill>
                <a:latin typeface="Constantia" charset="0"/>
                <a:ea typeface="ＭＳ Ｐゴシック" charset="0"/>
                <a:cs typeface="Constantia" charset="0"/>
                <a:sym typeface="Constantia" charset="0"/>
              </a:rPr>
              <a:t>Gentle </a:t>
            </a:r>
            <a:r>
              <a:rPr lang="en-US" sz="3200" dirty="0">
                <a:solidFill>
                  <a:schemeClr val="tx1"/>
                </a:solidFill>
                <a:latin typeface="Constantia" charset="0"/>
                <a:ea typeface="ＭＳ Ｐゴシック" charset="0"/>
                <a:cs typeface="Constantia" charset="0"/>
                <a:sym typeface="Constantia" charset="0"/>
              </a:rPr>
              <a:t>- </a:t>
            </a:r>
            <a:r>
              <a:rPr lang="ja-JP" altLang="en-US" sz="3200" dirty="0">
                <a:solidFill>
                  <a:schemeClr val="tx1"/>
                </a:solidFill>
                <a:latin typeface="Arial"/>
                <a:ea typeface="ＭＳ Ｐゴシック" charset="0"/>
                <a:cs typeface="Constantia" charset="0"/>
                <a:sym typeface="Constantia" charset="0"/>
              </a:rPr>
              <a:t>“</a:t>
            </a:r>
            <a:r>
              <a:rPr lang="en-US" sz="3200" dirty="0">
                <a:solidFill>
                  <a:schemeClr val="tx1"/>
                </a:solidFill>
                <a:latin typeface="Constantia" charset="0"/>
                <a:ea typeface="ＭＳ Ｐゴシック" charset="0"/>
                <a:cs typeface="Constantia" charset="0"/>
                <a:sym typeface="Constantia" charset="0"/>
              </a:rPr>
              <a:t>equitable, fair, moderate, forbearing, . . . it expresses that considerateness that looks humanely and reasonably at the facts of a case</a:t>
            </a:r>
            <a:r>
              <a:rPr lang="ja-JP" altLang="en-US" sz="3200" dirty="0">
                <a:solidFill>
                  <a:schemeClr val="tx1"/>
                </a:solidFill>
                <a:latin typeface="Arial"/>
                <a:ea typeface="ＭＳ Ｐゴシック" charset="0"/>
                <a:cs typeface="Constantia" charset="0"/>
                <a:sym typeface="Constantia" charset="0"/>
              </a:rPr>
              <a:t>”</a:t>
            </a:r>
            <a:r>
              <a:rPr lang="en-US" sz="3200" dirty="0">
                <a:solidFill>
                  <a:schemeClr val="tx1"/>
                </a:solidFill>
                <a:latin typeface="Constantia" charset="0"/>
                <a:ea typeface="ＭＳ Ｐゴシック" charset="0"/>
                <a:cs typeface="Constantia" charset="0"/>
                <a:sym typeface="Constantia" charset="0"/>
              </a:rPr>
              <a:t> (Vine. 2:144-5).; cf. Phil 4:5</a:t>
            </a:r>
          </a:p>
        </p:txBody>
      </p:sp>
      <p:sp>
        <p:nvSpPr>
          <p:cNvPr id="72707" name="Rectangle 3"/>
          <p:cNvSpPr>
            <a:spLocks/>
          </p:cNvSpPr>
          <p:nvPr/>
        </p:nvSpPr>
        <p:spPr bwMode="auto">
          <a:xfrm>
            <a:off x="57150" y="2489200"/>
            <a:ext cx="12865100" cy="927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700">
                <a:solidFill>
                  <a:schemeClr val="tx1"/>
                </a:solidFill>
                <a:latin typeface="Denmark Regular" charset="0"/>
                <a:ea typeface="ＭＳ Ｐゴシック" charset="0"/>
                <a:cs typeface="Denmark Regular" charset="0"/>
                <a:sym typeface="Denmark Regular" charset="0"/>
              </a:rPr>
              <a:t>Wisdom From Above - 3:17-18</a:t>
            </a:r>
          </a:p>
        </p:txBody>
      </p:sp>
      <p:pic>
        <p:nvPicPr>
          <p:cNvPr id="727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492500"/>
            <a:ext cx="51435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270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72706">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72706">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72706">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727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4754" name="Rectangle 2"/>
          <p:cNvSpPr>
            <a:spLocks/>
          </p:cNvSpPr>
          <p:nvPr/>
        </p:nvSpPr>
        <p:spPr bwMode="auto">
          <a:xfrm>
            <a:off x="4940300" y="3784600"/>
            <a:ext cx="7543800" cy="5156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19113" indent="-519113" algn="l">
              <a:spcBef>
                <a:spcPts val="700"/>
              </a:spcBef>
              <a:buClr>
                <a:srgbClr val="804000"/>
              </a:buClr>
              <a:buSzPct val="125000"/>
              <a:buFont typeface="Zapf Dingbats" charset="0"/>
              <a:buChar char="✴"/>
            </a:pPr>
            <a:r>
              <a:rPr lang="en-US" sz="3200" dirty="0">
                <a:solidFill>
                  <a:schemeClr val="tx1"/>
                </a:solidFill>
                <a:latin typeface="Constantia Bold" charset="0"/>
                <a:ea typeface="ＭＳ Ｐゴシック" charset="0"/>
                <a:cs typeface="Constantia Bold" charset="0"/>
                <a:sym typeface="Constantia Bold" charset="0"/>
              </a:rPr>
              <a:t>The nature of heavenly wisdom</a:t>
            </a:r>
            <a:r>
              <a:rPr lang="en-US" sz="3000" dirty="0">
                <a:solidFill>
                  <a:schemeClr val="tx1"/>
                </a:solidFill>
                <a:latin typeface="Constantia" charset="0"/>
                <a:ea typeface="ＭＳ Ｐゴシック" charset="0"/>
                <a:cs typeface="Constantia" charset="0"/>
                <a:sym typeface="Constantia" charset="0"/>
              </a:rPr>
              <a:t> </a:t>
            </a:r>
            <a:endParaRPr lang="en-US" sz="3000" dirty="0" smtClean="0">
              <a:solidFill>
                <a:schemeClr val="tx1"/>
              </a:solidFill>
              <a:latin typeface="Constantia" charset="0"/>
              <a:ea typeface="ＭＳ Ｐゴシック" charset="0"/>
              <a:cs typeface="Constantia" charset="0"/>
              <a:sym typeface="Constantia" charset="0"/>
            </a:endParaRPr>
          </a:p>
          <a:p>
            <a:pPr marL="976313" lvl="1" indent="-519113" algn="l">
              <a:spcBef>
                <a:spcPts val="700"/>
              </a:spcBef>
              <a:buClr>
                <a:srgbClr val="804000"/>
              </a:buClr>
              <a:buSzPct val="125000"/>
              <a:buFont typeface="Zapf Dingbats" charset="0"/>
              <a:buChar char="✴"/>
            </a:pPr>
            <a:r>
              <a:rPr lang="en-US" sz="3000" dirty="0" smtClean="0">
                <a:solidFill>
                  <a:schemeClr val="tx1"/>
                </a:solidFill>
                <a:latin typeface="Constantia Bold" charset="0"/>
                <a:ea typeface="ＭＳ Ｐゴシック" charset="0"/>
                <a:cs typeface="Constantia Bold" charset="0"/>
                <a:sym typeface="Constantia Bold" charset="0"/>
              </a:rPr>
              <a:t>Willing </a:t>
            </a:r>
            <a:r>
              <a:rPr lang="en-US" sz="3000" dirty="0">
                <a:solidFill>
                  <a:schemeClr val="tx1"/>
                </a:solidFill>
                <a:latin typeface="Constantia Bold" charset="0"/>
                <a:ea typeface="ＭＳ Ｐゴシック" charset="0"/>
                <a:cs typeface="Constantia Bold" charset="0"/>
                <a:sym typeface="Constantia Bold" charset="0"/>
              </a:rPr>
              <a:t>to yield</a:t>
            </a:r>
            <a:r>
              <a:rPr lang="en-US" sz="3000" dirty="0">
                <a:solidFill>
                  <a:schemeClr val="tx1"/>
                </a:solidFill>
                <a:latin typeface="Constantia" charset="0"/>
                <a:ea typeface="ＭＳ Ｐゴシック" charset="0"/>
                <a:cs typeface="Constantia" charset="0"/>
                <a:sym typeface="Constantia" charset="0"/>
              </a:rPr>
              <a:t> - Does not yield faith - but opinions - considers the evidence &amp; yields to the </a:t>
            </a:r>
            <a:r>
              <a:rPr lang="en-US" sz="3000" dirty="0" smtClean="0">
                <a:solidFill>
                  <a:schemeClr val="tx1"/>
                </a:solidFill>
                <a:latin typeface="Constantia" charset="0"/>
                <a:ea typeface="ＭＳ Ｐゴシック" charset="0"/>
                <a:cs typeface="Constantia" charset="0"/>
                <a:sym typeface="Constantia" charset="0"/>
              </a:rPr>
              <a:t>truth</a:t>
            </a:r>
          </a:p>
          <a:p>
            <a:pPr marL="976313" lvl="1" indent="-519113" algn="l">
              <a:spcBef>
                <a:spcPts val="700"/>
              </a:spcBef>
              <a:buClr>
                <a:srgbClr val="804000"/>
              </a:buClr>
              <a:buSzPct val="125000"/>
              <a:buFont typeface="Zapf Dingbats" charset="0"/>
              <a:buChar char="✴"/>
            </a:pPr>
            <a:r>
              <a:rPr lang="en-US" sz="3000" dirty="0" smtClean="0">
                <a:solidFill>
                  <a:schemeClr val="tx1"/>
                </a:solidFill>
                <a:latin typeface="Constantia Bold" charset="0"/>
                <a:ea typeface="ＭＳ Ｐゴシック" charset="0"/>
                <a:cs typeface="Constantia Bold" charset="0"/>
                <a:sym typeface="Constantia Bold" charset="0"/>
              </a:rPr>
              <a:t>Mercy</a:t>
            </a:r>
            <a:r>
              <a:rPr lang="en-US" sz="3000" dirty="0" smtClean="0">
                <a:solidFill>
                  <a:schemeClr val="tx1"/>
                </a:solidFill>
                <a:latin typeface="Constantia" charset="0"/>
                <a:ea typeface="ＭＳ Ｐゴシック" charset="0"/>
                <a:cs typeface="Constantia" charset="0"/>
                <a:sym typeface="Constantia" charset="0"/>
              </a:rPr>
              <a:t> </a:t>
            </a:r>
            <a:r>
              <a:rPr lang="en-US" sz="3000" dirty="0">
                <a:solidFill>
                  <a:schemeClr val="tx1"/>
                </a:solidFill>
                <a:latin typeface="Constantia" charset="0"/>
                <a:ea typeface="ＭＳ Ｐゴシック" charset="0"/>
                <a:cs typeface="Constantia" charset="0"/>
                <a:sym typeface="Constantia" charset="0"/>
              </a:rPr>
              <a:t>- </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kindness or good will towards the miserable and afflicted, joined with a desire to relieve them</a:t>
            </a:r>
            <a:r>
              <a:rPr lang="ja-JP" altLang="en-US" sz="3000" dirty="0">
                <a:solidFill>
                  <a:schemeClr val="tx1"/>
                </a:solidFill>
                <a:latin typeface="Arial"/>
                <a:ea typeface="ＭＳ Ｐゴシック" charset="0"/>
                <a:cs typeface="Constantia" charset="0"/>
                <a:sym typeface="Constantia" charset="0"/>
              </a:rPr>
              <a:t>”</a:t>
            </a:r>
            <a:r>
              <a:rPr lang="en-US" sz="3000" dirty="0">
                <a:solidFill>
                  <a:schemeClr val="tx1"/>
                </a:solidFill>
                <a:latin typeface="Constantia" charset="0"/>
                <a:ea typeface="ＭＳ Ｐゴシック" charset="0"/>
                <a:cs typeface="Constantia" charset="0"/>
                <a:sym typeface="Constantia" charset="0"/>
              </a:rPr>
              <a:t> - cf. Mat 5:</a:t>
            </a:r>
            <a:r>
              <a:rPr lang="en-US" sz="3000" dirty="0" smtClean="0">
                <a:solidFill>
                  <a:schemeClr val="tx1"/>
                </a:solidFill>
                <a:latin typeface="Constantia" charset="0"/>
                <a:ea typeface="ＭＳ Ｐゴシック" charset="0"/>
                <a:cs typeface="Constantia" charset="0"/>
                <a:sym typeface="Constantia" charset="0"/>
              </a:rPr>
              <a:t>7</a:t>
            </a:r>
          </a:p>
          <a:p>
            <a:pPr marL="976313" lvl="1" indent="-519113" algn="l">
              <a:spcBef>
                <a:spcPts val="700"/>
              </a:spcBef>
              <a:buClr>
                <a:srgbClr val="804000"/>
              </a:buClr>
              <a:buSzPct val="125000"/>
              <a:buFont typeface="Zapf Dingbats" charset="0"/>
              <a:buChar char="✴"/>
            </a:pPr>
            <a:r>
              <a:rPr lang="en-US" sz="3000" dirty="0" smtClean="0">
                <a:solidFill>
                  <a:schemeClr val="tx1"/>
                </a:solidFill>
                <a:latin typeface="Constantia Bold" charset="0"/>
                <a:ea typeface="ＭＳ Ｐゴシック" charset="0"/>
                <a:cs typeface="Constantia Bold" charset="0"/>
                <a:sym typeface="Constantia Bold" charset="0"/>
              </a:rPr>
              <a:t>Good </a:t>
            </a:r>
            <a:r>
              <a:rPr lang="en-US" sz="3000" dirty="0">
                <a:solidFill>
                  <a:schemeClr val="tx1"/>
                </a:solidFill>
                <a:latin typeface="Constantia Bold" charset="0"/>
                <a:ea typeface="ＭＳ Ｐゴシック" charset="0"/>
                <a:cs typeface="Constantia Bold" charset="0"/>
                <a:sym typeface="Constantia Bold" charset="0"/>
              </a:rPr>
              <a:t>fruits</a:t>
            </a:r>
            <a:r>
              <a:rPr lang="en-US" sz="3000" dirty="0">
                <a:solidFill>
                  <a:schemeClr val="tx1"/>
                </a:solidFill>
                <a:latin typeface="Constantia" charset="0"/>
                <a:ea typeface="ＭＳ Ｐゴシック" charset="0"/>
                <a:cs typeface="Constantia" charset="0"/>
                <a:sym typeface="Constantia" charset="0"/>
              </a:rPr>
              <a:t> - cf. Galatians 5:22-</a:t>
            </a:r>
            <a:r>
              <a:rPr lang="en-US" sz="3000" dirty="0" smtClean="0">
                <a:solidFill>
                  <a:schemeClr val="tx1"/>
                </a:solidFill>
                <a:latin typeface="Constantia" charset="0"/>
                <a:ea typeface="ＭＳ Ｐゴシック" charset="0"/>
                <a:cs typeface="Constantia" charset="0"/>
                <a:sym typeface="Constantia" charset="0"/>
              </a:rPr>
              <a:t>24</a:t>
            </a:r>
          </a:p>
          <a:p>
            <a:pPr marL="976313" lvl="1" indent="-519113" algn="l">
              <a:spcBef>
                <a:spcPts val="700"/>
              </a:spcBef>
              <a:buClr>
                <a:srgbClr val="804000"/>
              </a:buClr>
              <a:buSzPct val="125000"/>
              <a:buFont typeface="Zapf Dingbats" charset="0"/>
              <a:buChar char="✴"/>
            </a:pPr>
            <a:r>
              <a:rPr lang="en-US" sz="3000" dirty="0" smtClean="0">
                <a:solidFill>
                  <a:schemeClr val="tx1"/>
                </a:solidFill>
                <a:latin typeface="Constantia Bold" charset="0"/>
                <a:ea typeface="ＭＳ Ｐゴシック" charset="0"/>
                <a:cs typeface="Constantia Bold" charset="0"/>
                <a:sym typeface="Constantia Bold" charset="0"/>
              </a:rPr>
              <a:t>Without </a:t>
            </a:r>
            <a:r>
              <a:rPr lang="en-US" sz="3000" dirty="0">
                <a:solidFill>
                  <a:schemeClr val="tx1"/>
                </a:solidFill>
                <a:latin typeface="Constantia Bold" charset="0"/>
                <a:ea typeface="ＭＳ Ｐゴシック" charset="0"/>
                <a:cs typeface="Constantia Bold" charset="0"/>
                <a:sym typeface="Constantia Bold" charset="0"/>
              </a:rPr>
              <a:t>partiality</a:t>
            </a:r>
            <a:r>
              <a:rPr lang="en-US" sz="3000" dirty="0">
                <a:solidFill>
                  <a:schemeClr val="tx1"/>
                </a:solidFill>
                <a:latin typeface="Constantia" charset="0"/>
                <a:ea typeface="ＭＳ Ｐゴシック" charset="0"/>
                <a:cs typeface="Constantia" charset="0"/>
                <a:sym typeface="Constantia" charset="0"/>
              </a:rPr>
              <a:t> - cf. James 2:</a:t>
            </a:r>
            <a:r>
              <a:rPr lang="en-US" sz="3000" dirty="0" smtClean="0">
                <a:solidFill>
                  <a:schemeClr val="tx1"/>
                </a:solidFill>
                <a:latin typeface="Constantia" charset="0"/>
                <a:ea typeface="ＭＳ Ｐゴシック" charset="0"/>
                <a:cs typeface="Constantia" charset="0"/>
                <a:sym typeface="Constantia" charset="0"/>
              </a:rPr>
              <a:t>1</a:t>
            </a:r>
          </a:p>
          <a:p>
            <a:pPr marL="976313" lvl="1" indent="-519113" algn="l">
              <a:spcBef>
                <a:spcPts val="700"/>
              </a:spcBef>
              <a:buClr>
                <a:srgbClr val="804000"/>
              </a:buClr>
              <a:buSzPct val="125000"/>
              <a:buFont typeface="Zapf Dingbats" charset="0"/>
              <a:buChar char="✴"/>
            </a:pPr>
            <a:r>
              <a:rPr lang="en-US" sz="3000" dirty="0" smtClean="0">
                <a:solidFill>
                  <a:schemeClr val="tx1"/>
                </a:solidFill>
                <a:latin typeface="Constantia Bold" charset="0"/>
                <a:ea typeface="ＭＳ Ｐゴシック" charset="0"/>
                <a:cs typeface="Constantia Bold" charset="0"/>
                <a:sym typeface="Constantia Bold" charset="0"/>
              </a:rPr>
              <a:t>Without </a:t>
            </a:r>
            <a:r>
              <a:rPr lang="en-US" sz="3000" dirty="0">
                <a:solidFill>
                  <a:schemeClr val="tx1"/>
                </a:solidFill>
                <a:latin typeface="Constantia Bold" charset="0"/>
                <a:ea typeface="ＭＳ Ｐゴシック" charset="0"/>
                <a:cs typeface="Constantia Bold" charset="0"/>
                <a:sym typeface="Constantia Bold" charset="0"/>
              </a:rPr>
              <a:t>hypocrisy</a:t>
            </a:r>
            <a:r>
              <a:rPr lang="en-US" sz="3000" dirty="0">
                <a:solidFill>
                  <a:schemeClr val="tx1"/>
                </a:solidFill>
                <a:latin typeface="Constantia" charset="0"/>
                <a:ea typeface="ＭＳ Ｐゴシック" charset="0"/>
                <a:cs typeface="Constantia" charset="0"/>
                <a:sym typeface="Constantia" charset="0"/>
              </a:rPr>
              <a:t> - genuine, sincere </a:t>
            </a:r>
          </a:p>
        </p:txBody>
      </p:sp>
      <p:sp>
        <p:nvSpPr>
          <p:cNvPr id="74755" name="Rectangle 3"/>
          <p:cNvSpPr>
            <a:spLocks/>
          </p:cNvSpPr>
          <p:nvPr/>
        </p:nvSpPr>
        <p:spPr bwMode="auto">
          <a:xfrm>
            <a:off x="57150" y="2489200"/>
            <a:ext cx="12865100" cy="927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700">
                <a:solidFill>
                  <a:schemeClr val="tx1"/>
                </a:solidFill>
                <a:latin typeface="Denmark Regular" charset="0"/>
                <a:ea typeface="ＭＳ Ｐゴシック" charset="0"/>
                <a:cs typeface="Denmark Regular" charset="0"/>
                <a:sym typeface="Denmark Regular" charset="0"/>
              </a:rPr>
              <a:t>Wisdom From Above - 3:17-18</a:t>
            </a:r>
          </a:p>
        </p:txBody>
      </p:sp>
      <p:pic>
        <p:nvPicPr>
          <p:cNvPr id="7475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492500"/>
            <a:ext cx="51435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5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74754">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74754">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74754">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74754">
                                            <p:txEl>
                                              <p:pRg st="3" end="3"/>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74754">
                                            <p:txEl>
                                              <p:pRg st="4" end="4"/>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747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6802" name="Rectangle 2"/>
          <p:cNvSpPr>
            <a:spLocks/>
          </p:cNvSpPr>
          <p:nvPr/>
        </p:nvSpPr>
        <p:spPr bwMode="auto">
          <a:xfrm>
            <a:off x="4940300" y="3784600"/>
            <a:ext cx="7543800" cy="51689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19113" indent="-519113" algn="l">
              <a:spcBef>
                <a:spcPts val="700"/>
              </a:spcBef>
              <a:buClr>
                <a:srgbClr val="804000"/>
              </a:buClr>
              <a:buSzPct val="125000"/>
              <a:buFont typeface="Zapf Dingbats" charset="0"/>
              <a:buChar char="✴"/>
            </a:pPr>
            <a:r>
              <a:rPr lang="en-US" sz="4000" dirty="0">
                <a:solidFill>
                  <a:schemeClr val="tx1"/>
                </a:solidFill>
                <a:latin typeface="Constantia Bold" charset="0"/>
                <a:ea typeface="ＭＳ Ｐゴシック" charset="0"/>
                <a:cs typeface="Constantia Bold" charset="0"/>
                <a:sym typeface="Constantia Bold" charset="0"/>
              </a:rPr>
              <a:t>The result of heavenly wisdom</a:t>
            </a:r>
            <a:r>
              <a:rPr lang="en-US" sz="3600" dirty="0">
                <a:solidFill>
                  <a:schemeClr val="tx1"/>
                </a:solidFill>
                <a:latin typeface="Constantia" charset="0"/>
                <a:ea typeface="ＭＳ Ｐゴシック" charset="0"/>
                <a:cs typeface="Constantia" charset="0"/>
                <a:sym typeface="Constantia" charset="0"/>
              </a:rPr>
              <a:t> </a:t>
            </a:r>
            <a:endParaRPr lang="en-US" sz="3000" dirty="0" smtClean="0">
              <a:solidFill>
                <a:schemeClr val="tx1"/>
              </a:solidFill>
              <a:latin typeface="Constantia" charset="0"/>
              <a:ea typeface="ＭＳ Ｐゴシック" charset="0"/>
              <a:cs typeface="Constantia" charset="0"/>
              <a:sym typeface="Constantia" charset="0"/>
            </a:endParaRPr>
          </a:p>
          <a:p>
            <a:pPr marL="976313" lvl="1" indent="-519113" algn="l">
              <a:spcBef>
                <a:spcPts val="700"/>
              </a:spcBef>
              <a:buClr>
                <a:srgbClr val="804000"/>
              </a:buClr>
              <a:buSzPct val="125000"/>
              <a:buFont typeface="Zapf Dingbats" charset="0"/>
              <a:buChar char="✴"/>
            </a:pPr>
            <a:r>
              <a:rPr lang="en-US" sz="4000" dirty="0" smtClean="0">
                <a:solidFill>
                  <a:schemeClr val="tx1"/>
                </a:solidFill>
                <a:latin typeface="Constantia Bold" charset="0"/>
                <a:ea typeface="ＭＳ Ｐゴシック" charset="0"/>
                <a:cs typeface="Constantia Bold" charset="0"/>
                <a:sym typeface="Constantia Bold" charset="0"/>
              </a:rPr>
              <a:t>The </a:t>
            </a:r>
            <a:r>
              <a:rPr lang="en-US" sz="4000" dirty="0">
                <a:solidFill>
                  <a:schemeClr val="tx1"/>
                </a:solidFill>
                <a:latin typeface="Constantia Bold" charset="0"/>
                <a:ea typeface="ＭＳ Ｐゴシック" charset="0"/>
                <a:cs typeface="Constantia Bold" charset="0"/>
                <a:sym typeface="Constantia Bold" charset="0"/>
              </a:rPr>
              <a:t>fruit of righteousness is sown - </a:t>
            </a:r>
            <a:r>
              <a:rPr lang="en-US" sz="4000" dirty="0">
                <a:solidFill>
                  <a:schemeClr val="tx1"/>
                </a:solidFill>
                <a:latin typeface="Constantia" charset="0"/>
                <a:ea typeface="ＭＳ Ｐゴシック" charset="0"/>
                <a:cs typeface="Constantia" charset="0"/>
                <a:sym typeface="Constantia" charset="0"/>
              </a:rPr>
              <a:t>Ephesians 2:</a:t>
            </a:r>
            <a:r>
              <a:rPr lang="en-US" sz="4000" dirty="0" smtClean="0">
                <a:solidFill>
                  <a:schemeClr val="tx1"/>
                </a:solidFill>
                <a:latin typeface="Constantia" charset="0"/>
                <a:ea typeface="ＭＳ Ｐゴシック" charset="0"/>
                <a:cs typeface="Constantia" charset="0"/>
                <a:sym typeface="Constantia" charset="0"/>
              </a:rPr>
              <a:t>10</a:t>
            </a:r>
          </a:p>
          <a:p>
            <a:pPr marL="976313" lvl="1" indent="-519113" algn="l">
              <a:spcBef>
                <a:spcPts val="700"/>
              </a:spcBef>
              <a:buClr>
                <a:srgbClr val="804000"/>
              </a:buClr>
              <a:buSzPct val="125000"/>
              <a:buFont typeface="Zapf Dingbats" charset="0"/>
              <a:buChar char="✴"/>
            </a:pPr>
            <a:r>
              <a:rPr lang="en-US" sz="4000" dirty="0" smtClean="0">
                <a:solidFill>
                  <a:schemeClr val="tx1"/>
                </a:solidFill>
                <a:latin typeface="Constantia Bold" charset="0"/>
                <a:ea typeface="ＭＳ Ｐゴシック" charset="0"/>
                <a:cs typeface="Constantia Bold" charset="0"/>
                <a:sym typeface="Constantia Bold" charset="0"/>
              </a:rPr>
              <a:t>In </a:t>
            </a:r>
            <a:r>
              <a:rPr lang="en-US" sz="4000" dirty="0">
                <a:solidFill>
                  <a:schemeClr val="tx1"/>
                </a:solidFill>
                <a:latin typeface="Constantia Bold" charset="0"/>
                <a:ea typeface="ＭＳ Ｐゴシック" charset="0"/>
                <a:cs typeface="Constantia Bold" charset="0"/>
                <a:sym typeface="Constantia Bold" charset="0"/>
              </a:rPr>
              <a:t>peace - </a:t>
            </a:r>
            <a:r>
              <a:rPr lang="en-US" sz="4000" dirty="0">
                <a:solidFill>
                  <a:schemeClr val="tx1"/>
                </a:solidFill>
                <a:latin typeface="Constantia" charset="0"/>
                <a:ea typeface="ＭＳ Ｐゴシック" charset="0"/>
                <a:cs typeface="Constantia" charset="0"/>
                <a:sym typeface="Constantia" charset="0"/>
              </a:rPr>
              <a:t>Romans 12:</a:t>
            </a:r>
            <a:r>
              <a:rPr lang="en-US" sz="4000" dirty="0" smtClean="0">
                <a:solidFill>
                  <a:schemeClr val="tx1"/>
                </a:solidFill>
                <a:latin typeface="Constantia" charset="0"/>
                <a:ea typeface="ＭＳ Ｐゴシック" charset="0"/>
                <a:cs typeface="Constantia" charset="0"/>
                <a:sym typeface="Constantia" charset="0"/>
              </a:rPr>
              <a:t>18</a:t>
            </a:r>
          </a:p>
          <a:p>
            <a:pPr marL="976313" lvl="1" indent="-519113" algn="l">
              <a:spcBef>
                <a:spcPts val="700"/>
              </a:spcBef>
              <a:buClr>
                <a:srgbClr val="804000"/>
              </a:buClr>
              <a:buSzPct val="125000"/>
              <a:buFont typeface="Zapf Dingbats" charset="0"/>
              <a:buChar char="✴"/>
            </a:pPr>
            <a:r>
              <a:rPr lang="en-US" sz="4000" dirty="0" smtClean="0">
                <a:solidFill>
                  <a:schemeClr val="tx1"/>
                </a:solidFill>
                <a:latin typeface="Constantia Bold" charset="0"/>
                <a:ea typeface="ＭＳ Ｐゴシック" charset="0"/>
                <a:cs typeface="Constantia Bold" charset="0"/>
                <a:sym typeface="Constantia Bold" charset="0"/>
              </a:rPr>
              <a:t>By </a:t>
            </a:r>
            <a:r>
              <a:rPr lang="en-US" sz="4000" dirty="0">
                <a:solidFill>
                  <a:schemeClr val="tx1"/>
                </a:solidFill>
                <a:latin typeface="Constantia Bold" charset="0"/>
                <a:ea typeface="ＭＳ Ｐゴシック" charset="0"/>
                <a:cs typeface="Constantia Bold" charset="0"/>
                <a:sym typeface="Constantia Bold" charset="0"/>
              </a:rPr>
              <a:t>them that make peace - </a:t>
            </a:r>
            <a:r>
              <a:rPr lang="en-US" sz="4000" dirty="0">
                <a:solidFill>
                  <a:schemeClr val="tx1"/>
                </a:solidFill>
                <a:latin typeface="Constantia" charset="0"/>
                <a:ea typeface="ＭＳ Ｐゴシック" charset="0"/>
                <a:cs typeface="Constantia" charset="0"/>
                <a:sym typeface="Constantia" charset="0"/>
              </a:rPr>
              <a:t>cf. Matthew 5:9; Romans 5:1; 1:16-17; Ephesians 4:1-3; Philippians 4:7</a:t>
            </a:r>
            <a:endParaRPr lang="en-US" sz="4100" dirty="0">
              <a:solidFill>
                <a:schemeClr val="tx1"/>
              </a:solidFill>
              <a:latin typeface="Constantia" charset="0"/>
              <a:ea typeface="ＭＳ Ｐゴシック" charset="0"/>
              <a:cs typeface="Constantia" charset="0"/>
              <a:sym typeface="Constantia" charset="0"/>
            </a:endParaRPr>
          </a:p>
        </p:txBody>
      </p:sp>
      <p:sp>
        <p:nvSpPr>
          <p:cNvPr id="76803" name="Rectangle 3"/>
          <p:cNvSpPr>
            <a:spLocks/>
          </p:cNvSpPr>
          <p:nvPr/>
        </p:nvSpPr>
        <p:spPr bwMode="auto">
          <a:xfrm>
            <a:off x="57150" y="2489200"/>
            <a:ext cx="12865100" cy="927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700">
                <a:solidFill>
                  <a:schemeClr val="tx1"/>
                </a:solidFill>
                <a:latin typeface="Denmark Regular" charset="0"/>
                <a:ea typeface="ＭＳ Ｐゴシック" charset="0"/>
                <a:cs typeface="Denmark Regular" charset="0"/>
                <a:sym typeface="Denmark Regular" charset="0"/>
              </a:rPr>
              <a:t>Wisdom From Above - 3:17-18</a:t>
            </a:r>
          </a:p>
        </p:txBody>
      </p:sp>
      <p:pic>
        <p:nvPicPr>
          <p:cNvPr id="7680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492500"/>
            <a:ext cx="52451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680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76802">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76802">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76802">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768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140200"/>
            <a:ext cx="6083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885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7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3900" y="3878263"/>
            <a:ext cx="9728200" cy="5741987"/>
          </a:xfrm>
          <a:prstGeom prst="rect">
            <a:avLst/>
          </a:prstGeom>
          <a:noFill/>
          <a:ln>
            <a:noFill/>
          </a:ln>
          <a:effectLst>
            <a:outerShdw blurRad="203200" dist="114300" dir="2039981"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8853" name="Rectangle 5"/>
          <p:cNvSpPr>
            <a:spLocks/>
          </p:cNvSpPr>
          <p:nvPr/>
        </p:nvSpPr>
        <p:spPr bwMode="auto">
          <a:xfrm>
            <a:off x="57150" y="2489200"/>
            <a:ext cx="12865100" cy="1397000"/>
          </a:xfrm>
          <a:prstGeom prst="rect">
            <a:avLst/>
          </a:prstGeom>
          <a:noFill/>
          <a:ln>
            <a:noFill/>
          </a:ln>
          <a:effectLst>
            <a:outerShdw blurRad="203200" dist="114300" dir="2039981"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38100" tIns="38100" rIns="495300" bIns="38100"/>
          <a:lstStyle/>
          <a:p>
            <a:pPr marL="590550" indent="-171450">
              <a:spcBef>
                <a:spcPts val="100"/>
              </a:spcBef>
              <a:tabLst>
                <a:tab pos="57150" algn="l"/>
                <a:tab pos="114300" algn="l"/>
                <a:tab pos="228600" algn="l"/>
                <a:tab pos="457200" algn="l"/>
                <a:tab pos="571500" algn="l"/>
                <a:tab pos="57150" algn="l"/>
                <a:tab pos="114300" algn="l"/>
                <a:tab pos="228600" algn="l"/>
                <a:tab pos="457200" algn="l"/>
                <a:tab pos="571500" algn="l"/>
              </a:tabLst>
            </a:pPr>
            <a:r>
              <a:rPr lang="en-US" sz="4700">
                <a:solidFill>
                  <a:schemeClr val="tx1"/>
                </a:solidFill>
                <a:latin typeface="Boulder Regular" charset="0"/>
                <a:ea typeface="ＭＳ Ｐゴシック" charset="0"/>
                <a:cs typeface="Boulder Regular" charset="0"/>
                <a:sym typeface="Boulder Regular" charset="0"/>
              </a:rPr>
              <a:t>James 3:13-18</a:t>
            </a:r>
          </a:p>
          <a:p>
            <a:pPr marL="590550" indent="-171450">
              <a:spcBef>
                <a:spcPts val="100"/>
              </a:spcBef>
              <a:tabLst>
                <a:tab pos="57150" algn="l"/>
                <a:tab pos="114300" algn="l"/>
                <a:tab pos="228600" algn="l"/>
                <a:tab pos="457200" algn="l"/>
                <a:tab pos="571500" algn="l"/>
                <a:tab pos="57150" algn="l"/>
                <a:tab pos="114300" algn="l"/>
                <a:tab pos="228600" algn="l"/>
                <a:tab pos="457200" algn="l"/>
                <a:tab pos="571500" algn="l"/>
              </a:tabLst>
            </a:pPr>
            <a:r>
              <a:rPr lang="en-US" sz="4100">
                <a:solidFill>
                  <a:schemeClr val="tx1"/>
                </a:solidFill>
                <a:latin typeface="Denmark Regular" charset="0"/>
                <a:ea typeface="ＭＳ Ｐゴシック" charset="0"/>
                <a:cs typeface="Denmark Regular" charset="0"/>
                <a:sym typeface="Denmark Regular" charset="0"/>
              </a:rPr>
              <a:t>Two Kinds of Wisdom / Two Kinds of Fruit</a:t>
            </a:r>
          </a:p>
        </p:txBody>
      </p:sp>
      <p:sp>
        <p:nvSpPr>
          <p:cNvPr id="7"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140200"/>
            <a:ext cx="6083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9876" name="Rectangle 4"/>
          <p:cNvSpPr>
            <a:spLocks/>
          </p:cNvSpPr>
          <p:nvPr/>
        </p:nvSpPr>
        <p:spPr bwMode="auto">
          <a:xfrm>
            <a:off x="57150" y="2552700"/>
            <a:ext cx="12865100" cy="1562100"/>
          </a:xfrm>
          <a:prstGeom prst="rect">
            <a:avLst/>
          </a:prstGeom>
          <a:noFill/>
          <a:ln>
            <a:noFill/>
          </a:ln>
          <a:effectLst>
            <a:outerShdw blurRad="203200" dist="114300" dir="2039981"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57200" bIns="0"/>
          <a:lstStyle/>
          <a:p>
            <a:pPr marL="628650" indent="-171450">
              <a:lnSpc>
                <a:spcPct val="70000"/>
              </a:lnSpc>
              <a:tabLst>
                <a:tab pos="57150" algn="l"/>
                <a:tab pos="114300" algn="l"/>
                <a:tab pos="228600" algn="l"/>
                <a:tab pos="457200" algn="l"/>
                <a:tab pos="571500" algn="l"/>
                <a:tab pos="57150" algn="l"/>
                <a:tab pos="114300" algn="l"/>
                <a:tab pos="228600" algn="l"/>
                <a:tab pos="457200" algn="l"/>
                <a:tab pos="571500" algn="l"/>
              </a:tabLst>
            </a:pPr>
            <a:r>
              <a:rPr lang="en-US" sz="5700" dirty="0">
                <a:solidFill>
                  <a:schemeClr val="tx1"/>
                </a:solidFill>
                <a:latin typeface="Denmark Regular" charset="0"/>
                <a:ea typeface="ＭＳ Ｐゴシック" charset="0"/>
                <a:cs typeface="Denmark Regular" charset="0"/>
                <a:sym typeface="Denmark Regular" charset="0"/>
              </a:rPr>
              <a:t>Wisdom Is Proven By Its Fruit</a:t>
            </a:r>
          </a:p>
          <a:p>
            <a:pPr marL="628650" indent="-171450">
              <a:lnSpc>
                <a:spcPct val="70000"/>
              </a:lnSpc>
              <a:tabLst>
                <a:tab pos="57150" algn="l"/>
                <a:tab pos="114300" algn="l"/>
                <a:tab pos="228600" algn="l"/>
                <a:tab pos="457200" algn="l"/>
                <a:tab pos="571500" algn="l"/>
                <a:tab pos="57150" algn="l"/>
                <a:tab pos="114300" algn="l"/>
                <a:tab pos="228600" algn="l"/>
                <a:tab pos="457200" algn="l"/>
                <a:tab pos="571500" algn="l"/>
              </a:tabLst>
            </a:pPr>
            <a:r>
              <a:rPr lang="en-US" sz="5700" dirty="0">
                <a:solidFill>
                  <a:schemeClr val="tx1"/>
                </a:solidFill>
                <a:latin typeface="Amienne" charset="0"/>
                <a:ea typeface="ＭＳ Ｐゴシック" charset="0"/>
                <a:cs typeface="Amienne" charset="0"/>
                <a:sym typeface="Amienne" charset="0"/>
              </a:rPr>
              <a:t>Which Do We Exhibit?</a:t>
            </a:r>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3900" y="3878263"/>
            <a:ext cx="9728200" cy="5741987"/>
          </a:xfrm>
          <a:prstGeom prst="rect">
            <a:avLst/>
          </a:prstGeom>
          <a:noFill/>
          <a:ln>
            <a:noFill/>
          </a:ln>
          <a:effectLst>
            <a:outerShdw blurRad="203200" dist="114300" dir="2039981"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med">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p:cNvSpPr>
          <p:nvPr/>
        </p:nvSpPr>
        <p:spPr bwMode="auto">
          <a:xfrm>
            <a:off x="431800" y="2308225"/>
            <a:ext cx="12052300" cy="5257800"/>
          </a:xfrm>
          <a:prstGeom prst="rect">
            <a:avLst/>
          </a:prstGeom>
          <a:gradFill rotWithShape="0">
            <a:gsLst>
              <a:gs pos="0">
                <a:srgbClr val="FAFCF4"/>
              </a:gs>
              <a:gs pos="65001">
                <a:srgbClr val="F2F7E4"/>
              </a:gs>
              <a:gs pos="100000">
                <a:srgbClr val="EDF4D9"/>
              </a:gs>
            </a:gsLst>
            <a:lin ang="5400000" scaled="1"/>
          </a:gradFill>
          <a:ln w="9525" cap="flat">
            <a:solidFill>
              <a:srgbClr val="AAB390"/>
            </a:solidFill>
            <a:prstDash val="solid"/>
            <a:round/>
            <a:headEnd type="none" w="med" len="med"/>
            <a:tailEnd type="none" w="med" len="med"/>
          </a:ln>
          <a:effectLst>
            <a:outerShdw blurRad="38100" dist="19999" dir="5400000" algn="ctr" rotWithShape="0">
              <a:schemeClr val="bg2">
                <a:alpha val="37999"/>
              </a:schemeClr>
            </a:outerShdw>
          </a:effectLst>
        </p:spPr>
        <p:txBody>
          <a:bodyPr lIns="38100" tIns="38100" rIns="38100" bIns="38100"/>
          <a:lstStyle/>
          <a:p>
            <a:r>
              <a:rPr lang="en-US" sz="3600">
                <a:solidFill>
                  <a:schemeClr val="tx1"/>
                </a:solidFill>
                <a:effectLst>
                  <a:outerShdw blurRad="38100" dist="38100" dir="2700000" algn="tl">
                    <a:srgbClr val="FFFFFF"/>
                  </a:outerShdw>
                </a:effectLst>
                <a:latin typeface="Berlin Sans FB Demi Bold" charset="0"/>
                <a:ea typeface="ＭＳ Ｐゴシック" charset="0"/>
                <a:cs typeface="Berlin Sans FB Demi Bold" charset="0"/>
                <a:sym typeface="Berlin Sans FB Demi Bold" charset="0"/>
              </a:rPr>
              <a:t>Charts by Don McClain</a:t>
            </a:r>
            <a:endParaRPr lang="en-US" sz="3600">
              <a:solidFill>
                <a:schemeClr val="tx1"/>
              </a:solidFill>
              <a:latin typeface="Book Antiqua" charset="0"/>
              <a:ea typeface="ＭＳ Ｐゴシック"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Prepared June 17, 2012</a:t>
            </a:r>
            <a:endParaRPr lang="en-US" sz="3600">
              <a:solidFill>
                <a:schemeClr val="tx1"/>
              </a:solidFill>
              <a:latin typeface="Book Antiqua" charset="0"/>
              <a:ea typeface="ＭＳ Ｐゴシック"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Preached June 17, 2012</a:t>
            </a:r>
            <a:endParaRPr lang="en-US" sz="3600">
              <a:solidFill>
                <a:schemeClr val="tx1"/>
              </a:solidFill>
              <a:latin typeface="Book Antiqua" charset="0"/>
              <a:ea typeface="ＭＳ Ｐゴシック"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West 65</a:t>
            </a:r>
            <a:r>
              <a:rPr lang="en-US" sz="3600" baseline="310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th</a:t>
            </a:r>
            <a:r>
              <a:rPr lang="en-US" sz="36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 Street church of Christ</a:t>
            </a:r>
            <a:endParaRPr lang="en-US" sz="3600">
              <a:solidFill>
                <a:schemeClr val="tx1"/>
              </a:solidFill>
              <a:latin typeface="Book Antiqua" charset="0"/>
              <a:ea typeface="ＭＳ Ｐゴシック"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P.O. Box 190062</a:t>
            </a:r>
            <a:endParaRPr lang="en-US" sz="3600">
              <a:solidFill>
                <a:schemeClr val="tx1"/>
              </a:solidFill>
              <a:latin typeface="Book Antiqua" charset="0"/>
              <a:ea typeface="ＭＳ Ｐゴシック"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Little Rock AR 72219</a:t>
            </a:r>
            <a:endParaRPr lang="en-US" sz="3600">
              <a:solidFill>
                <a:schemeClr val="tx1"/>
              </a:solidFill>
              <a:latin typeface="Book Antiqua" charset="0"/>
              <a:ea typeface="ＭＳ Ｐゴシック"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501-568-1062</a:t>
            </a:r>
            <a:endParaRPr lang="en-US" sz="3600">
              <a:solidFill>
                <a:schemeClr val="tx1"/>
              </a:solidFill>
              <a:latin typeface="Book Antiqua" charset="0"/>
              <a:ea typeface="ＭＳ Ｐゴシック"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Prepared using PPT 2010</a:t>
            </a:r>
            <a:endParaRPr lang="en-US" sz="2300">
              <a:solidFill>
                <a:schemeClr val="tx1"/>
              </a:solidFill>
              <a:latin typeface="Book Antiqua" charset="0"/>
              <a:ea typeface="ＭＳ Ｐゴシック"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Email – </a:t>
            </a:r>
            <a:r>
              <a:rPr lang="en-US" sz="2300" u="sng">
                <a:solidFill>
                  <a:srgbClr val="CC9900"/>
                </a:solidFill>
                <a:effectLst>
                  <a:outerShdw blurRad="38100" dist="38100" dir="2700000" algn="tl">
                    <a:srgbClr val="000000"/>
                  </a:outerShdw>
                </a:effectLst>
                <a:latin typeface="Book Antiqua" charset="0"/>
                <a:ea typeface="ＭＳ Ｐゴシック" charset="0"/>
                <a:cs typeface="Book Antiqua" charset="0"/>
                <a:sym typeface="Book Antiqua" charset="0"/>
                <a:hlinkClick r:id="rId2" invalidUrl="http://"/>
              </a:rPr>
              <a:t>donmcclain@sbcglobal.net</a:t>
            </a:r>
            <a:r>
              <a:rPr lang="en-US" sz="2300" u="sng">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 </a:t>
            </a:r>
            <a:r>
              <a:rPr lang="en-US" sz="23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 </a:t>
            </a:r>
            <a:endParaRPr lang="en-US" sz="2300">
              <a:solidFill>
                <a:schemeClr val="tx1"/>
              </a:solidFill>
              <a:latin typeface="Book Antiqua" charset="0"/>
              <a:ea typeface="ＭＳ Ｐゴシック"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rPr>
              <a:t>More PPT &amp; Audio Sermons:</a:t>
            </a:r>
            <a:endParaRPr lang="en-US" sz="2300">
              <a:solidFill>
                <a:schemeClr val="tx1"/>
              </a:solidFill>
              <a:latin typeface="Book Antiqua" charset="0"/>
              <a:ea typeface="ＭＳ Ｐゴシック" charset="0"/>
              <a:cs typeface="Times" charset="0"/>
              <a:sym typeface="Book Antiqua" charset="0"/>
            </a:endParaRPr>
          </a:p>
          <a:p>
            <a:r>
              <a:rPr lang="en-US" sz="2300" u="sng">
                <a:solidFill>
                  <a:srgbClr val="CC9900"/>
                </a:solidFill>
                <a:effectLst>
                  <a:outerShdw blurRad="38100" dist="38100" dir="2700000" algn="tl">
                    <a:srgbClr val="000000"/>
                  </a:outerShdw>
                </a:effectLst>
                <a:latin typeface="Book Antiqua" charset="0"/>
                <a:ea typeface="ＭＳ Ｐゴシック" charset="0"/>
                <a:cs typeface="Book Antiqua" charset="0"/>
                <a:sym typeface="Book Antiqua" charset="0"/>
              </a:rPr>
              <a:t>http://w65stchurchofchri</a:t>
            </a:r>
            <a:r>
              <a:rPr lang="en-US" sz="2300" u="sng">
                <a:solidFill>
                  <a:srgbClr val="CC9900"/>
                </a:solidFill>
                <a:effectLst>
                  <a:outerShdw blurRad="38100" dist="38100" dir="2700000" algn="tl">
                    <a:srgbClr val="000000"/>
                  </a:outerShdw>
                </a:effectLst>
                <a:latin typeface="Book Antiqua" charset="0"/>
                <a:ea typeface="ＭＳ Ｐゴシック" charset="0"/>
                <a:cs typeface="Book Antiqua" charset="0"/>
                <a:sym typeface="Book Antiqua" charset="0"/>
                <a:hlinkClick r:id="rId3" invalidUrl="http://"/>
              </a:rPr>
              <a:t>st.org/donmaccla/2010SermonPage.html</a:t>
            </a:r>
            <a:r>
              <a:rPr lang="en-US" sz="2300">
                <a:solidFill>
                  <a:schemeClr val="tx1"/>
                </a:solidFill>
                <a:effectLst>
                  <a:outerShdw blurRad="38100" dist="38100" dir="2700000" algn="tl">
                    <a:srgbClr val="FFFFFF"/>
                  </a:outerShdw>
                </a:effectLst>
                <a:latin typeface="Book Antiqua" charset="0"/>
                <a:ea typeface="ＭＳ Ｐゴシック" charset="0"/>
                <a:cs typeface="Book Antiqua" charset="0"/>
                <a:sym typeface="Book Antiqua" charset="0"/>
                <a:hlinkClick r:id="rId4" invalidUrl="http://"/>
              </a:rPr>
              <a:t> </a:t>
            </a:r>
          </a:p>
        </p:txBody>
      </p:sp>
      <p:sp>
        <p:nvSpPr>
          <p:cNvPr id="81922" name="Rectangle 2"/>
          <p:cNvSpPr>
            <a:spLocks/>
          </p:cNvSpPr>
          <p:nvPr/>
        </p:nvSpPr>
        <p:spPr bwMode="auto">
          <a:xfrm>
            <a:off x="431800" y="7766050"/>
            <a:ext cx="12052300" cy="1854200"/>
          </a:xfrm>
          <a:prstGeom prst="rect">
            <a:avLst/>
          </a:prstGeom>
          <a:solidFill>
            <a:schemeClr val="accent1"/>
          </a:solidFill>
          <a:ln w="38100" cap="flat">
            <a:solidFill>
              <a:srgbClr val="FFFFFF"/>
            </a:solidFill>
            <a:prstDash val="solid"/>
            <a:round/>
            <a:headEnd type="none" w="med" len="med"/>
            <a:tailEnd type="none" w="med" len="med"/>
          </a:ln>
          <a:effectLst>
            <a:outerShdw blurRad="38100" dist="19999" dir="5400000" algn="ctr" rotWithShape="0">
              <a:schemeClr val="bg2">
                <a:alpha val="37999"/>
              </a:schemeClr>
            </a:outerShdw>
          </a:effectLst>
        </p:spPr>
        <p:txBody>
          <a:bodyPr lIns="38100" tIns="38100" rIns="38100" bIns="38100"/>
          <a:lstStyle/>
          <a:p>
            <a:r>
              <a:rPr lang="en-US" sz="2800">
                <a:solidFill>
                  <a:srgbClr val="FFFFFF"/>
                </a:solidFill>
                <a:effectLst>
                  <a:outerShdw blurRad="38100" dist="38100" dir="2700000" algn="tl">
                    <a:srgbClr val="000000"/>
                  </a:outerShdw>
                </a:effectLst>
                <a:latin typeface="Book Antiqua" charset="0"/>
                <a:ea typeface="ＭＳ Ｐゴシック" charset="0"/>
                <a:cs typeface="Book Antiqua" charset="0"/>
                <a:sym typeface="Book Antiqua" charset="0"/>
              </a:rPr>
              <a:t>Note – Many of the transition effects used in this presentation may be lost using PPT 2007 Viewer</a:t>
            </a:r>
            <a:endParaRPr lang="en-US" sz="3000">
              <a:solidFill>
                <a:srgbClr val="FFFFFF"/>
              </a:solidFill>
              <a:latin typeface="Book Antiqua" charset="0"/>
              <a:ea typeface="ＭＳ Ｐゴシック" charset="0"/>
              <a:cs typeface="Times" charset="0"/>
              <a:sym typeface="Book Antiqua" charset="0"/>
            </a:endParaRPr>
          </a:p>
          <a:p>
            <a:r>
              <a:rPr lang="en-US" sz="2800" u="sng">
                <a:solidFill>
                  <a:srgbClr val="CC9900"/>
                </a:solidFill>
                <a:effectLst>
                  <a:outerShdw blurRad="38100" dist="38100" dir="2700000" algn="tl">
                    <a:srgbClr val="000000"/>
                  </a:outerShdw>
                </a:effectLst>
                <a:latin typeface="Book Antiqua" charset="0"/>
                <a:ea typeface="ＭＳ Ｐゴシック" charset="0"/>
                <a:cs typeface="Book Antiqua" charset="0"/>
                <a:sym typeface="Book Antiqua" charset="0"/>
                <a:hlinkClick r:id="rId5"/>
              </a:rPr>
              <a:t>http://www.microsoft.com/downloads/details.aspx?FamilyID=cb9bf144-1076-4615-9951-294eeb832823&amp;displaylang=en</a:t>
            </a:r>
            <a:r>
              <a:rPr lang="en-US" sz="2800">
                <a:solidFill>
                  <a:srgbClr val="FFFFFF"/>
                </a:solidFill>
                <a:effectLst>
                  <a:outerShdw blurRad="38100" dist="38100" dir="2700000" algn="tl">
                    <a:srgbClr val="000000"/>
                  </a:outerShdw>
                </a:effectLst>
                <a:latin typeface="Book Antiqua" charset="0"/>
                <a:ea typeface="ＭＳ Ｐゴシック" charset="0"/>
                <a:cs typeface="Book Antiqua" charset="0"/>
                <a:sym typeface="Book Antiqua" charset="0"/>
              </a:rPr>
              <a:t> </a:t>
            </a:r>
          </a:p>
        </p:txBody>
      </p:sp>
      <p:pic>
        <p:nvPicPr>
          <p:cNvPr id="81923"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6"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2946" name="Rectangle 2"/>
          <p:cNvSpPr>
            <a:spLocks/>
          </p:cNvSpPr>
          <p:nvPr/>
        </p:nvSpPr>
        <p:spPr bwMode="auto">
          <a:xfrm>
            <a:off x="1668463" y="660400"/>
            <a:ext cx="95885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Isaiah 11:2–9 (NKJV)</a:t>
            </a:r>
          </a:p>
          <a:p>
            <a:r>
              <a:rPr lang="en-US" sz="4100" baseline="320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2</a:t>
            </a:r>
            <a:r>
              <a:rPr lang="en-US" sz="41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The Spirit of the Lord shall rest upon Him,	The Spirit of wisdom and understanding, 	The Spirit of counsel and might, 	The Spirit of knowledge and of the fear of the Lord. </a:t>
            </a:r>
            <a:r>
              <a:rPr lang="en-US" sz="4100" baseline="320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3</a:t>
            </a:r>
            <a:r>
              <a:rPr lang="en-US" sz="41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His delight </a:t>
            </a:r>
            <a:r>
              <a:rPr lang="en-US" sz="4100">
                <a:solidFill>
                  <a:schemeClr val="tx1"/>
                </a:solidFill>
                <a:effectLst>
                  <a:outerShdw blurRad="38100" dist="38100" dir="2700000" algn="tl">
                    <a:srgbClr val="DDDDDD"/>
                  </a:outerShdw>
                </a:effectLst>
                <a:latin typeface="Constantia Italic" charset="0"/>
                <a:ea typeface="ＭＳ Ｐゴシック" charset="0"/>
                <a:cs typeface="Constantia Italic" charset="0"/>
                <a:sym typeface="Constantia Italic" charset="0"/>
              </a:rPr>
              <a:t>is</a:t>
            </a:r>
            <a:r>
              <a:rPr lang="en-US" sz="41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in the fear of the Lord, </a:t>
            </a:r>
          </a:p>
          <a:p>
            <a:r>
              <a:rPr lang="en-US" sz="41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And He shall not judge by the sight of His eyes, 	Nor decide by the hearing of His ears;</a:t>
            </a:r>
            <a:r>
              <a:rPr lang="en-US" sz="44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a:t>
            </a:r>
          </a:p>
        </p:txBody>
      </p:sp>
    </p:spTree>
  </p:cSld>
  <p:clrMapOvr>
    <a:masterClrMapping/>
  </p:clrMapOvr>
  <p:transition xmlns:p14="http://schemas.microsoft.com/office/powerpoint/2010/mai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3970" name="Rectangle 2"/>
          <p:cNvSpPr>
            <a:spLocks/>
          </p:cNvSpPr>
          <p:nvPr/>
        </p:nvSpPr>
        <p:spPr bwMode="auto">
          <a:xfrm>
            <a:off x="1668463" y="660400"/>
            <a:ext cx="95885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Isaiah 11:2–9 (NKJV)</a:t>
            </a:r>
          </a:p>
          <a:p>
            <a:r>
              <a:rPr lang="en-US" sz="4300" baseline="320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4</a:t>
            </a:r>
            <a:r>
              <a:rPr lang="en-US" sz="43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But with righteousness He shall judge the poor,	And decide with equity for the meek of the earth; 	He shall strike the earth with the rod of His mouth, 	And with the breath of His lips He shall slay the wicked. </a:t>
            </a:r>
          </a:p>
          <a:p>
            <a:r>
              <a:rPr lang="en-US" sz="4300" baseline="320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5</a:t>
            </a:r>
            <a:r>
              <a:rPr lang="en-US" sz="43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Righteousness shall be the belt of His loins, 	And faithfulness the belt of His waist. </a:t>
            </a:r>
          </a:p>
        </p:txBody>
      </p:sp>
    </p:spTree>
  </p:cSld>
  <p:clrMapOvr>
    <a:masterClrMapping/>
  </p:clrMapOvr>
  <p:transition xmlns:p14="http://schemas.microsoft.com/office/powerpoint/2010/main" spd="med">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4994" name="Rectangle 2"/>
          <p:cNvSpPr>
            <a:spLocks/>
          </p:cNvSpPr>
          <p:nvPr/>
        </p:nvSpPr>
        <p:spPr bwMode="auto">
          <a:xfrm>
            <a:off x="1668463" y="660400"/>
            <a:ext cx="95885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Isaiah 11:2–9 (NKJV)</a:t>
            </a:r>
          </a:p>
          <a:p>
            <a:r>
              <a:rPr lang="en-US" sz="4400" baseline="320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6</a:t>
            </a:r>
            <a:r>
              <a:rPr lang="en-US" sz="44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a:t>
            </a:r>
            <a:r>
              <a:rPr lang="ja-JP" altLang="en-US" sz="4400">
                <a:solidFill>
                  <a:schemeClr val="tx1"/>
                </a:solidFill>
                <a:effectLst>
                  <a:outerShdw blurRad="38100" dist="38100" dir="2700000" algn="tl">
                    <a:srgbClr val="DDDDDD"/>
                  </a:outerShdw>
                </a:effectLst>
                <a:latin typeface="Arial"/>
                <a:ea typeface="ＭＳ Ｐゴシック" charset="0"/>
                <a:cs typeface="Lucida Grande" charset="0"/>
                <a:sym typeface="Constantia" charset="0"/>
              </a:rPr>
              <a:t>“</a:t>
            </a:r>
            <a:r>
              <a:rPr lang="en-US" sz="44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The wolf also shall dwell with the lamb, 	The leopard shall lie down with the young goat, 	The calf and the young lion and the fatling together; 	And a little child shall lead them. </a:t>
            </a:r>
            <a:r>
              <a:rPr lang="en-US" sz="4400" baseline="320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7</a:t>
            </a:r>
            <a:r>
              <a:rPr lang="en-US" sz="44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The cow and the bear shall graze; 	Their young ones shall lie down together; 	And the lion shall eat straw like the ox. </a:t>
            </a:r>
          </a:p>
        </p:txBody>
      </p:sp>
    </p:spTree>
  </p:cSld>
  <p:clrMapOvr>
    <a:masterClrMapping/>
  </p:clrMapOvr>
  <p:transition xmlns:p14="http://schemas.microsoft.com/office/powerpoint/2010/mai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3009900"/>
            <a:ext cx="7645400" cy="6629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096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4140200"/>
            <a:ext cx="6083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0965" name="Rectangle 5"/>
          <p:cNvSpPr>
            <a:spLocks/>
          </p:cNvSpPr>
          <p:nvPr/>
        </p:nvSpPr>
        <p:spPr bwMode="auto">
          <a:xfrm>
            <a:off x="5765800" y="3543300"/>
            <a:ext cx="6769100" cy="53975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20700" indent="-455613" algn="l">
              <a:spcBef>
                <a:spcPts val="1400"/>
              </a:spcBef>
              <a:buClr>
                <a:srgbClr val="804000"/>
              </a:buClr>
              <a:buSzPct val="125000"/>
              <a:buFont typeface="Zapf Dingbats" charset="0"/>
              <a:buChar char="✦"/>
            </a:pPr>
            <a:r>
              <a:rPr lang="en-US" sz="3700" dirty="0">
                <a:solidFill>
                  <a:schemeClr val="tx1"/>
                </a:solidFill>
                <a:latin typeface="Constantia" charset="0"/>
                <a:ea typeface="ＭＳ Ｐゴシック" charset="0"/>
                <a:cs typeface="Constantia" charset="0"/>
                <a:sym typeface="Constantia" charset="0"/>
              </a:rPr>
              <a:t>We should all want to have wisdom. - </a:t>
            </a:r>
            <a:r>
              <a:rPr lang="ja-JP" altLang="en-US" sz="37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Italic" charset="0"/>
                <a:ea typeface="ＭＳ Ｐゴシック" charset="0"/>
                <a:cs typeface="Constantia Italic" charset="0"/>
                <a:sym typeface="Constantia Italic" charset="0"/>
              </a:rPr>
              <a:t>Wisdom is the principal thing; Therefore get wisdom. And in all your getting, get understanding.</a:t>
            </a:r>
            <a:r>
              <a:rPr lang="ja-JP" altLang="en-US" sz="3700" dirty="0">
                <a:solidFill>
                  <a:schemeClr val="tx1"/>
                </a:solidFill>
                <a:latin typeface="Arial"/>
                <a:ea typeface="ＭＳ Ｐゴシック" charset="0"/>
                <a:cs typeface="Constantia" charset="0"/>
                <a:sym typeface="Constantia" charset="0"/>
              </a:rPr>
              <a:t>”</a:t>
            </a:r>
            <a:r>
              <a:rPr lang="en-US" sz="3700" dirty="0">
                <a:solidFill>
                  <a:schemeClr val="tx1"/>
                </a:solidFill>
                <a:latin typeface="Constantia" charset="0"/>
                <a:ea typeface="ＭＳ Ｐゴシック" charset="0"/>
                <a:cs typeface="Constantia" charset="0"/>
                <a:sym typeface="Constantia" charset="0"/>
              </a:rPr>
              <a:t> - </a:t>
            </a:r>
            <a:r>
              <a:rPr lang="en-US" sz="3700" dirty="0" err="1">
                <a:solidFill>
                  <a:schemeClr val="tx1"/>
                </a:solidFill>
                <a:latin typeface="Constantia" charset="0"/>
                <a:ea typeface="ＭＳ Ｐゴシック" charset="0"/>
                <a:cs typeface="Constantia" charset="0"/>
                <a:sym typeface="Constantia" charset="0"/>
              </a:rPr>
              <a:t>Prov</a:t>
            </a:r>
            <a:r>
              <a:rPr lang="en-US" sz="3700" dirty="0">
                <a:solidFill>
                  <a:schemeClr val="tx1"/>
                </a:solidFill>
                <a:latin typeface="Constantia" charset="0"/>
                <a:ea typeface="ＭＳ Ｐゴシック" charset="0"/>
                <a:cs typeface="Constantia" charset="0"/>
                <a:sym typeface="Constantia" charset="0"/>
              </a:rPr>
              <a:t> 4:7 </a:t>
            </a:r>
            <a:endParaRPr lang="en-US" sz="3700" dirty="0" smtClean="0">
              <a:solidFill>
                <a:schemeClr val="tx1"/>
              </a:solidFill>
              <a:latin typeface="Constantia" charset="0"/>
              <a:ea typeface="ＭＳ Ｐゴシック" charset="0"/>
              <a:cs typeface="Constantia" charset="0"/>
              <a:sym typeface="Constantia" charset="0"/>
            </a:endParaRPr>
          </a:p>
          <a:p>
            <a:pPr marL="520700" indent="-455613" algn="l">
              <a:spcBef>
                <a:spcPts val="1400"/>
              </a:spcBef>
              <a:buClr>
                <a:srgbClr val="804000"/>
              </a:buClr>
              <a:buSzPct val="125000"/>
              <a:buFont typeface="Zapf Dingbats" charset="0"/>
              <a:buChar char="✦"/>
            </a:pPr>
            <a:r>
              <a:rPr lang="en-US" sz="3700" dirty="0" smtClean="0">
                <a:solidFill>
                  <a:schemeClr val="tx1"/>
                </a:solidFill>
                <a:latin typeface="Constantia" charset="0"/>
                <a:ea typeface="ＭＳ Ｐゴシック" charset="0"/>
                <a:cs typeface="Constantia" charset="0"/>
                <a:sym typeface="Constantia" charset="0"/>
              </a:rPr>
              <a:t>How </a:t>
            </a:r>
            <a:r>
              <a:rPr lang="en-US" sz="3700" dirty="0">
                <a:solidFill>
                  <a:schemeClr val="tx1"/>
                </a:solidFill>
                <a:latin typeface="Constantia" charset="0"/>
                <a:ea typeface="ＭＳ Ｐゴシック" charset="0"/>
                <a:cs typeface="Constantia" charset="0"/>
                <a:sym typeface="Constantia" charset="0"/>
              </a:rPr>
              <a:t>do we know whether or not we have true wisdom</a:t>
            </a:r>
            <a:r>
              <a:rPr lang="en-US" sz="3700" dirty="0" smtClean="0">
                <a:solidFill>
                  <a:schemeClr val="tx1"/>
                </a:solidFill>
                <a:latin typeface="Constantia" charset="0"/>
                <a:ea typeface="ＭＳ Ｐゴシック" charset="0"/>
                <a:cs typeface="Constantia" charset="0"/>
                <a:sym typeface="Constantia" charset="0"/>
              </a:rPr>
              <a:t>?</a:t>
            </a:r>
          </a:p>
          <a:p>
            <a:pPr marL="520700" indent="-455613" algn="l">
              <a:spcBef>
                <a:spcPts val="1400"/>
              </a:spcBef>
              <a:buClr>
                <a:srgbClr val="804000"/>
              </a:buClr>
              <a:buSzPct val="125000"/>
              <a:buFont typeface="Zapf Dingbats" charset="0"/>
              <a:buChar char="✦"/>
            </a:pPr>
            <a:r>
              <a:rPr lang="en-US" sz="3700" dirty="0" smtClean="0">
                <a:solidFill>
                  <a:schemeClr val="tx1"/>
                </a:solidFill>
                <a:latin typeface="Constantia" charset="0"/>
                <a:ea typeface="ＭＳ Ｐゴシック" charset="0"/>
                <a:cs typeface="Constantia" charset="0"/>
                <a:sym typeface="Constantia" charset="0"/>
              </a:rPr>
              <a:t>Wisdom </a:t>
            </a:r>
            <a:r>
              <a:rPr lang="en-US" sz="3700" dirty="0">
                <a:solidFill>
                  <a:schemeClr val="tx1"/>
                </a:solidFill>
                <a:latin typeface="Constantia" charset="0"/>
                <a:ea typeface="ＭＳ Ｐゴシック" charset="0"/>
                <a:cs typeface="Constantia" charset="0"/>
                <a:sym typeface="Constantia" charset="0"/>
              </a:rPr>
              <a:t>is known by deeds rather than words. - James 3:13</a:t>
            </a:r>
          </a:p>
        </p:txBody>
      </p:sp>
      <p:sp>
        <p:nvSpPr>
          <p:cNvPr id="7"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40965">
                                            <p:txEl>
                                              <p:pRg st="0" end="0"/>
                                            </p:txEl>
                                          </p:spTgt>
                                        </p:tgtEl>
                                        <p:attrNameLst>
                                          <p:attrName>style.visibility</p:attrName>
                                        </p:attrNameLst>
                                      </p:cBhvr>
                                      <p:to>
                                        <p:strVal val="visible"/>
                                      </p:to>
                                    </p:set>
                                    <p:anim calcmode="lin" valueType="num">
                                      <p:cBhvr>
                                        <p:cTn id="7" dur="75" fill="hold"/>
                                        <p:tgtEl>
                                          <p:spTgt spid="40965">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40965">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40965">
                                            <p:txEl>
                                              <p:pRg st="1" end="1"/>
                                            </p:txEl>
                                          </p:spTgt>
                                        </p:tgtEl>
                                        <p:attrNameLst>
                                          <p:attrName>style.visibility</p:attrName>
                                        </p:attrNameLst>
                                      </p:cBhvr>
                                      <p:to>
                                        <p:strVal val="visible"/>
                                      </p:to>
                                    </p:set>
                                    <p:anim calcmode="lin" valueType="num">
                                      <p:cBhvr>
                                        <p:cTn id="13" dur="75" fill="hold"/>
                                        <p:tgtEl>
                                          <p:spTgt spid="40965">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40965">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40965">
                                            <p:txEl>
                                              <p:pRg st="2" end="2"/>
                                            </p:txEl>
                                          </p:spTgt>
                                        </p:tgtEl>
                                        <p:attrNameLst>
                                          <p:attrName>style.visibility</p:attrName>
                                        </p:attrNameLst>
                                      </p:cBhvr>
                                      <p:to>
                                        <p:strVal val="visible"/>
                                      </p:to>
                                    </p:set>
                                    <p:anim calcmode="lin" valueType="num">
                                      <p:cBhvr>
                                        <p:cTn id="19" dur="75" fill="hold"/>
                                        <p:tgtEl>
                                          <p:spTgt spid="40965">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40965">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6018" name="Rectangle 2"/>
          <p:cNvSpPr>
            <a:spLocks/>
          </p:cNvSpPr>
          <p:nvPr/>
        </p:nvSpPr>
        <p:spPr bwMode="auto">
          <a:xfrm>
            <a:off x="1668463" y="660400"/>
            <a:ext cx="95885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Isaiah 11:2–9 (NKJV)</a:t>
            </a:r>
          </a:p>
          <a:p>
            <a:r>
              <a:rPr lang="en-US" sz="4700" baseline="320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8</a:t>
            </a:r>
            <a:r>
              <a:rPr lang="en-US" sz="47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The nursing child shall play by the cobra</a:t>
            </a:r>
            <a:r>
              <a:rPr lang="ja-JP" altLang="en-US" sz="4700">
                <a:solidFill>
                  <a:schemeClr val="tx1"/>
                </a:solidFill>
                <a:effectLst>
                  <a:outerShdw blurRad="38100" dist="38100" dir="2700000" algn="tl">
                    <a:srgbClr val="DDDDDD"/>
                  </a:outerShdw>
                </a:effectLst>
                <a:latin typeface="Arial"/>
                <a:ea typeface="ＭＳ Ｐゴシック" charset="0"/>
                <a:cs typeface="Lucida Grande" charset="0"/>
                <a:sym typeface="Constantia" charset="0"/>
              </a:rPr>
              <a:t>’</a:t>
            </a:r>
            <a:r>
              <a:rPr lang="en-US" sz="47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s hole, 	And the weaned child shall put his hand in the viper</a:t>
            </a:r>
            <a:r>
              <a:rPr lang="ja-JP" altLang="en-US" sz="4700">
                <a:solidFill>
                  <a:schemeClr val="tx1"/>
                </a:solidFill>
                <a:effectLst>
                  <a:outerShdw blurRad="38100" dist="38100" dir="2700000" algn="tl">
                    <a:srgbClr val="DDDDDD"/>
                  </a:outerShdw>
                </a:effectLst>
                <a:latin typeface="Arial"/>
                <a:ea typeface="ＭＳ Ｐゴシック" charset="0"/>
                <a:cs typeface="Lucida Grande" charset="0"/>
                <a:sym typeface="Constantia" charset="0"/>
              </a:rPr>
              <a:t>’</a:t>
            </a:r>
            <a:r>
              <a:rPr lang="en-US" sz="47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s den. </a:t>
            </a:r>
            <a:r>
              <a:rPr lang="en-US" sz="4700" baseline="3200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9</a:t>
            </a:r>
            <a:r>
              <a:rPr lang="en-US" sz="47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They shall not hurt nor destroy in all My holy mountain, </a:t>
            </a:r>
          </a:p>
          <a:p>
            <a:r>
              <a:rPr lang="en-US" sz="4700">
                <a:solidFill>
                  <a:schemeClr val="tx1"/>
                </a:solidFill>
                <a:effectLst>
                  <a:outerShdw blurRad="38100" dist="38100" dir="2700000" algn="tl">
                    <a:srgbClr val="DDDDDD"/>
                  </a:outerShdw>
                </a:effectLst>
                <a:latin typeface="Constantia" charset="0"/>
                <a:ea typeface="ＭＳ Ｐゴシック" charset="0"/>
                <a:cs typeface="Lucida Grande" charset="0"/>
                <a:sym typeface="Constantia" charset="0"/>
              </a:rPr>
              <a:t>	For the earth shall be full of the knowledge of the Lord 	As the waters cover the sea.</a:t>
            </a:r>
          </a:p>
        </p:txBody>
      </p:sp>
    </p:spTree>
  </p:cSld>
  <p:clrMapOvr>
    <a:masterClrMapping/>
  </p:clrMapOvr>
  <p:transition xmlns:p14="http://schemas.microsoft.com/office/powerpoint/2010/mai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10" name="Rectangle 2"/>
          <p:cNvSpPr>
            <a:spLocks/>
          </p:cNvSpPr>
          <p:nvPr/>
        </p:nvSpPr>
        <p:spPr bwMode="auto">
          <a:xfrm>
            <a:off x="1701800" y="2336800"/>
            <a:ext cx="95504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2200"/>
              </a:spcBef>
            </a:pPr>
            <a:r>
              <a:rPr lang="en-US" sz="3900" dirty="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James 3:13-18 (NKJV</a:t>
            </a:r>
            <a:r>
              <a:rPr lang="en-US" sz="3900" dirty="0" smtClean="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a:t>
            </a:r>
          </a:p>
          <a:p>
            <a:pPr>
              <a:spcBef>
                <a:spcPts val="2200"/>
              </a:spcBef>
            </a:pPr>
            <a:r>
              <a:rPr lang="en-US" sz="3900" dirty="0" smtClean="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 </a:t>
            </a:r>
            <a:r>
              <a:rPr lang="en-US" sz="4200" baseline="320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13</a:t>
            </a:r>
            <a:r>
              <a:rPr lang="en-US" sz="42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Who is wise and understanding among you? Let him show by good conduct that his works are done in the meekness of wisdom. </a:t>
            </a:r>
            <a:r>
              <a:rPr lang="en-US" sz="4200" baseline="320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14</a:t>
            </a:r>
            <a:r>
              <a:rPr lang="en-US" sz="42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But if you have bitter envy and self-seeking in your hearts, do not boast and lie against the truth. </a:t>
            </a:r>
          </a:p>
        </p:txBody>
      </p:sp>
      <p:sp>
        <p:nvSpPr>
          <p:cNvPr id="5"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4" name="Rectangle 2"/>
          <p:cNvSpPr>
            <a:spLocks/>
          </p:cNvSpPr>
          <p:nvPr/>
        </p:nvSpPr>
        <p:spPr bwMode="auto">
          <a:xfrm>
            <a:off x="1701800" y="2336800"/>
            <a:ext cx="95504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2200"/>
              </a:spcBef>
            </a:pPr>
            <a:r>
              <a:rPr lang="en-US" sz="3900" dirty="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James 3:13-18 (NKJV</a:t>
            </a:r>
            <a:r>
              <a:rPr lang="en-US" sz="3900" dirty="0" smtClean="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a:t>
            </a:r>
          </a:p>
          <a:p>
            <a:pPr>
              <a:spcBef>
                <a:spcPts val="2200"/>
              </a:spcBef>
            </a:pPr>
            <a:r>
              <a:rPr lang="en-US" sz="3900" dirty="0" smtClean="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 </a:t>
            </a:r>
            <a:r>
              <a:rPr lang="en-US" sz="4900" baseline="320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15</a:t>
            </a:r>
            <a:r>
              <a:rPr lang="en-US" sz="49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This wisdom does not descend from above, but is earthly, sensual, demonic. </a:t>
            </a:r>
            <a:r>
              <a:rPr lang="en-US" sz="4900" baseline="320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16</a:t>
            </a:r>
            <a:r>
              <a:rPr lang="en-US" sz="49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For where envy and self-seeking exist, confusion and every evil thing are there. </a:t>
            </a:r>
          </a:p>
        </p:txBody>
      </p:sp>
      <p:sp>
        <p:nvSpPr>
          <p:cNvPr id="44035"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5058" name="Rectangle 2"/>
          <p:cNvSpPr>
            <a:spLocks/>
          </p:cNvSpPr>
          <p:nvPr/>
        </p:nvSpPr>
        <p:spPr bwMode="auto">
          <a:xfrm>
            <a:off x="1701800" y="2336800"/>
            <a:ext cx="95504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spcBef>
                <a:spcPts val="800"/>
              </a:spcBef>
            </a:pPr>
            <a:r>
              <a:rPr lang="en-US" sz="3900" dirty="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James 3:13-18 (NKJV) </a:t>
            </a:r>
            <a:endParaRPr lang="en-US" sz="3900" dirty="0" smtClean="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endParaRPr>
          </a:p>
          <a:p>
            <a:pPr>
              <a:spcBef>
                <a:spcPts val="800"/>
              </a:spcBef>
            </a:pPr>
            <a:r>
              <a:rPr lang="en-US" sz="3900" dirty="0" smtClean="0">
                <a:solidFill>
                  <a:schemeClr val="tx1"/>
                </a:solidFill>
                <a:effectLst>
                  <a:outerShdw blurRad="38100" dist="38100" dir="2700000" algn="tl">
                    <a:srgbClr val="DDDDDD"/>
                  </a:outerShdw>
                </a:effectLst>
                <a:latin typeface="Boulder Regular" charset="0"/>
                <a:ea typeface="ＭＳ Ｐゴシック" charset="0"/>
                <a:cs typeface="Boulder Regular" charset="0"/>
                <a:sym typeface="Boulder Regular" charset="0"/>
              </a:rPr>
              <a:t> </a:t>
            </a:r>
            <a:r>
              <a:rPr lang="en-US" sz="4200" baseline="320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17</a:t>
            </a:r>
            <a:r>
              <a:rPr lang="en-US" sz="42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But the wisdom that is from above is first pure, then peaceable, gentle, willing to yield, full of mercy and good fruits, without partiality and without hypocrisy. </a:t>
            </a:r>
            <a:r>
              <a:rPr lang="en-US" sz="4200" baseline="320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18</a:t>
            </a:r>
            <a:r>
              <a:rPr lang="en-US" sz="4200" dirty="0">
                <a:solidFill>
                  <a:schemeClr val="tx1"/>
                </a:solidFill>
                <a:effectLst>
                  <a:outerShdw blurRad="38100" dist="38100" dir="2700000" algn="tl">
                    <a:srgbClr val="DDDDDD"/>
                  </a:outerShdw>
                </a:effectLst>
                <a:latin typeface="Constantia" charset="0"/>
                <a:ea typeface="ＭＳ Ｐゴシック" charset="0"/>
                <a:cs typeface="Constantia" charset="0"/>
                <a:sym typeface="Constantia" charset="0"/>
              </a:rPr>
              <a:t> Now the fruit of righteousness is sown in peace by those who make peace. </a:t>
            </a:r>
          </a:p>
        </p:txBody>
      </p:sp>
      <p:sp>
        <p:nvSpPr>
          <p:cNvPr id="5"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6082" name="Rectangle 2"/>
          <p:cNvSpPr>
            <a:spLocks/>
          </p:cNvSpPr>
          <p:nvPr/>
        </p:nvSpPr>
        <p:spPr bwMode="auto">
          <a:xfrm>
            <a:off x="5168900" y="3860800"/>
            <a:ext cx="7366000" cy="5321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20700" indent="-455613" algn="l">
              <a:spcBef>
                <a:spcPts val="700"/>
              </a:spcBef>
              <a:buClr>
                <a:srgbClr val="804000"/>
              </a:buClr>
              <a:buSzPct val="125000"/>
              <a:buFont typeface="Zapf Dingbats" charset="0"/>
              <a:buChar char="✦"/>
              <a:tabLst>
                <a:tab pos="130175" algn="l"/>
                <a:tab pos="163513" algn="l"/>
              </a:tabLst>
            </a:pPr>
            <a:r>
              <a:rPr lang="ja-JP" altLang="en-US" sz="34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charset="0"/>
                <a:ea typeface="ＭＳ Ｐゴシック" charset="0"/>
                <a:cs typeface="Constantia" charset="0"/>
                <a:sym typeface="Constantia" charset="0"/>
              </a:rPr>
              <a:t>Among the Jews, Sophos (</a:t>
            </a:r>
            <a:r>
              <a:rPr lang="ja-JP" altLang="en-US" sz="34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charset="0"/>
                <a:ea typeface="ＭＳ Ｐゴシック" charset="0"/>
                <a:cs typeface="Constantia" charset="0"/>
                <a:sym typeface="Constantia" charset="0"/>
              </a:rPr>
              <a:t>wise</a:t>
            </a:r>
            <a:r>
              <a:rPr lang="ja-JP" altLang="en-US" sz="34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charset="0"/>
                <a:ea typeface="ＭＳ Ｐゴシック" charset="0"/>
                <a:cs typeface="Constantia" charset="0"/>
                <a:sym typeface="Constantia" charset="0"/>
              </a:rPr>
              <a:t>) was a technical term for the teacher, the scribe, the Rabbi</a:t>
            </a:r>
            <a:r>
              <a:rPr lang="ja-JP" altLang="en-US" sz="3400" dirty="0">
                <a:solidFill>
                  <a:schemeClr val="tx1"/>
                </a:solidFill>
                <a:latin typeface="Arial"/>
                <a:ea typeface="ＭＳ Ｐゴシック" charset="0"/>
                <a:cs typeface="Constantia" charset="0"/>
                <a:sym typeface="Constantia" charset="0"/>
              </a:rPr>
              <a:t>”</a:t>
            </a:r>
            <a:r>
              <a:rPr lang="en-US" sz="3400" dirty="0">
                <a:solidFill>
                  <a:schemeClr val="tx1"/>
                </a:solidFill>
                <a:latin typeface="Constantia" charset="0"/>
                <a:ea typeface="ＭＳ Ｐゴシック" charset="0"/>
                <a:cs typeface="Constantia" charset="0"/>
                <a:sym typeface="Constantia" charset="0"/>
              </a:rPr>
              <a:t> </a:t>
            </a:r>
            <a:r>
              <a:rPr lang="en-US" sz="2400" dirty="0">
                <a:solidFill>
                  <a:schemeClr val="tx1"/>
                </a:solidFill>
                <a:latin typeface="Constantia" charset="0"/>
                <a:ea typeface="ＭＳ Ｐゴシック" charset="0"/>
                <a:cs typeface="Constantia" charset="0"/>
                <a:sym typeface="Constantia" charset="0"/>
              </a:rPr>
              <a:t>(</a:t>
            </a:r>
            <a:r>
              <a:rPr lang="en-US" sz="2400" dirty="0">
                <a:solidFill>
                  <a:schemeClr val="tx1"/>
                </a:solidFill>
                <a:latin typeface="Constantia Italic" charset="0"/>
                <a:ea typeface="ＭＳ Ｐゴシック" charset="0"/>
                <a:cs typeface="Constantia Italic" charset="0"/>
                <a:sym typeface="Constantia Italic" charset="0"/>
              </a:rPr>
              <a:t>Theological Dictionary of the New Testament. 7:505</a:t>
            </a:r>
            <a:r>
              <a:rPr lang="en-US" sz="2400" dirty="0" smtClean="0">
                <a:solidFill>
                  <a:schemeClr val="tx1"/>
                </a:solidFill>
                <a:latin typeface="Constantia Italic" charset="0"/>
                <a:ea typeface="ＭＳ Ｐゴシック" charset="0"/>
                <a:cs typeface="Constantia Italic" charset="0"/>
                <a:sym typeface="Constantia Italic" charset="0"/>
              </a:rPr>
              <a:t>)</a:t>
            </a:r>
          </a:p>
          <a:p>
            <a:pPr marL="520700" indent="-455613" algn="l">
              <a:spcBef>
                <a:spcPts val="700"/>
              </a:spcBef>
              <a:buClr>
                <a:srgbClr val="804000"/>
              </a:buClr>
              <a:buSzPct val="125000"/>
              <a:buFont typeface="Zapf Dingbats" charset="0"/>
              <a:buChar char="✦"/>
              <a:tabLst>
                <a:tab pos="130175" algn="l"/>
                <a:tab pos="163513" algn="l"/>
              </a:tabLst>
            </a:pPr>
            <a:r>
              <a:rPr lang="en-US" sz="3400" dirty="0" smtClean="0">
                <a:solidFill>
                  <a:schemeClr val="tx1"/>
                </a:solidFill>
                <a:latin typeface="Constantia" charset="0"/>
                <a:ea typeface="ＭＳ Ｐゴシック" charset="0"/>
                <a:cs typeface="Constantia" charset="0"/>
                <a:sym typeface="Constantia" charset="0"/>
              </a:rPr>
              <a:t>The </a:t>
            </a:r>
            <a:r>
              <a:rPr lang="en-US" sz="3400" dirty="0">
                <a:solidFill>
                  <a:schemeClr val="tx1"/>
                </a:solidFill>
                <a:latin typeface="Constantia" charset="0"/>
                <a:ea typeface="ＭＳ Ｐゴシック" charset="0"/>
                <a:cs typeface="Constantia" charset="0"/>
                <a:sym typeface="Constantia" charset="0"/>
              </a:rPr>
              <a:t>Jewish disciples wanted to be teachers. - James 3:1</a:t>
            </a:r>
          </a:p>
          <a:p>
            <a:pPr marL="520700" indent="-455613" algn="l">
              <a:spcBef>
                <a:spcPts val="700"/>
              </a:spcBef>
              <a:buClr>
                <a:srgbClr val="804000"/>
              </a:buClr>
              <a:buSzPct val="125000"/>
              <a:buFont typeface="Zapf Dingbats" charset="0"/>
              <a:buChar char="✦"/>
              <a:tabLst>
                <a:tab pos="130175" algn="l"/>
                <a:tab pos="163513" algn="l"/>
              </a:tabLst>
            </a:pPr>
            <a:r>
              <a:rPr lang="en-US" sz="3400" dirty="0">
                <a:solidFill>
                  <a:schemeClr val="tx1"/>
                </a:solidFill>
                <a:latin typeface="Constantia" charset="0"/>
                <a:ea typeface="ＭＳ Ｐゴシック" charset="0"/>
                <a:cs typeface="Constantia" charset="0"/>
                <a:sym typeface="Constantia" charset="0"/>
              </a:rPr>
              <a:t>James is still dealing with the tongue - but goes beyond the sins of the tongue to the source of those sins.</a:t>
            </a:r>
          </a:p>
        </p:txBody>
      </p:sp>
      <p:sp>
        <p:nvSpPr>
          <p:cNvPr id="46083" name="Rectangle 3"/>
          <p:cNvSpPr>
            <a:spLocks/>
          </p:cNvSpPr>
          <p:nvPr/>
        </p:nvSpPr>
        <p:spPr bwMode="auto">
          <a:xfrm>
            <a:off x="57150" y="23622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ＭＳ Ｐゴシック" charset="0"/>
                <a:cs typeface="Denmark Regular" charset="0"/>
                <a:sym typeface="Denmark Regular" charset="0"/>
              </a:rPr>
              <a:t>A Warning To Teachers</a:t>
            </a:r>
          </a:p>
        </p:txBody>
      </p:sp>
      <p:pic>
        <p:nvPicPr>
          <p:cNvPr id="460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60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60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460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327400"/>
            <a:ext cx="8153400" cy="63119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813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4813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632200"/>
            <a:ext cx="5194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8133" name="Rectangle 5"/>
          <p:cNvSpPr>
            <a:spLocks/>
          </p:cNvSpPr>
          <p:nvPr/>
        </p:nvSpPr>
        <p:spPr bwMode="auto">
          <a:xfrm>
            <a:off x="5067300" y="3898900"/>
            <a:ext cx="7467600" cy="5384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55613" indent="-390525" algn="l">
              <a:spcBef>
                <a:spcPts val="700"/>
              </a:spcBef>
              <a:buClr>
                <a:srgbClr val="804000"/>
              </a:buClr>
              <a:buSzPct val="125000"/>
              <a:buFont typeface="Zapf Dingbats" charset="0"/>
              <a:buChar char="✴"/>
            </a:pPr>
            <a:r>
              <a:rPr lang="en-US" sz="3400" dirty="0">
                <a:solidFill>
                  <a:schemeClr val="tx1"/>
                </a:solidFill>
                <a:latin typeface="Constantia Bold" charset="0"/>
                <a:ea typeface="ＭＳ Ｐゴシック" charset="0"/>
                <a:cs typeface="Constantia Bold" charset="0"/>
                <a:sym typeface="Constantia Bold" charset="0"/>
              </a:rPr>
              <a:t>What qualifications should one meet to be a teacher? </a:t>
            </a:r>
            <a:r>
              <a:rPr lang="en-US" sz="3400" dirty="0">
                <a:solidFill>
                  <a:schemeClr val="tx1"/>
                </a:solidFill>
                <a:latin typeface="Constantia" charset="0"/>
                <a:ea typeface="ＭＳ Ｐゴシック" charset="0"/>
                <a:cs typeface="Constantia" charset="0"/>
                <a:sym typeface="Constantia" charset="0"/>
              </a:rPr>
              <a:t>- cf. </a:t>
            </a:r>
            <a:r>
              <a:rPr lang="en-US" sz="3400" dirty="0" err="1">
                <a:solidFill>
                  <a:schemeClr val="tx1"/>
                </a:solidFill>
                <a:latin typeface="Constantia" charset="0"/>
                <a:ea typeface="ＭＳ Ｐゴシック" charset="0"/>
                <a:cs typeface="Constantia" charset="0"/>
                <a:sym typeface="Constantia" charset="0"/>
              </a:rPr>
              <a:t>Deut</a:t>
            </a:r>
            <a:r>
              <a:rPr lang="en-US" sz="3400" dirty="0">
                <a:solidFill>
                  <a:schemeClr val="tx1"/>
                </a:solidFill>
                <a:latin typeface="Constantia" charset="0"/>
                <a:ea typeface="ＭＳ Ｐゴシック" charset="0"/>
                <a:cs typeface="Constantia" charset="0"/>
                <a:sym typeface="Constantia" charset="0"/>
              </a:rPr>
              <a:t> 1:</a:t>
            </a:r>
            <a:r>
              <a:rPr lang="en-US" sz="3400" dirty="0" smtClean="0">
                <a:solidFill>
                  <a:schemeClr val="tx1"/>
                </a:solidFill>
                <a:latin typeface="Constantia" charset="0"/>
                <a:ea typeface="ＭＳ Ｐゴシック" charset="0"/>
                <a:cs typeface="Constantia" charset="0"/>
                <a:sym typeface="Constantia" charset="0"/>
              </a:rPr>
              <a:t>13</a:t>
            </a:r>
          </a:p>
          <a:p>
            <a:pPr marL="912813" lvl="1" indent="-390525" algn="l">
              <a:spcBef>
                <a:spcPts val="700"/>
              </a:spcBef>
              <a:buClr>
                <a:srgbClr val="804000"/>
              </a:buClr>
              <a:buSzPct val="125000"/>
              <a:buFont typeface="Zapf Dingbats" charset="0"/>
              <a:buChar char="✴"/>
            </a:pPr>
            <a:r>
              <a:rPr lang="en-US" sz="3300" dirty="0" smtClean="0">
                <a:solidFill>
                  <a:schemeClr val="tx1"/>
                </a:solidFill>
                <a:latin typeface="Constantia Bold" charset="0"/>
                <a:ea typeface="ＭＳ Ｐゴシック" charset="0"/>
                <a:cs typeface="Constantia Bold" charset="0"/>
                <a:sym typeface="Constantia Bold" charset="0"/>
              </a:rPr>
              <a:t>Wisdom</a:t>
            </a:r>
            <a:r>
              <a:rPr lang="en-US" sz="3300" dirty="0" smtClean="0">
                <a:solidFill>
                  <a:schemeClr val="tx1"/>
                </a:solidFill>
                <a:latin typeface="Constantia" charset="0"/>
                <a:ea typeface="ＭＳ Ｐゴシック" charset="0"/>
                <a:cs typeface="Constantia" charset="0"/>
                <a:sym typeface="Constantia" charset="0"/>
              </a:rPr>
              <a:t> </a:t>
            </a:r>
            <a:r>
              <a:rPr lang="en-US" sz="3300" dirty="0">
                <a:solidFill>
                  <a:schemeClr val="tx1"/>
                </a:solidFill>
                <a:latin typeface="Constantia" charset="0"/>
                <a:ea typeface="ＭＳ Ｐゴシック" charset="0"/>
                <a:cs typeface="Constantia" charset="0"/>
                <a:sym typeface="Constantia" charset="0"/>
              </a:rPr>
              <a:t>in handling the scriptures would certainly be an important quality - 2 Tim 2:15; 2 Pet. 3:16-18</a:t>
            </a:r>
          </a:p>
          <a:p>
            <a:pPr marL="912813" lvl="1" indent="-390525" algn="l">
              <a:spcBef>
                <a:spcPts val="700"/>
              </a:spcBef>
              <a:buClr>
                <a:srgbClr val="804000"/>
              </a:buClr>
              <a:buSzPct val="125000"/>
              <a:buFont typeface="Zapf Dingbats" charset="0"/>
              <a:buChar char="✴"/>
            </a:pPr>
            <a:r>
              <a:rPr lang="en-US" sz="3300" dirty="0">
                <a:solidFill>
                  <a:schemeClr val="tx1"/>
                </a:solidFill>
                <a:latin typeface="Constantia Bold" charset="0"/>
                <a:ea typeface="ＭＳ Ｐゴシック" charset="0"/>
                <a:cs typeface="Constantia Bold" charset="0"/>
                <a:sym typeface="Constantia Bold" charset="0"/>
              </a:rPr>
              <a:t>Wisdom</a:t>
            </a:r>
            <a:r>
              <a:rPr lang="en-US" sz="3300" dirty="0">
                <a:solidFill>
                  <a:schemeClr val="tx1"/>
                </a:solidFill>
                <a:latin typeface="Constantia" charset="0"/>
                <a:ea typeface="ＭＳ Ｐゴシック" charset="0"/>
                <a:cs typeface="Constantia" charset="0"/>
                <a:sym typeface="Constantia" charset="0"/>
              </a:rPr>
              <a:t> in handling difficult situations would be important - Jude 1:22,23; James 1:5</a:t>
            </a:r>
          </a:p>
          <a:p>
            <a:pPr marL="912813" lvl="1" indent="-390525" algn="l">
              <a:spcBef>
                <a:spcPts val="700"/>
              </a:spcBef>
              <a:buClr>
                <a:srgbClr val="804000"/>
              </a:buClr>
              <a:buSzPct val="125000"/>
              <a:buFont typeface="Zapf Dingbats" charset="0"/>
              <a:buChar char="✴"/>
            </a:pPr>
            <a:r>
              <a:rPr lang="en-US" sz="3300" dirty="0">
                <a:solidFill>
                  <a:schemeClr val="tx1"/>
                </a:solidFill>
                <a:latin typeface="Constantia Bold" charset="0"/>
                <a:ea typeface="ＭＳ Ｐゴシック" charset="0"/>
                <a:cs typeface="Constantia Bold" charset="0"/>
                <a:sym typeface="Constantia Bold" charset="0"/>
              </a:rPr>
              <a:t>Wisdom</a:t>
            </a:r>
            <a:r>
              <a:rPr lang="en-US" sz="3300" dirty="0">
                <a:solidFill>
                  <a:schemeClr val="tx1"/>
                </a:solidFill>
                <a:latin typeface="Constantia" charset="0"/>
                <a:ea typeface="ＭＳ Ｐゴシック" charset="0"/>
                <a:cs typeface="Constantia" charset="0"/>
                <a:sym typeface="Constantia" charset="0"/>
              </a:rPr>
              <a:t> is necessary in promoting unity &amp; harmony - Jam 3:13-18</a:t>
            </a:r>
          </a:p>
        </p:txBody>
      </p:sp>
      <p:sp>
        <p:nvSpPr>
          <p:cNvPr id="48134" name="Rectangle 6"/>
          <p:cNvSpPr>
            <a:spLocks/>
          </p:cNvSpPr>
          <p:nvPr/>
        </p:nvSpPr>
        <p:spPr bwMode="auto">
          <a:xfrm>
            <a:off x="57150" y="23622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ＭＳ Ｐゴシック" charset="0"/>
                <a:cs typeface="Denmark Regular" charset="0"/>
                <a:sym typeface="Denmark Regular" charset="0"/>
              </a:rPr>
              <a:t>A Warning To Teachers</a:t>
            </a:r>
          </a:p>
        </p:txBody>
      </p:sp>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8133">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8133">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8133">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81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098800"/>
            <a:ext cx="8153400" cy="6540500"/>
          </a:xfrm>
          <a:prstGeom prst="rect">
            <a:avLst/>
          </a:prstGeom>
          <a:noFill/>
          <a:ln>
            <a:noFill/>
          </a:ln>
          <a:effectLst>
            <a:outerShdw blurRad="190500" dist="114300" dir="2039981"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0178" name="Rectangle 2"/>
          <p:cNvSpPr>
            <a:spLocks/>
          </p:cNvSpPr>
          <p:nvPr/>
        </p:nvSpPr>
        <p:spPr bwMode="auto">
          <a:xfrm>
            <a:off x="4927600" y="3441700"/>
            <a:ext cx="7569200" cy="787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57200" indent="-457200">
              <a:spcBef>
                <a:spcPts val="1400"/>
              </a:spcBef>
            </a:pPr>
            <a:r>
              <a:rPr lang="en-US" sz="4900">
                <a:solidFill>
                  <a:schemeClr val="tx1"/>
                </a:solidFill>
                <a:latin typeface="Boulder Regular" charset="0"/>
                <a:ea typeface="ＭＳ Ｐゴシック" charset="0"/>
                <a:cs typeface="Boulder Regular" charset="0"/>
                <a:sym typeface="Boulder Regular" charset="0"/>
              </a:rPr>
              <a:t>Defining Wisdom</a:t>
            </a:r>
          </a:p>
        </p:txBody>
      </p:sp>
      <p:pic>
        <p:nvPicPr>
          <p:cNvPr id="5017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9542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50181" name="Rectangle 5"/>
          <p:cNvSpPr>
            <a:spLocks/>
          </p:cNvSpPr>
          <p:nvPr/>
        </p:nvSpPr>
        <p:spPr bwMode="auto">
          <a:xfrm>
            <a:off x="5448300" y="4267200"/>
            <a:ext cx="67564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100">
                <a:solidFill>
                  <a:schemeClr val="tx1"/>
                </a:solidFill>
                <a:effectLst>
                  <a:outerShdw blurRad="38100" dist="38100" dir="2700000" algn="tl">
                    <a:srgbClr val="DDDDDD"/>
                  </a:outerShdw>
                </a:effectLst>
                <a:latin typeface="Georgia Bold" charset="0"/>
                <a:ea typeface="ＭＳ Ｐゴシック" charset="0"/>
                <a:cs typeface="Georgia Bold" charset="0"/>
                <a:sym typeface="Georgia Bold" charset="0"/>
              </a:rPr>
              <a:t>Thayer Definition:</a:t>
            </a:r>
            <a:endParaRPr lang="en-US" sz="3100">
              <a:solidFill>
                <a:schemeClr val="tx1"/>
              </a:solidFill>
              <a:effectLst>
                <a:outerShdw blurRad="38100" dist="38100" dir="2700000" algn="tl">
                  <a:srgbClr val="DDDDDD"/>
                </a:outerShdw>
              </a:effectLst>
              <a:latin typeface="Georgia" charset="0"/>
              <a:ea typeface="ＭＳ Ｐゴシック" charset="0"/>
              <a:cs typeface="Times" charset="0"/>
              <a:sym typeface="Georgia" charset="0"/>
            </a:endParaRPr>
          </a:p>
          <a:p>
            <a:r>
              <a:rPr lang="en-US" sz="3100">
                <a:solidFill>
                  <a:schemeClr val="tx1"/>
                </a:solidFill>
                <a:effectLst>
                  <a:outerShdw blurRad="38100" dist="38100" dir="2700000" algn="tl">
                    <a:srgbClr val="DDDDDD"/>
                  </a:outerShdw>
                </a:effectLst>
                <a:latin typeface="Georgia Bold" charset="0"/>
                <a:ea typeface="ＭＳ Ｐゴシック" charset="0"/>
                <a:cs typeface="Georgia Bold" charset="0"/>
                <a:sym typeface="Georgia Bold" charset="0"/>
              </a:rPr>
              <a:t>G4678 – </a:t>
            </a:r>
            <a:r>
              <a:rPr lang="en-US" sz="3100">
                <a:solidFill>
                  <a:schemeClr val="tx1"/>
                </a:solidFill>
                <a:effectLst>
                  <a:outerShdw blurRad="38100" dist="38100" dir="2700000" algn="tl">
                    <a:srgbClr val="DDDDDD"/>
                  </a:outerShdw>
                </a:effectLst>
                <a:latin typeface="TITUS Cyberbit Basic" charset="0"/>
                <a:ea typeface="ＭＳ Ｐゴシック" charset="0"/>
                <a:cs typeface="TITUS Cyberbit Basic" charset="0"/>
                <a:sym typeface="TITUS Cyberbit Basic" charset="0"/>
              </a:rPr>
              <a:t>σοφία - </a:t>
            </a:r>
            <a:r>
              <a:rPr lang="en-US" sz="3500">
                <a:solidFill>
                  <a:srgbClr val="333399"/>
                </a:solidFill>
                <a:effectLst>
                  <a:outerShdw blurRad="38100" dist="38100" dir="2700000" algn="tl">
                    <a:srgbClr val="DDDDDD"/>
                  </a:outerShdw>
                </a:effectLst>
                <a:latin typeface="TITUS Cyberbit Basic" charset="0"/>
                <a:ea typeface="ＭＳ Ｐゴシック" charset="0"/>
                <a:cs typeface="TITUS Cyberbit Basic" charset="0"/>
                <a:sym typeface="TITUS Cyberbit Basic" charset="0"/>
              </a:rPr>
              <a:t>sophia</a:t>
            </a:r>
            <a:endParaRPr lang="en-US" sz="3500">
              <a:solidFill>
                <a:srgbClr val="333399"/>
              </a:solidFill>
              <a:effectLst>
                <a:outerShdw blurRad="38100" dist="38100" dir="2700000" algn="tl">
                  <a:srgbClr val="DDDDDD"/>
                </a:outerShdw>
              </a:effectLst>
              <a:latin typeface="Georgia Bold" charset="0"/>
              <a:ea typeface="ＭＳ Ｐゴシック" charset="0"/>
              <a:cs typeface="Times" charset="0"/>
              <a:sym typeface="Georgia Bold" charset="0"/>
            </a:endParaRPr>
          </a:p>
          <a:p>
            <a:r>
              <a:rPr lang="en-US" sz="3100">
                <a:solidFill>
                  <a:schemeClr val="tx1"/>
                </a:solidFill>
                <a:effectLst>
                  <a:outerShdw blurRad="38100" dist="38100" dir="2700000" algn="tl">
                    <a:srgbClr val="DDDDDD"/>
                  </a:outerShdw>
                </a:effectLst>
                <a:latin typeface="Georgia" charset="0"/>
                <a:ea typeface="ＭＳ Ｐゴシック" charset="0"/>
                <a:cs typeface="Georgia" charset="0"/>
                <a:sym typeface="Georgia" charset="0"/>
              </a:rPr>
              <a:t>1) wisdom, broad and full of intelligence; used of the knowledge of very diverse matters - 1a)  . . . acquired by acuteness and experience, . . . 1a5) skill in the management of affairs - 1a6) devout and proper prudence  . . . 1a7) the knowledge and practice of the requisites for godly and upright living</a:t>
            </a:r>
          </a:p>
        </p:txBody>
      </p:sp>
      <p:pic>
        <p:nvPicPr>
          <p:cNvPr id="50182"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632200"/>
            <a:ext cx="5194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Rectangle 3"/>
          <p:cNvSpPr>
            <a:spLocks/>
          </p:cNvSpPr>
          <p:nvPr/>
        </p:nvSpPr>
        <p:spPr bwMode="auto">
          <a:xfrm>
            <a:off x="26988" y="266700"/>
            <a:ext cx="12954000" cy="18288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pPr>
              <a:lnSpc>
                <a:spcPct val="70000"/>
              </a:lnSpc>
            </a:pPr>
            <a:r>
              <a:rPr lang="ja-JP" altLang="en-US" sz="6400" dirty="0">
                <a:solidFill>
                  <a:srgbClr val="663900"/>
                </a:solidFill>
                <a:latin typeface="Arial"/>
                <a:ea typeface="ＭＳ Ｐゴシック" charset="0"/>
                <a:cs typeface="Boulder Regular" charset="0"/>
                <a:sym typeface="Boulder Regular" charset="0"/>
              </a:rPr>
              <a:t>“</a:t>
            </a:r>
            <a:r>
              <a:rPr lang="en-US" sz="6400" dirty="0">
                <a:solidFill>
                  <a:srgbClr val="663900"/>
                </a:solidFill>
                <a:latin typeface="Boulder Regular" charset="0"/>
                <a:ea typeface="ＭＳ Ｐゴシック" charset="0"/>
                <a:cs typeface="Boulder Regular" charset="0"/>
                <a:sym typeface="Boulder Regular" charset="0"/>
              </a:rPr>
              <a:t>Two Wisdoms</a:t>
            </a:r>
            <a:r>
              <a:rPr lang="ja-JP" altLang="en-US" sz="6400" dirty="0">
                <a:solidFill>
                  <a:srgbClr val="663900"/>
                </a:solidFill>
                <a:latin typeface="Arial"/>
                <a:ea typeface="ＭＳ Ｐゴシック" charset="0"/>
                <a:cs typeface="Boulder Regular" charset="0"/>
                <a:sym typeface="Boulder Regular" charset="0"/>
              </a:rPr>
              <a:t>”</a:t>
            </a:r>
            <a:endParaRPr lang="en-US" sz="6400" dirty="0">
              <a:solidFill>
                <a:srgbClr val="663900"/>
              </a:solidFill>
              <a:latin typeface="Boulder Regular" charset="0"/>
              <a:ea typeface="ＭＳ Ｐゴシック" charset="0"/>
              <a:cs typeface="Boulder Regular" charset="0"/>
              <a:sym typeface="Boulder Regular" charset="0"/>
            </a:endParaRPr>
          </a:p>
          <a:p>
            <a:pPr>
              <a:lnSpc>
                <a:spcPct val="70000"/>
              </a:lnSpc>
            </a:pPr>
            <a:r>
              <a:rPr lang="en-US" sz="6400" dirty="0">
                <a:solidFill>
                  <a:srgbClr val="471400"/>
                </a:solidFill>
                <a:effectLst>
                  <a:outerShdw blurRad="38100" dist="38100" dir="2700000" algn="tl">
                    <a:srgbClr val="DDDDDD"/>
                  </a:outerShdw>
                </a:effectLst>
                <a:latin typeface="Amienne" charset="0"/>
                <a:ea typeface="ＭＳ Ｐゴシック" charset="0"/>
                <a:cs typeface="Amienne" charset="0"/>
                <a:sym typeface="Amienne" charset="0"/>
              </a:rPr>
              <a:t>Heavenly? or Earthly, Sensual, Demonic?</a:t>
            </a:r>
          </a:p>
        </p:txBody>
      </p:sp>
    </p:spTree>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5B5648"/>
      </a:dk1>
      <a:lt1>
        <a:srgbClr val="A4A9B7"/>
      </a:lt1>
      <a:dk2>
        <a:srgbClr val="000000"/>
      </a:dk2>
      <a:lt2>
        <a:srgbClr val="333333"/>
      </a:lt2>
      <a:accent1>
        <a:srgbClr val="BBE0E3"/>
      </a:accent1>
      <a:accent2>
        <a:srgbClr val="333399"/>
      </a:accent2>
      <a:accent3>
        <a:srgbClr val="CFD1D8"/>
      </a:accent3>
      <a:accent4>
        <a:srgbClr val="4C483C"/>
      </a:accent4>
      <a:accent5>
        <a:srgbClr val="DAEDEF"/>
      </a:accent5>
      <a:accent6>
        <a:srgbClr val="2D2D8A"/>
      </a:accent6>
      <a:hlink>
        <a:srgbClr val="009999"/>
      </a:hlink>
      <a:folHlink>
        <a:srgbClr val="99CC00"/>
      </a:folHlink>
    </a:clrScheme>
    <a:fontScheme name="Title &amp; Subtitle">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Subtitle">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Subtitle">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 Center">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 Center">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Blank">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 Title and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and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 Two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wo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Default - Two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 Title Onl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Only">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 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Blank">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 1_Section Head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1_Section Header">
      <a:majorFont>
        <a:latin typeface="Constantia"/>
        <a:ea typeface="ヒラギノ角ゴ ProN W3"/>
        <a:cs typeface="ヒラギノ角ゴ ProN W3"/>
      </a:majorFont>
      <a:minorFont>
        <a:latin typeface="Constantia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Default - 1_Section Hea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 Title and Conten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Title and Content">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fault - 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 Blank">
      <a:majorFont>
        <a:latin typeface="Constantia"/>
        <a:ea typeface="ヒラギノ角ゴ ProN W3"/>
        <a:cs typeface="ヒラギノ角ゴ ProN W3"/>
      </a:majorFont>
      <a:minorFont>
        <a:latin typeface="Constanti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
      <a:dk1>
        <a:srgbClr val="000000"/>
      </a:dk1>
      <a:lt1>
        <a:srgbClr val="FFFFFF"/>
      </a:lt1>
      <a:dk2>
        <a:srgbClr val="000000"/>
      </a:dk2>
      <a:lt2>
        <a:srgbClr val="000000"/>
      </a:lt2>
      <a:accent1>
        <a:srgbClr val="6D621A"/>
      </a:accent1>
      <a:accent2>
        <a:srgbClr val="333399"/>
      </a:accent2>
      <a:accent3>
        <a:srgbClr val="FFFFFF"/>
      </a:accent3>
      <a:accent4>
        <a:srgbClr val="000000"/>
      </a:accent4>
      <a:accent5>
        <a:srgbClr val="BAB7AB"/>
      </a:accent5>
      <a:accent6>
        <a:srgbClr val="2D2D8A"/>
      </a:accent6>
      <a:hlink>
        <a:srgbClr val="009999"/>
      </a:hlink>
      <a:folHlink>
        <a:srgbClr val="99CC00"/>
      </a:folHlink>
    </a:clrScheme>
    <a:fontScheme name="Default - Title and Content">
      <a:majorFont>
        <a:latin typeface="Papyrus"/>
        <a:ea typeface="ヒラギノ明朝 ProN W3"/>
        <a:cs typeface="ヒラギノ明朝 ProN W3"/>
      </a:majorFont>
      <a:minorFont>
        <a:latin typeface="Papyru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Photo - Horizontal">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Photo - Horizontal">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ullets">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 Left">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 Left">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2F1A14"/>
      </a:dk1>
      <a:lt1>
        <a:srgbClr val="D0E5EB"/>
      </a:lt1>
      <a:dk2>
        <a:srgbClr val="000000"/>
      </a:dk2>
      <a:lt2>
        <a:srgbClr val="80400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 2 Column">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 2 Column">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Bullets &amp; Photo">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Bullets &amp; Photo">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Bullets - Right">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amp; Bullets - Right">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Photo - Vertical">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2F1A14"/>
      </a:dk1>
      <a:lt1>
        <a:srgbClr val="D0E5EB"/>
      </a:lt1>
      <a:dk2>
        <a:srgbClr val="000000"/>
      </a:dk2>
      <a:lt2>
        <a:srgbClr val="808080"/>
      </a:lt2>
      <a:accent1>
        <a:srgbClr val="BBE0E3"/>
      </a:accent1>
      <a:accent2>
        <a:srgbClr val="333399"/>
      </a:accent2>
      <a:accent3>
        <a:srgbClr val="E4F0F3"/>
      </a:accent3>
      <a:accent4>
        <a:srgbClr val="27140F"/>
      </a:accent4>
      <a:accent5>
        <a:srgbClr val="DAEDEF"/>
      </a:accent5>
      <a:accent6>
        <a:srgbClr val="2D2D8A"/>
      </a:accent6>
      <a:hlink>
        <a:srgbClr val="009999"/>
      </a:hlink>
      <a:folHlink>
        <a:srgbClr val="99CC00"/>
      </a:folHlink>
    </a:clrScheme>
    <a:fontScheme name="Title - Top">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TotalTime>
  <Pages>0</Pages>
  <Words>5256</Words>
  <Characters>0</Characters>
  <Application>Microsoft Macintosh PowerPoint</Application>
  <PresentationFormat>Custom</PresentationFormat>
  <Lines>0</Lines>
  <Paragraphs>193</Paragraphs>
  <Slides>30</Slides>
  <Notes>18</Notes>
  <HiddenSlides>0</HiddenSlides>
  <MMClips>0</MMClips>
  <ScaleCrop>false</ScaleCrop>
  <HeadingPairs>
    <vt:vector size="6" baseType="variant">
      <vt:variant>
        <vt:lpstr>Fonts Used</vt:lpstr>
      </vt:variant>
      <vt:variant>
        <vt:i4>23</vt:i4>
      </vt:variant>
      <vt:variant>
        <vt:lpstr>Theme</vt:lpstr>
      </vt:variant>
      <vt:variant>
        <vt:i4>35</vt:i4>
      </vt:variant>
      <vt:variant>
        <vt:lpstr>Slide Titles</vt:lpstr>
      </vt:variant>
      <vt:variant>
        <vt:i4>30</vt:i4>
      </vt:variant>
    </vt:vector>
  </HeadingPairs>
  <TitlesOfParts>
    <vt:vector size="88" baseType="lpstr">
      <vt:lpstr>Papyrus</vt:lpstr>
      <vt:lpstr>ヒラギノ角ゴ ProN W3</vt:lpstr>
      <vt:lpstr>Copperplate</vt:lpstr>
      <vt:lpstr>ヒラギノ明朝 ProN W3</vt:lpstr>
      <vt:lpstr>Gill Sans</vt:lpstr>
      <vt:lpstr>Constantia</vt:lpstr>
      <vt:lpstr>Wingdings 2</vt:lpstr>
      <vt:lpstr>Constantia Bold</vt:lpstr>
      <vt:lpstr>ヒラギノ角ゴ ProN W6</vt:lpstr>
      <vt:lpstr>Baskerville</vt:lpstr>
      <vt:lpstr>Amienne</vt:lpstr>
      <vt:lpstr>Lucida Grande</vt:lpstr>
      <vt:lpstr>Boulder Regular</vt:lpstr>
      <vt:lpstr>Zapf Dingbats</vt:lpstr>
      <vt:lpstr>Helvetica</vt:lpstr>
      <vt:lpstr>Constantia Italic</vt:lpstr>
      <vt:lpstr>Denmark Regular</vt:lpstr>
      <vt:lpstr>Georgia Bold</vt:lpstr>
      <vt:lpstr>Georgia</vt:lpstr>
      <vt:lpstr>Times</vt:lpstr>
      <vt:lpstr>TITUS Cyberbit Basic</vt:lpstr>
      <vt:lpstr>Berlin Sans FB Demi Bold</vt:lpstr>
      <vt:lpstr>Book Antiqua</vt:lpstr>
      <vt:lpstr>Title &amp; Subtitle</vt:lpstr>
      <vt:lpstr>Default - Title and Content</vt:lpstr>
      <vt:lpstr>Title &amp; Bullets</vt:lpstr>
      <vt:lpstr>Title &amp; Bullets</vt:lpstr>
      <vt:lpstr>Title &amp; Bullets - 2 Column</vt:lpstr>
      <vt:lpstr>Title, Bullets &amp; Photo</vt:lpstr>
      <vt:lpstr>Title &amp; Bullets - Right</vt:lpstr>
      <vt:lpstr>Photo - Vertical</vt:lpstr>
      <vt:lpstr>Title - Top</vt:lpstr>
      <vt:lpstr>Title &amp; Subtitle</vt:lpstr>
      <vt:lpstr>Title - Center</vt:lpstr>
      <vt:lpstr>Blank</vt:lpstr>
      <vt:lpstr>Default - Title and Content</vt:lpstr>
      <vt:lpstr>Default - Two Content</vt:lpstr>
      <vt:lpstr>Default - Title Only</vt:lpstr>
      <vt:lpstr>Default - Blank</vt:lpstr>
      <vt:lpstr>Default - 1_Section Header</vt:lpstr>
      <vt:lpstr>Default - Title and Content</vt:lpstr>
      <vt:lpstr>Default - Blank</vt:lpstr>
      <vt:lpstr>Photo - Horizontal</vt:lpstr>
      <vt:lpstr>Bullets</vt:lpstr>
      <vt:lpstr>Bullets</vt:lpstr>
      <vt:lpstr>Title &amp; Bullets - Left</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Kinds of Wisdom</dc:title>
  <dc:subject/>
  <dc:creator>Don McClain</dc:creator>
  <cp:keywords>wisdom, attitude, Don McClain, church of Christ, strife, pride, arrogance, meekness, humility, selfishness</cp:keywords>
  <dc:description/>
  <cp:lastModifiedBy>Don Mcclain</cp:lastModifiedBy>
  <cp:revision>3</cp:revision>
  <dcterms:modified xsi:type="dcterms:W3CDTF">2012-06-18T03:01:53Z</dcterms:modified>
</cp:coreProperties>
</file>