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 id="2147483664" r:id="rId17"/>
    <p:sldMasterId id="2147483665" r:id="rId18"/>
    <p:sldMasterId id="2147483666" r:id="rId19"/>
    <p:sldMasterId id="2147483667" r:id="rId20"/>
    <p:sldMasterId id="2147483668" r:id="rId21"/>
  </p:sldMasterIdLst>
  <p:notesMasterIdLst>
    <p:notesMasterId r:id="rId50"/>
  </p:notesMasterIdLst>
  <p:sldIdLst>
    <p:sldId id="256" r:id="rId22"/>
    <p:sldId id="257" r:id="rId23"/>
    <p:sldId id="258" r:id="rId24"/>
    <p:sldId id="259" r:id="rId25"/>
    <p:sldId id="260" r:id="rId26"/>
    <p:sldId id="261" r:id="rId27"/>
    <p:sldId id="262" r:id="rId28"/>
    <p:sldId id="332" r:id="rId29"/>
    <p:sldId id="263" r:id="rId30"/>
    <p:sldId id="333" r:id="rId31"/>
    <p:sldId id="334" r:id="rId32"/>
    <p:sldId id="335" r:id="rId33"/>
    <p:sldId id="337" r:id="rId34"/>
    <p:sldId id="338" r:id="rId35"/>
    <p:sldId id="336" r:id="rId36"/>
    <p:sldId id="339" r:id="rId37"/>
    <p:sldId id="340" r:id="rId38"/>
    <p:sldId id="341" r:id="rId39"/>
    <p:sldId id="342" r:id="rId40"/>
    <p:sldId id="343" r:id="rId41"/>
    <p:sldId id="344" r:id="rId42"/>
    <p:sldId id="345" r:id="rId43"/>
    <p:sldId id="346" r:id="rId44"/>
    <p:sldId id="347" r:id="rId45"/>
    <p:sldId id="348" r:id="rId46"/>
    <p:sldId id="349" r:id="rId47"/>
    <p:sldId id="300" r:id="rId48"/>
    <p:sldId id="301" r:id="rId49"/>
  </p:sldIdLst>
  <p:sldSz cx="13004800" cy="9753600"/>
  <p:notesSz cx="6858000" cy="9144000"/>
  <p:defaultTextStyle>
    <a:defPPr>
      <a:defRPr lang="en-US"/>
    </a:defPPr>
    <a:lvl1pPr algn="ctr" rtl="0" fontAlgn="base">
      <a:spcBef>
        <a:spcPct val="0"/>
      </a:spcBef>
      <a:spcAft>
        <a:spcPct val="0"/>
      </a:spcAft>
      <a:defRPr sz="4800" kern="1200">
        <a:solidFill>
          <a:srgbClr val="2F1A14"/>
        </a:solidFill>
        <a:latin typeface="Papyrus" charset="0"/>
        <a:ea typeface="ヒラギノ角ゴ ProN W3" charset="0"/>
        <a:cs typeface="ヒラギノ角ゴ ProN W3" charset="0"/>
        <a:sym typeface="Papyrus" charset="0"/>
      </a:defRPr>
    </a:lvl1pPr>
    <a:lvl2pPr marL="457200" algn="ctr" rtl="0" fontAlgn="base">
      <a:spcBef>
        <a:spcPct val="0"/>
      </a:spcBef>
      <a:spcAft>
        <a:spcPct val="0"/>
      </a:spcAft>
      <a:defRPr sz="4800" kern="1200">
        <a:solidFill>
          <a:srgbClr val="2F1A14"/>
        </a:solidFill>
        <a:latin typeface="Papyrus" charset="0"/>
        <a:ea typeface="ヒラギノ角ゴ ProN W3" charset="0"/>
        <a:cs typeface="ヒラギノ角ゴ ProN W3" charset="0"/>
        <a:sym typeface="Papyrus" charset="0"/>
      </a:defRPr>
    </a:lvl2pPr>
    <a:lvl3pPr marL="914400" algn="ctr" rtl="0" fontAlgn="base">
      <a:spcBef>
        <a:spcPct val="0"/>
      </a:spcBef>
      <a:spcAft>
        <a:spcPct val="0"/>
      </a:spcAft>
      <a:defRPr sz="4800" kern="1200">
        <a:solidFill>
          <a:srgbClr val="2F1A14"/>
        </a:solidFill>
        <a:latin typeface="Papyrus" charset="0"/>
        <a:ea typeface="ヒラギノ角ゴ ProN W3" charset="0"/>
        <a:cs typeface="ヒラギノ角ゴ ProN W3" charset="0"/>
        <a:sym typeface="Papyrus" charset="0"/>
      </a:defRPr>
    </a:lvl3pPr>
    <a:lvl4pPr marL="1371600" algn="ctr" rtl="0" fontAlgn="base">
      <a:spcBef>
        <a:spcPct val="0"/>
      </a:spcBef>
      <a:spcAft>
        <a:spcPct val="0"/>
      </a:spcAft>
      <a:defRPr sz="4800" kern="1200">
        <a:solidFill>
          <a:srgbClr val="2F1A14"/>
        </a:solidFill>
        <a:latin typeface="Papyrus" charset="0"/>
        <a:ea typeface="ヒラギノ角ゴ ProN W3" charset="0"/>
        <a:cs typeface="ヒラギノ角ゴ ProN W3" charset="0"/>
        <a:sym typeface="Papyrus" charset="0"/>
      </a:defRPr>
    </a:lvl4pPr>
    <a:lvl5pPr marL="1828800" algn="ctr" rtl="0" fontAlgn="base">
      <a:spcBef>
        <a:spcPct val="0"/>
      </a:spcBef>
      <a:spcAft>
        <a:spcPct val="0"/>
      </a:spcAft>
      <a:defRPr sz="4800" kern="1200">
        <a:solidFill>
          <a:srgbClr val="2F1A14"/>
        </a:solidFill>
        <a:latin typeface="Papyrus" charset="0"/>
        <a:ea typeface="ヒラギノ角ゴ ProN W3" charset="0"/>
        <a:cs typeface="ヒラギノ角ゴ ProN W3" charset="0"/>
        <a:sym typeface="Papyrus" charset="0"/>
      </a:defRPr>
    </a:lvl5pPr>
    <a:lvl6pPr marL="2286000" algn="l" defTabSz="457200" rtl="0" eaLnBrk="1" latinLnBrk="0" hangingPunct="1">
      <a:defRPr sz="4800" kern="1200">
        <a:solidFill>
          <a:srgbClr val="2F1A14"/>
        </a:solidFill>
        <a:latin typeface="Papyrus" charset="0"/>
        <a:ea typeface="ヒラギノ角ゴ ProN W3" charset="0"/>
        <a:cs typeface="ヒラギノ角ゴ ProN W3" charset="0"/>
        <a:sym typeface="Papyrus" charset="0"/>
      </a:defRPr>
    </a:lvl6pPr>
    <a:lvl7pPr marL="2743200" algn="l" defTabSz="457200" rtl="0" eaLnBrk="1" latinLnBrk="0" hangingPunct="1">
      <a:defRPr sz="4800" kern="1200">
        <a:solidFill>
          <a:srgbClr val="2F1A14"/>
        </a:solidFill>
        <a:latin typeface="Papyrus" charset="0"/>
        <a:ea typeface="ヒラギノ角ゴ ProN W3" charset="0"/>
        <a:cs typeface="ヒラギノ角ゴ ProN W3" charset="0"/>
        <a:sym typeface="Papyrus" charset="0"/>
      </a:defRPr>
    </a:lvl7pPr>
    <a:lvl8pPr marL="3200400" algn="l" defTabSz="457200" rtl="0" eaLnBrk="1" latinLnBrk="0" hangingPunct="1">
      <a:defRPr sz="4800" kern="1200">
        <a:solidFill>
          <a:srgbClr val="2F1A14"/>
        </a:solidFill>
        <a:latin typeface="Papyrus" charset="0"/>
        <a:ea typeface="ヒラギノ角ゴ ProN W3" charset="0"/>
        <a:cs typeface="ヒラギノ角ゴ ProN W3" charset="0"/>
        <a:sym typeface="Papyrus" charset="0"/>
      </a:defRPr>
    </a:lvl8pPr>
    <a:lvl9pPr marL="3657600" algn="l" defTabSz="457200" rtl="0" eaLnBrk="1" latinLnBrk="0" hangingPunct="1">
      <a:defRPr sz="4800" kern="1200">
        <a:solidFill>
          <a:srgbClr val="2F1A14"/>
        </a:solidFill>
        <a:latin typeface="Papyrus" charset="0"/>
        <a:ea typeface="ヒラギノ角ゴ ProN W3" charset="0"/>
        <a:cs typeface="ヒラギノ角ゴ ProN W3" charset="0"/>
        <a:sym typeface="Papyru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9" d="100"/>
          <a:sy n="49" d="100"/>
        </p:scale>
        <p:origin x="-1216" y="-120"/>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19.xml"/><Relationship Id="rId41" Type="http://schemas.openxmlformats.org/officeDocument/2006/relationships/slide" Target="slides/slide20.xml"/><Relationship Id="rId42" Type="http://schemas.openxmlformats.org/officeDocument/2006/relationships/slide" Target="slides/slide21.xml"/><Relationship Id="rId43" Type="http://schemas.openxmlformats.org/officeDocument/2006/relationships/slide" Target="slides/slide22.xml"/><Relationship Id="rId44" Type="http://schemas.openxmlformats.org/officeDocument/2006/relationships/slide" Target="slides/slide23.xml"/><Relationship Id="rId45" Type="http://schemas.openxmlformats.org/officeDocument/2006/relationships/slide" Target="slides/slide24.xml"/><Relationship Id="rId46" Type="http://schemas.openxmlformats.org/officeDocument/2006/relationships/slide" Target="slides/slide25.xml"/><Relationship Id="rId47" Type="http://schemas.openxmlformats.org/officeDocument/2006/relationships/slide" Target="slides/slide26.xml"/><Relationship Id="rId48" Type="http://schemas.openxmlformats.org/officeDocument/2006/relationships/slide" Target="slides/slide27.xml"/><Relationship Id="rId4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9.xml"/><Relationship Id="rId31" Type="http://schemas.openxmlformats.org/officeDocument/2006/relationships/slide" Target="slides/slide10.xml"/><Relationship Id="rId32" Type="http://schemas.openxmlformats.org/officeDocument/2006/relationships/slide" Target="slides/slide11.xml"/><Relationship Id="rId33" Type="http://schemas.openxmlformats.org/officeDocument/2006/relationships/slide" Target="slides/slide12.xml"/><Relationship Id="rId34" Type="http://schemas.openxmlformats.org/officeDocument/2006/relationships/slide" Target="slides/slide13.xml"/><Relationship Id="rId35" Type="http://schemas.openxmlformats.org/officeDocument/2006/relationships/slide" Target="slides/slide14.xml"/><Relationship Id="rId36" Type="http://schemas.openxmlformats.org/officeDocument/2006/relationships/slide" Target="slides/slide15.xml"/><Relationship Id="rId37" Type="http://schemas.openxmlformats.org/officeDocument/2006/relationships/slide" Target="slides/slide16.xml"/><Relationship Id="rId38" Type="http://schemas.openxmlformats.org/officeDocument/2006/relationships/slide" Target="slides/slide17.xml"/><Relationship Id="rId39" Type="http://schemas.openxmlformats.org/officeDocument/2006/relationships/slide" Target="slides/slide18.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 Target="slides/slide1.xml"/><Relationship Id="rId23" Type="http://schemas.openxmlformats.org/officeDocument/2006/relationships/slide" Target="slides/slide2.xml"/><Relationship Id="rId24" Type="http://schemas.openxmlformats.org/officeDocument/2006/relationships/slide" Target="slides/slide3.xml"/><Relationship Id="rId25" Type="http://schemas.openxmlformats.org/officeDocument/2006/relationships/slide" Target="slides/slide4.xml"/><Relationship Id="rId26" Type="http://schemas.openxmlformats.org/officeDocument/2006/relationships/slide" Target="slides/slide5.xml"/><Relationship Id="rId27" Type="http://schemas.openxmlformats.org/officeDocument/2006/relationships/slide" Target="slides/slide6.xml"/><Relationship Id="rId28" Type="http://schemas.openxmlformats.org/officeDocument/2006/relationships/slide" Target="slides/slide7.xml"/><Relationship Id="rId29" Type="http://schemas.openxmlformats.org/officeDocument/2006/relationships/slide" Target="slides/slide8.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7" name="Rectangle 1"/>
          <p:cNvSpPr>
            <a:spLocks noRo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9698" name="Rectangle 2"/>
          <p:cNvSpPr>
            <a:spLocks noGrp="1" noChangeArrowheads="1"/>
          </p:cNvSpPr>
          <p:nvPr>
            <p:ph type="body" sz="quarter" idx="1"/>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3219882"/>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Papyrus" charset="0"/>
        <a:ea typeface="ＭＳ Ｐゴシック" charset="0"/>
        <a:cs typeface="+mn-cs"/>
      </a:defRPr>
    </a:lvl1pPr>
    <a:lvl2pPr marL="457200" algn="l" rtl="0" fontAlgn="base">
      <a:spcBef>
        <a:spcPct val="0"/>
      </a:spcBef>
      <a:spcAft>
        <a:spcPct val="0"/>
      </a:spcAft>
      <a:defRPr sz="1200" kern="1200">
        <a:solidFill>
          <a:schemeClr val="tx1"/>
        </a:solidFill>
        <a:latin typeface="Papyrus" charset="0"/>
        <a:ea typeface="ＭＳ Ｐゴシック" charset="0"/>
        <a:cs typeface="+mn-cs"/>
      </a:defRPr>
    </a:lvl2pPr>
    <a:lvl3pPr marL="914400" algn="l" rtl="0" fontAlgn="base">
      <a:spcBef>
        <a:spcPct val="0"/>
      </a:spcBef>
      <a:spcAft>
        <a:spcPct val="0"/>
      </a:spcAft>
      <a:defRPr sz="1200" kern="1200">
        <a:solidFill>
          <a:schemeClr val="tx1"/>
        </a:solidFill>
        <a:latin typeface="Papyrus" charset="0"/>
        <a:ea typeface="ＭＳ Ｐゴシック" charset="0"/>
        <a:cs typeface="+mn-cs"/>
      </a:defRPr>
    </a:lvl3pPr>
    <a:lvl4pPr marL="1371600" algn="l" rtl="0" fontAlgn="base">
      <a:spcBef>
        <a:spcPct val="0"/>
      </a:spcBef>
      <a:spcAft>
        <a:spcPct val="0"/>
      </a:spcAft>
      <a:defRPr sz="1200" kern="1200">
        <a:solidFill>
          <a:schemeClr val="tx1"/>
        </a:solidFill>
        <a:latin typeface="Papyrus" charset="0"/>
        <a:ea typeface="ＭＳ Ｐゴシック" charset="0"/>
        <a:cs typeface="+mn-cs"/>
      </a:defRPr>
    </a:lvl4pPr>
    <a:lvl5pPr marL="1828800" algn="l" rtl="0" fontAlgn="base">
      <a:spcBef>
        <a:spcPct val="0"/>
      </a:spcBef>
      <a:spcAft>
        <a:spcPct val="0"/>
      </a:spcAft>
      <a:defRPr sz="1200" kern="1200">
        <a:solidFill>
          <a:schemeClr val="tx1"/>
        </a:solidFill>
        <a:latin typeface="Papyru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1" Type="http://schemas.openxmlformats.org/officeDocument/2006/relationships/hyperlink" Target="http://biblia.com/bible/nasb95/Zech.%207.7" TargetMode="External"/><Relationship Id="rId12" Type="http://schemas.openxmlformats.org/officeDocument/2006/relationships/hyperlink" Target="http://biblia.com/bible/nasb95/2%20Sam.%2023.2" TargetMode="External"/><Relationship Id="rId13" Type="http://schemas.openxmlformats.org/officeDocument/2006/relationships/hyperlink" Target="http://biblia.com/bible/nasb95/1%20Kings%2022.24" TargetMode="External"/><Relationship Id="rId14" Type="http://schemas.openxmlformats.org/officeDocument/2006/relationships/hyperlink" Target="http://biblia.com/bible/nasb95/2%20Chron.%2020.14-15" TargetMode="External"/><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biblia.com/bible/nasb95/Exodus%204.22" TargetMode="External"/><Relationship Id="rId4" Type="http://schemas.openxmlformats.org/officeDocument/2006/relationships/hyperlink" Target="http://biblia.com/bible/nasb95/1%20Kings%2011.31" TargetMode="External"/><Relationship Id="rId5" Type="http://schemas.openxmlformats.org/officeDocument/2006/relationships/hyperlink" Target="http://biblia.com/bible/nasb95/Isaiah%207.7" TargetMode="External"/><Relationship Id="rId6" Type="http://schemas.openxmlformats.org/officeDocument/2006/relationships/hyperlink" Target="http://biblia.com/bible/nasb95/Genesis%201.3" TargetMode="External"/><Relationship Id="rId7" Type="http://schemas.openxmlformats.org/officeDocument/2006/relationships/hyperlink" Target="http://biblia.com/bible/nasb95/Exodus%203.14" TargetMode="External"/><Relationship Id="rId8" Type="http://schemas.openxmlformats.org/officeDocument/2006/relationships/hyperlink" Target="http://biblia.com/bible/nasb95/Exodus%206.2-3" TargetMode="External"/><Relationship Id="rId9" Type="http://schemas.openxmlformats.org/officeDocument/2006/relationships/hyperlink" Target="http://biblia.com/bible/nasb95/1%20Kings%2014.18" TargetMode="External"/><Relationship Id="rId10" Type="http://schemas.openxmlformats.org/officeDocument/2006/relationships/hyperlink" Target="http://biblia.com/bible/nasb95/2%20Sam.%2024.11-12" TargetMode="External"/></Relationships>
</file>

<file path=ppt/notesSlides/_rels/notesSlide2.xml.rels><?xml version="1.0" encoding="UTF-8" standalone="yes"?>
<Relationships xmlns="http://schemas.openxmlformats.org/package/2006/relationships"><Relationship Id="rId11" Type="http://schemas.openxmlformats.org/officeDocument/2006/relationships/hyperlink" Target="http://biblia.com/bible/nasb95/Zech.%207.7" TargetMode="External"/><Relationship Id="rId12" Type="http://schemas.openxmlformats.org/officeDocument/2006/relationships/hyperlink" Target="http://biblia.com/bible/nasb95/2%20Sam.%2023.2" TargetMode="External"/><Relationship Id="rId13" Type="http://schemas.openxmlformats.org/officeDocument/2006/relationships/hyperlink" Target="http://biblia.com/bible/nasb95/1%20Kings%2022.24" TargetMode="External"/><Relationship Id="rId14" Type="http://schemas.openxmlformats.org/officeDocument/2006/relationships/hyperlink" Target="http://biblia.com/bible/nasb95/2%20Chron.%2020.14-15" TargetMode="External"/><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biblia.com/bible/nasb95/Exodus%204.22" TargetMode="External"/><Relationship Id="rId4" Type="http://schemas.openxmlformats.org/officeDocument/2006/relationships/hyperlink" Target="http://biblia.com/bible/nasb95/1%20Kings%2011.31" TargetMode="External"/><Relationship Id="rId5" Type="http://schemas.openxmlformats.org/officeDocument/2006/relationships/hyperlink" Target="http://biblia.com/bible/nasb95/Isaiah%207.7" TargetMode="External"/><Relationship Id="rId6" Type="http://schemas.openxmlformats.org/officeDocument/2006/relationships/hyperlink" Target="http://biblia.com/bible/nasb95/Genesis%201.3" TargetMode="External"/><Relationship Id="rId7" Type="http://schemas.openxmlformats.org/officeDocument/2006/relationships/hyperlink" Target="http://biblia.com/bible/nasb95/Exodus%203.14" TargetMode="External"/><Relationship Id="rId8" Type="http://schemas.openxmlformats.org/officeDocument/2006/relationships/hyperlink" Target="http://biblia.com/bible/nasb95/Exodus%206.2-3" TargetMode="External"/><Relationship Id="rId9" Type="http://schemas.openxmlformats.org/officeDocument/2006/relationships/hyperlink" Target="http://biblia.com/bible/nasb95/1%20Kings%2014.18" TargetMode="External"/><Relationship Id="rId10" Type="http://schemas.openxmlformats.org/officeDocument/2006/relationships/hyperlink" Target="http://biblia.com/bible/nasb95/2%20Sam.%2024.11-12" TargetMode="External"/></Relationships>
</file>

<file path=ppt/notesSlides/_rels/notesSlide3.xml.rels><?xml version="1.0" encoding="UTF-8" standalone="yes"?>
<Relationships xmlns="http://schemas.openxmlformats.org/package/2006/relationships"><Relationship Id="rId11" Type="http://schemas.openxmlformats.org/officeDocument/2006/relationships/hyperlink" Target="http://biblia.com/bible/nasb95/Zech.%207.7" TargetMode="External"/><Relationship Id="rId12" Type="http://schemas.openxmlformats.org/officeDocument/2006/relationships/hyperlink" Target="http://biblia.com/bible/nasb95/2%20Sam.%2023.2" TargetMode="External"/><Relationship Id="rId13" Type="http://schemas.openxmlformats.org/officeDocument/2006/relationships/hyperlink" Target="http://biblia.com/bible/nasb95/1%20Kings%2022.24" TargetMode="External"/><Relationship Id="rId14" Type="http://schemas.openxmlformats.org/officeDocument/2006/relationships/hyperlink" Target="http://biblia.com/bible/nasb95/2%20Chron.%2020.14-15" TargetMode="External"/><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biblia.com/bible/nasb95/Exodus%204.22" TargetMode="External"/><Relationship Id="rId4" Type="http://schemas.openxmlformats.org/officeDocument/2006/relationships/hyperlink" Target="http://biblia.com/bible/nasb95/1%20Kings%2011.31" TargetMode="External"/><Relationship Id="rId5" Type="http://schemas.openxmlformats.org/officeDocument/2006/relationships/hyperlink" Target="http://biblia.com/bible/nasb95/Isaiah%207.7" TargetMode="External"/><Relationship Id="rId6" Type="http://schemas.openxmlformats.org/officeDocument/2006/relationships/hyperlink" Target="http://biblia.com/bible/nasb95/Genesis%201.3" TargetMode="External"/><Relationship Id="rId7" Type="http://schemas.openxmlformats.org/officeDocument/2006/relationships/hyperlink" Target="http://biblia.com/bible/nasb95/Exodus%203.14" TargetMode="External"/><Relationship Id="rId8" Type="http://schemas.openxmlformats.org/officeDocument/2006/relationships/hyperlink" Target="http://biblia.com/bible/nasb95/Exodus%206.2-3" TargetMode="External"/><Relationship Id="rId9" Type="http://schemas.openxmlformats.org/officeDocument/2006/relationships/hyperlink" Target="http://biblia.com/bible/nasb95/1%20Kings%2014.18" TargetMode="External"/><Relationship Id="rId10" Type="http://schemas.openxmlformats.org/officeDocument/2006/relationships/hyperlink" Target="http://biblia.com/bible/nasb95/2%20Sam.%2024.11-12" TargetMode="External"/></Relationships>
</file>

<file path=ppt/notesSlides/_rels/notesSlide4.xml.rels><?xml version="1.0" encoding="UTF-8" standalone="yes"?>
<Relationships xmlns="http://schemas.openxmlformats.org/package/2006/relationships"><Relationship Id="rId11" Type="http://schemas.openxmlformats.org/officeDocument/2006/relationships/hyperlink" Target="http://biblia.com/bible/nasb95/Zech.%207.7" TargetMode="External"/><Relationship Id="rId12" Type="http://schemas.openxmlformats.org/officeDocument/2006/relationships/hyperlink" Target="http://biblia.com/bible/nasb95/2%20Sam.%2023.2" TargetMode="External"/><Relationship Id="rId13" Type="http://schemas.openxmlformats.org/officeDocument/2006/relationships/hyperlink" Target="http://biblia.com/bible/nasb95/1%20Kings%2022.24" TargetMode="External"/><Relationship Id="rId14" Type="http://schemas.openxmlformats.org/officeDocument/2006/relationships/hyperlink" Target="http://biblia.com/bible/nasb95/2%20Chron.%2020.14-15" TargetMode="External"/><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http://biblia.com/bible/nasb95/Exodus%204.22" TargetMode="External"/><Relationship Id="rId4" Type="http://schemas.openxmlformats.org/officeDocument/2006/relationships/hyperlink" Target="http://biblia.com/bible/nasb95/1%20Kings%2011.31" TargetMode="External"/><Relationship Id="rId5" Type="http://schemas.openxmlformats.org/officeDocument/2006/relationships/hyperlink" Target="http://biblia.com/bible/nasb95/Isaiah%207.7" TargetMode="External"/><Relationship Id="rId6" Type="http://schemas.openxmlformats.org/officeDocument/2006/relationships/hyperlink" Target="http://biblia.com/bible/nasb95/Genesis%201.3" TargetMode="External"/><Relationship Id="rId7" Type="http://schemas.openxmlformats.org/officeDocument/2006/relationships/hyperlink" Target="http://biblia.com/bible/nasb95/Exodus%203.14" TargetMode="External"/><Relationship Id="rId8" Type="http://schemas.openxmlformats.org/officeDocument/2006/relationships/hyperlink" Target="http://biblia.com/bible/nasb95/Exodus%206.2-3" TargetMode="External"/><Relationship Id="rId9" Type="http://schemas.openxmlformats.org/officeDocument/2006/relationships/hyperlink" Target="http://biblia.com/bible/nasb95/1%20Kings%2014.18" TargetMode="External"/><Relationship Id="rId10" Type="http://schemas.openxmlformats.org/officeDocument/2006/relationships/hyperlink" Target="http://biblia.com/bible/nasb95/2%20Sam.%2024.11-12"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722" name="Rectangle 2"/>
          <p:cNvSpPr>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marL="457200" indent="-317500">
              <a:buFontTx/>
              <a:buAutoNum type="arabicPeriod"/>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a:latin typeface="Verdana Bold" charset="0"/>
                <a:cs typeface="Verdana Bold" charset="0"/>
                <a:sym typeface="Verdana Bold" charset="0"/>
              </a:rPr>
              <a:t>"Thus says the Lord" occurs 418 times in the NASB, 413 in the KJV</a:t>
            </a:r>
            <a:endParaRPr lang="en-US" sz="1300">
              <a:latin typeface="Verdana" charset="0"/>
              <a:cs typeface="Verdana" charset="0"/>
              <a:sym typeface="Verdana" charset="0"/>
            </a:endParaRPr>
          </a:p>
          <a:p>
            <a:pPr marL="457200" indent="-317500">
              <a:buFontTx/>
              <a:buAutoNum type="alphaUcPeriod"/>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u="sng">
                <a:solidFill>
                  <a:srgbClr val="0000E9"/>
                </a:solidFill>
                <a:latin typeface="Verdana" charset="0"/>
                <a:cs typeface="Verdana" charset="0"/>
                <a:sym typeface="Verdana" charset="0"/>
                <a:hlinkClick r:id="rId3"/>
              </a:rPr>
              <a:t>Exodus 4:22</a:t>
            </a:r>
            <a:r>
              <a:rPr lang="en-US" sz="1300">
                <a:latin typeface="Verdana" charset="0"/>
                <a:cs typeface="Verdana" charset="0"/>
                <a:sym typeface="Verdana" charset="0"/>
              </a:rPr>
              <a:t>, "Then you shall say to Pharaoh, Thus says the Lord, 'Israel is My son, My first-born.'"</a:t>
            </a:r>
          </a:p>
          <a:p>
            <a:pPr marL="457200" indent="-317500">
              <a:buFontTx/>
              <a:buAutoNum type="alphaUcPeriod"/>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u="sng">
                <a:solidFill>
                  <a:srgbClr val="0000E9"/>
                </a:solidFill>
                <a:latin typeface="Verdana" charset="0"/>
                <a:cs typeface="Verdana" charset="0"/>
                <a:sym typeface="Verdana" charset="0"/>
              </a:rPr>
              <a:t>1 Kings 11:</a:t>
            </a:r>
            <a:r>
              <a:rPr lang="en-US" sz="1300" u="sng">
                <a:solidFill>
                  <a:srgbClr val="0000E9"/>
                </a:solidFill>
                <a:latin typeface="Verdana" charset="0"/>
                <a:cs typeface="Verdana" charset="0"/>
                <a:sym typeface="Verdana" charset="0"/>
                <a:hlinkClick r:id="rId4"/>
              </a:rPr>
              <a:t>31</a:t>
            </a:r>
            <a:r>
              <a:rPr lang="en-US" sz="1300">
                <a:latin typeface="Verdana" charset="0"/>
                <a:cs typeface="Verdana" charset="0"/>
                <a:sym typeface="Verdana" charset="0"/>
                <a:hlinkClick r:id="rId4"/>
              </a:rPr>
              <a:t>, "And he s</a:t>
            </a:r>
            <a:r>
              <a:rPr lang="en-US" sz="1300">
                <a:latin typeface="Verdana" charset="0"/>
                <a:cs typeface="Verdana" charset="0"/>
                <a:sym typeface="Verdana" charset="0"/>
              </a:rPr>
              <a:t>aid to Jeroboam, 'Take for yourself ten pieces; for thus says the Lord, the God of Israel, Behold, I will tear the kingdom out of the hand of Solomon and give you ten tribes.'"</a:t>
            </a:r>
          </a:p>
          <a:p>
            <a:pPr marL="457200" indent="-317500">
              <a:buFontTx/>
              <a:buAutoNum type="alphaUcPeriod"/>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u="sng">
                <a:solidFill>
                  <a:srgbClr val="0000E9"/>
                </a:solidFill>
                <a:latin typeface="Verdana" charset="0"/>
                <a:cs typeface="Verdana" charset="0"/>
                <a:sym typeface="Verdana" charset="0"/>
              </a:rPr>
              <a:t>Isaiah 7:7</a:t>
            </a:r>
            <a:r>
              <a:rPr lang="en-US" sz="1300">
                <a:latin typeface="Verdana" charset="0"/>
                <a:cs typeface="Verdana" charset="0"/>
                <a:sym typeface="Verdana" charset="0"/>
              </a:rPr>
              <a:t>, "thus says t</a:t>
            </a:r>
            <a:r>
              <a:rPr lang="en-US" sz="1300">
                <a:latin typeface="Verdana" charset="0"/>
                <a:cs typeface="Verdana" charset="0"/>
                <a:sym typeface="Verdana" charset="0"/>
                <a:hlinkClick r:id="rId5"/>
              </a:rPr>
              <a:t>he Lord Go</a:t>
            </a:r>
            <a:r>
              <a:rPr lang="en-US" sz="1300">
                <a:latin typeface="Verdana" charset="0"/>
                <a:cs typeface="Verdana" charset="0"/>
                <a:sym typeface="Verdana" charset="0"/>
              </a:rPr>
              <a:t>d, 'It shall not stand nor shall it come to pass.'"</a:t>
            </a:r>
          </a:p>
          <a:p>
            <a:pPr marL="457200" indent="-317500">
              <a:buFontTx/>
              <a:buAutoNum type="alphaUcPeriod"/>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a:latin typeface="Verdana Bold" charset="0"/>
                <a:cs typeface="Verdana Bold" charset="0"/>
                <a:sym typeface="Verdana Bold" charset="0"/>
              </a:rPr>
              <a:t>"God said" occurs 46 times in both the NASB and the KJV</a:t>
            </a:r>
            <a:endParaRPr lang="en-US" sz="1300">
              <a:latin typeface="Verdana" charset="0"/>
              <a:cs typeface="Verdana" charset="0"/>
              <a:sym typeface="Verdana" charset="0"/>
            </a:endParaRPr>
          </a:p>
          <a:p>
            <a:pPr marL="457200" indent="-317500">
              <a:buFontTx/>
              <a:buAutoNum type="alphaUcPeriod"/>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u="sng">
                <a:solidFill>
                  <a:srgbClr val="0000E9"/>
                </a:solidFill>
                <a:latin typeface="Verdana" charset="0"/>
                <a:cs typeface="Verdana" charset="0"/>
                <a:sym typeface="Verdana" charset="0"/>
              </a:rPr>
              <a:t>Genesis 1:3</a:t>
            </a:r>
            <a:r>
              <a:rPr lang="en-US" sz="1300">
                <a:latin typeface="Verdana" charset="0"/>
                <a:cs typeface="Verdana" charset="0"/>
                <a:sym typeface="Verdana" charset="0"/>
              </a:rPr>
              <a:t>, "Then God said, 'Let </a:t>
            </a:r>
            <a:r>
              <a:rPr lang="en-US" sz="1300">
                <a:latin typeface="Verdana" charset="0"/>
                <a:cs typeface="Verdana" charset="0"/>
                <a:sym typeface="Verdana" charset="0"/>
                <a:hlinkClick r:id="rId6"/>
              </a:rPr>
              <a:t>there be li</a:t>
            </a:r>
            <a:r>
              <a:rPr lang="en-US" sz="1300">
                <a:latin typeface="Verdana" charset="0"/>
                <a:cs typeface="Verdana" charset="0"/>
                <a:sym typeface="Verdana" charset="0"/>
              </a:rPr>
              <a:t>ght'; and there was light."</a:t>
            </a:r>
          </a:p>
          <a:p>
            <a:pPr marL="457200" indent="-317500">
              <a:buFontTx/>
              <a:buAutoNum type="alphaUcPeriod"/>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u="sng">
                <a:solidFill>
                  <a:srgbClr val="0000E9"/>
                </a:solidFill>
                <a:latin typeface="Verdana" charset="0"/>
                <a:cs typeface="Verdana" charset="0"/>
                <a:sym typeface="Verdana" charset="0"/>
              </a:rPr>
              <a:t>Exodus 3:14</a:t>
            </a:r>
            <a:r>
              <a:rPr lang="en-US" sz="1300">
                <a:latin typeface="Verdana" charset="0"/>
                <a:cs typeface="Verdana" charset="0"/>
                <a:sym typeface="Verdana" charset="0"/>
              </a:rPr>
              <a:t>, "And God said to Moses, 'I AM WH</a:t>
            </a:r>
            <a:r>
              <a:rPr lang="en-US" sz="1300">
                <a:latin typeface="Verdana" charset="0"/>
                <a:cs typeface="Verdana" charset="0"/>
                <a:sym typeface="Verdana" charset="0"/>
                <a:hlinkClick r:id="rId7"/>
              </a:rPr>
              <a:t>O I AM'; an</a:t>
            </a:r>
            <a:r>
              <a:rPr lang="en-US" sz="1300">
                <a:latin typeface="Verdana" charset="0"/>
                <a:cs typeface="Verdana" charset="0"/>
                <a:sym typeface="Verdana" charset="0"/>
              </a:rPr>
              <a:t>d He said, "Thus you shall say to the sons of Israel, I AM has sent me to you."</a:t>
            </a:r>
          </a:p>
          <a:p>
            <a:pPr marL="457200" indent="-317500">
              <a:buFontTx/>
              <a:buAutoNum type="alphaUcPeriod"/>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u="sng">
                <a:solidFill>
                  <a:srgbClr val="0000E9"/>
                </a:solidFill>
                <a:latin typeface="Verdana" charset="0"/>
                <a:cs typeface="Verdana" charset="0"/>
                <a:sym typeface="Verdana" charset="0"/>
              </a:rPr>
              <a:t>Exodus 6:2-3</a:t>
            </a:r>
            <a:r>
              <a:rPr lang="en-US" sz="1300">
                <a:latin typeface="Verdana" charset="0"/>
                <a:cs typeface="Verdana" charset="0"/>
                <a:sym typeface="Verdana" charset="0"/>
              </a:rPr>
              <a:t>, "God spoke further to Moses and said to hi</a:t>
            </a:r>
            <a:r>
              <a:rPr lang="en-US" sz="1300">
                <a:latin typeface="Verdana" charset="0"/>
                <a:cs typeface="Verdana" charset="0"/>
                <a:sym typeface="Verdana" charset="0"/>
                <a:hlinkClick r:id="rId8"/>
              </a:rPr>
              <a:t>m, 'I am the</a:t>
            </a:r>
            <a:r>
              <a:rPr lang="en-US" sz="1300">
                <a:latin typeface="Verdana" charset="0"/>
                <a:cs typeface="Verdana" charset="0"/>
                <a:sym typeface="Verdana" charset="0"/>
              </a:rPr>
              <a:t> Lord; and I appeared to Abraham, Isaac, and Jacob, as God Almighty, but by My name, Lord, I did not make Myself known to them.'"</a:t>
            </a:r>
          </a:p>
          <a:p>
            <a:pPr marL="457200" indent="-317500">
              <a:buFontTx/>
              <a:buChar char="•"/>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a:latin typeface="Verdana Bold" charset="0"/>
                <a:cs typeface="Verdana Bold" charset="0"/>
                <a:sym typeface="Verdana Bold" charset="0"/>
              </a:rPr>
              <a:t>God spoke through prophets</a:t>
            </a:r>
            <a:endParaRPr lang="en-US" sz="1300">
              <a:latin typeface="Verdana" charset="0"/>
              <a:cs typeface="Verdana" charset="0"/>
              <a:sym typeface="Verdana" charset="0"/>
            </a:endParaRPr>
          </a:p>
          <a:p>
            <a:pPr marL="457200" indent="-317500">
              <a:buFontTx/>
              <a:buChar char="•"/>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u="sng">
                <a:solidFill>
                  <a:srgbClr val="0000E9"/>
                </a:solidFill>
                <a:latin typeface="Verdana" charset="0"/>
                <a:cs typeface="Verdana" charset="0"/>
                <a:sym typeface="Verdana" charset="0"/>
              </a:rPr>
              <a:t>1 Kings 14:18</a:t>
            </a:r>
            <a:r>
              <a:rPr lang="en-US" sz="1300">
                <a:latin typeface="Verdana" charset="0"/>
                <a:cs typeface="Verdana" charset="0"/>
                <a:sym typeface="Verdana" charset="0"/>
              </a:rPr>
              <a:t>, "And all Israel buried him and mourned for him, accor</a:t>
            </a:r>
            <a:r>
              <a:rPr lang="en-US" sz="1300">
                <a:latin typeface="Verdana" charset="0"/>
                <a:cs typeface="Verdana" charset="0"/>
                <a:sym typeface="Verdana" charset="0"/>
                <a:hlinkClick r:id="rId9"/>
              </a:rPr>
              <a:t>ding to the w</a:t>
            </a:r>
            <a:r>
              <a:rPr lang="en-US" sz="1300">
                <a:latin typeface="Verdana" charset="0"/>
                <a:cs typeface="Verdana" charset="0"/>
                <a:sym typeface="Verdana" charset="0"/>
              </a:rPr>
              <a:t>ord of the Lord which He spoke through His servant Ahijah the prophet."</a:t>
            </a:r>
          </a:p>
          <a:p>
            <a:pPr marL="457200" indent="-317500">
              <a:buFontTx/>
              <a:buChar char="•"/>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u="sng">
                <a:solidFill>
                  <a:srgbClr val="0000E9"/>
                </a:solidFill>
                <a:latin typeface="Verdana" charset="0"/>
                <a:cs typeface="Verdana" charset="0"/>
                <a:sym typeface="Verdana" charset="0"/>
              </a:rPr>
              <a:t>2 Sam. 24:11-12</a:t>
            </a:r>
            <a:r>
              <a:rPr lang="en-US" sz="1300">
                <a:latin typeface="Verdana" charset="0"/>
                <a:cs typeface="Verdana" charset="0"/>
                <a:sym typeface="Verdana" charset="0"/>
              </a:rPr>
              <a:t>, "When David arose in the morning, the word of the Lord came to t</a:t>
            </a:r>
            <a:r>
              <a:rPr lang="en-US" sz="1300">
                <a:latin typeface="Verdana" charset="0"/>
                <a:cs typeface="Verdana" charset="0"/>
                <a:sym typeface="Verdana" charset="0"/>
                <a:hlinkClick r:id="rId10"/>
              </a:rPr>
              <a:t>he prophet Gad,</a:t>
            </a:r>
            <a:r>
              <a:rPr lang="en-US" sz="1300">
                <a:latin typeface="Verdana" charset="0"/>
                <a:cs typeface="Verdana" charset="0"/>
                <a:sym typeface="Verdana" charset="0"/>
              </a:rPr>
              <a:t> David's seer, saying, </a:t>
            </a:r>
            <a:r>
              <a:rPr lang="en-US" sz="1100" baseline="32000">
                <a:latin typeface="Verdana" charset="0"/>
                <a:cs typeface="Verdana" charset="0"/>
                <a:sym typeface="Verdana" charset="0"/>
              </a:rPr>
              <a:t>12</a:t>
            </a:r>
            <a:r>
              <a:rPr lang="en-US" sz="1300">
                <a:latin typeface="Verdana" charset="0"/>
                <a:cs typeface="Verdana" charset="0"/>
                <a:sym typeface="Verdana" charset="0"/>
              </a:rPr>
              <a:t> 'Go and speak to David, Thus the Lord says, "I am offering you three things; choose for yourself one of them, which I may do to you."'"</a:t>
            </a:r>
          </a:p>
          <a:p>
            <a:pPr marL="457200" indent="-317500">
              <a:buFontTx/>
              <a:buChar char="•"/>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u="sng">
                <a:solidFill>
                  <a:srgbClr val="0000E9"/>
                </a:solidFill>
                <a:latin typeface="Verdana" charset="0"/>
                <a:cs typeface="Verdana" charset="0"/>
                <a:sym typeface="Verdana" charset="0"/>
              </a:rPr>
              <a:t>Zech. 7:7</a:t>
            </a:r>
            <a:r>
              <a:rPr lang="en-US" sz="1300">
                <a:latin typeface="Verdana" charset="0"/>
                <a:cs typeface="Verdana" charset="0"/>
                <a:sym typeface="Verdana" charset="0"/>
              </a:rPr>
              <a:t>, "Are not these the words which the Lord proclaimed by the former prophets, when Jerus</a:t>
            </a:r>
            <a:r>
              <a:rPr lang="en-US" sz="1300">
                <a:latin typeface="Verdana" charset="0"/>
                <a:cs typeface="Verdana" charset="0"/>
                <a:sym typeface="Verdana" charset="0"/>
                <a:hlinkClick r:id="rId11"/>
              </a:rPr>
              <a:t>alem was </a:t>
            </a:r>
            <a:r>
              <a:rPr lang="en-US" sz="1300">
                <a:latin typeface="Verdana" charset="0"/>
                <a:cs typeface="Verdana" charset="0"/>
                <a:sym typeface="Verdana" charset="0"/>
              </a:rPr>
              <a:t>inhabited and prosperous with its cities around it, and the Negev and the foothills were inhabited?"</a:t>
            </a:r>
          </a:p>
          <a:p>
            <a:pPr marL="457200" indent="-317500">
              <a:buFontTx/>
              <a:buChar char="•"/>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a:latin typeface="Verdana Bold" charset="0"/>
                <a:cs typeface="Verdana Bold" charset="0"/>
                <a:sym typeface="Verdana Bold" charset="0"/>
              </a:rPr>
              <a:t>The Spirit of the Lord spoke through people</a:t>
            </a:r>
            <a:endParaRPr lang="en-US" sz="1300">
              <a:latin typeface="Verdana" charset="0"/>
              <a:cs typeface="Verdana" charset="0"/>
              <a:sym typeface="Verdana" charset="0"/>
            </a:endParaRPr>
          </a:p>
          <a:p>
            <a:pPr marL="457200" indent="-317500">
              <a:buFontTx/>
              <a:buChar char="•"/>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u="sng">
                <a:solidFill>
                  <a:srgbClr val="0000E9"/>
                </a:solidFill>
                <a:latin typeface="Verdana" charset="0"/>
                <a:cs typeface="Verdana" charset="0"/>
                <a:sym typeface="Verdana" charset="0"/>
              </a:rPr>
              <a:t>2 Sam. 23:2</a:t>
            </a:r>
            <a:r>
              <a:rPr lang="en-US" sz="1300">
                <a:latin typeface="Verdana" charset="0"/>
                <a:cs typeface="Verdana" charset="0"/>
                <a:sym typeface="Verdana" charset="0"/>
              </a:rPr>
              <a:t>, "The Spirit of the Lord spoke by me, and His word was on my tongue."</a:t>
            </a:r>
          </a:p>
          <a:p>
            <a:pPr marL="457200" indent="-317500">
              <a:buFontTx/>
              <a:buChar char="•"/>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u="sng">
                <a:solidFill>
                  <a:srgbClr val="0000E9"/>
                </a:solidFill>
                <a:latin typeface="Verdana" charset="0"/>
                <a:cs typeface="Verdana" charset="0"/>
                <a:sym typeface="Verdana" charset="0"/>
              </a:rPr>
              <a:t>1 Kings 22:24</a:t>
            </a:r>
            <a:r>
              <a:rPr lang="en-US" sz="1300">
                <a:latin typeface="Verdana" charset="0"/>
                <a:cs typeface="Verdana" charset="0"/>
                <a:sym typeface="Verdana" charset="0"/>
              </a:rPr>
              <a:t>, "Then Ze</a:t>
            </a:r>
            <a:r>
              <a:rPr lang="en-US" sz="1300">
                <a:latin typeface="Verdana" charset="0"/>
                <a:cs typeface="Verdana" charset="0"/>
                <a:sym typeface="Verdana" charset="0"/>
                <a:hlinkClick r:id="rId12"/>
              </a:rPr>
              <a:t>dekiah the </a:t>
            </a:r>
            <a:r>
              <a:rPr lang="en-US" sz="1300">
                <a:latin typeface="Verdana" charset="0"/>
                <a:cs typeface="Verdana" charset="0"/>
                <a:sym typeface="Verdana" charset="0"/>
              </a:rPr>
              <a:t>son of Chenaanah came near and struck Micaiah on the cheek and said, 'How did the </a:t>
            </a:r>
            <a:r>
              <a:rPr lang="en-US" sz="1300">
                <a:latin typeface="Verdana" charset="0"/>
                <a:cs typeface="Verdana" charset="0"/>
                <a:sym typeface="Verdana" charset="0"/>
                <a:hlinkClick r:id="rId13"/>
              </a:rPr>
              <a:t>Spirit of the</a:t>
            </a:r>
            <a:r>
              <a:rPr lang="en-US" sz="1300">
                <a:latin typeface="Verdana" charset="0"/>
                <a:cs typeface="Verdana" charset="0"/>
                <a:sym typeface="Verdana" charset="0"/>
              </a:rPr>
              <a:t> Lord pass from me to speak to you?'"</a:t>
            </a:r>
          </a:p>
          <a:p>
            <a:pPr marL="457200" indent="-317500">
              <a:buFontTx/>
              <a:buChar char="•"/>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u="sng">
                <a:solidFill>
                  <a:srgbClr val="0000E9"/>
                </a:solidFill>
                <a:latin typeface="Verdana" charset="0"/>
                <a:cs typeface="Verdana" charset="0"/>
                <a:sym typeface="Verdana" charset="0"/>
              </a:rPr>
              <a:t>2 Chron. 20:14-15</a:t>
            </a:r>
            <a:r>
              <a:rPr lang="en-US" sz="1300">
                <a:latin typeface="Verdana" charset="0"/>
                <a:cs typeface="Verdana" charset="0"/>
                <a:sym typeface="Verdana" charset="0"/>
              </a:rPr>
              <a:t>, "Then in the midst of the assembly the Spirit of the Lord came upon Jahaziel the son of Zechariah, the son of </a:t>
            </a:r>
            <a:r>
              <a:rPr lang="en-US" sz="1300">
                <a:latin typeface="Verdana" charset="0"/>
                <a:cs typeface="Verdana" charset="0"/>
                <a:sym typeface="Verdana" charset="0"/>
                <a:hlinkClick r:id="rId14"/>
              </a:rPr>
              <a:t>Benaiah, the son </a:t>
            </a:r>
            <a:r>
              <a:rPr lang="en-US" sz="1300">
                <a:latin typeface="Verdana" charset="0"/>
                <a:cs typeface="Verdana" charset="0"/>
                <a:sym typeface="Verdana" charset="0"/>
              </a:rPr>
              <a:t>of Jeiel, the son of Mattaniah, the Levite of the sons of Asaph; 15 and he said, 'Listen, all Judah and the inhabitants of Jerusalem and King Jehoshaphat: thus says the Lord to you, Do not fear or be dismayed because of this great multitude, for the battle is not yours but God's.'"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770" name="Rectangle 2"/>
          <p:cNvSpPr>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marL="457200" indent="-317500">
              <a:buFontTx/>
              <a:buAutoNum type="arabicPeriod"/>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a:latin typeface="Verdana Bold" charset="0"/>
                <a:cs typeface="Verdana Bold" charset="0"/>
                <a:sym typeface="Verdana Bold" charset="0"/>
              </a:rPr>
              <a:t>"Thus says the Lord" occurs 418 times in the NASB, 413 in the KJV</a:t>
            </a:r>
            <a:endParaRPr lang="en-US" sz="1300">
              <a:latin typeface="Verdana" charset="0"/>
              <a:cs typeface="Verdana" charset="0"/>
              <a:sym typeface="Verdana" charset="0"/>
            </a:endParaRPr>
          </a:p>
          <a:p>
            <a:pPr marL="457200" indent="-317500">
              <a:buFontTx/>
              <a:buAutoNum type="alphaUcPeriod"/>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u="sng">
                <a:solidFill>
                  <a:srgbClr val="0000E9"/>
                </a:solidFill>
                <a:latin typeface="Verdana" charset="0"/>
                <a:cs typeface="Verdana" charset="0"/>
                <a:sym typeface="Verdana" charset="0"/>
                <a:hlinkClick r:id="rId3"/>
              </a:rPr>
              <a:t>Exodus 4:22</a:t>
            </a:r>
            <a:r>
              <a:rPr lang="en-US" sz="1300">
                <a:latin typeface="Verdana" charset="0"/>
                <a:cs typeface="Verdana" charset="0"/>
                <a:sym typeface="Verdana" charset="0"/>
              </a:rPr>
              <a:t>, "Then you shall say to Pharaoh, Thus says the Lord, 'Israel is My son, My first-born.'"</a:t>
            </a:r>
          </a:p>
          <a:p>
            <a:pPr marL="457200" indent="-317500">
              <a:buFontTx/>
              <a:buAutoNum type="alphaUcPeriod"/>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u="sng">
                <a:solidFill>
                  <a:srgbClr val="0000E9"/>
                </a:solidFill>
                <a:latin typeface="Verdana" charset="0"/>
                <a:cs typeface="Verdana" charset="0"/>
                <a:sym typeface="Verdana" charset="0"/>
              </a:rPr>
              <a:t>1 Kings 11:</a:t>
            </a:r>
            <a:r>
              <a:rPr lang="en-US" sz="1300" u="sng">
                <a:solidFill>
                  <a:srgbClr val="0000E9"/>
                </a:solidFill>
                <a:latin typeface="Verdana" charset="0"/>
                <a:cs typeface="Verdana" charset="0"/>
                <a:sym typeface="Verdana" charset="0"/>
                <a:hlinkClick r:id="rId4"/>
              </a:rPr>
              <a:t>31</a:t>
            </a:r>
            <a:r>
              <a:rPr lang="en-US" sz="1300">
                <a:latin typeface="Verdana" charset="0"/>
                <a:cs typeface="Verdana" charset="0"/>
                <a:sym typeface="Verdana" charset="0"/>
                <a:hlinkClick r:id="rId4"/>
              </a:rPr>
              <a:t>, "And he s</a:t>
            </a:r>
            <a:r>
              <a:rPr lang="en-US" sz="1300">
                <a:latin typeface="Verdana" charset="0"/>
                <a:cs typeface="Verdana" charset="0"/>
                <a:sym typeface="Verdana" charset="0"/>
              </a:rPr>
              <a:t>aid to Jeroboam, 'Take for yourself ten pieces; for thus says the Lord, the God of Israel, Behold, I will tear the kingdom out of the hand of Solomon and give you ten tribes.'"</a:t>
            </a:r>
          </a:p>
          <a:p>
            <a:pPr marL="457200" indent="-317500">
              <a:buFontTx/>
              <a:buAutoNum type="alphaUcPeriod"/>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u="sng">
                <a:solidFill>
                  <a:srgbClr val="0000E9"/>
                </a:solidFill>
                <a:latin typeface="Verdana" charset="0"/>
                <a:cs typeface="Verdana" charset="0"/>
                <a:sym typeface="Verdana" charset="0"/>
              </a:rPr>
              <a:t>Isaiah 7:7</a:t>
            </a:r>
            <a:r>
              <a:rPr lang="en-US" sz="1300">
                <a:latin typeface="Verdana" charset="0"/>
                <a:cs typeface="Verdana" charset="0"/>
                <a:sym typeface="Verdana" charset="0"/>
              </a:rPr>
              <a:t>, "thus says t</a:t>
            </a:r>
            <a:r>
              <a:rPr lang="en-US" sz="1300">
                <a:latin typeface="Verdana" charset="0"/>
                <a:cs typeface="Verdana" charset="0"/>
                <a:sym typeface="Verdana" charset="0"/>
                <a:hlinkClick r:id="rId5"/>
              </a:rPr>
              <a:t>he Lord Go</a:t>
            </a:r>
            <a:r>
              <a:rPr lang="en-US" sz="1300">
                <a:latin typeface="Verdana" charset="0"/>
                <a:cs typeface="Verdana" charset="0"/>
                <a:sym typeface="Verdana" charset="0"/>
              </a:rPr>
              <a:t>d, 'It shall not stand nor shall it come to pass.'"</a:t>
            </a:r>
          </a:p>
          <a:p>
            <a:pPr marL="457200" indent="-317500">
              <a:buFontTx/>
              <a:buAutoNum type="alphaUcPeriod"/>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a:latin typeface="Verdana Bold" charset="0"/>
                <a:cs typeface="Verdana Bold" charset="0"/>
                <a:sym typeface="Verdana Bold" charset="0"/>
              </a:rPr>
              <a:t>"God said" occurs 46 times in both the NASB and the KJV</a:t>
            </a:r>
            <a:endParaRPr lang="en-US" sz="1300">
              <a:latin typeface="Verdana" charset="0"/>
              <a:cs typeface="Verdana" charset="0"/>
              <a:sym typeface="Verdana" charset="0"/>
            </a:endParaRPr>
          </a:p>
          <a:p>
            <a:pPr marL="457200" indent="-317500">
              <a:buFontTx/>
              <a:buAutoNum type="alphaUcPeriod"/>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u="sng">
                <a:solidFill>
                  <a:srgbClr val="0000E9"/>
                </a:solidFill>
                <a:latin typeface="Verdana" charset="0"/>
                <a:cs typeface="Verdana" charset="0"/>
                <a:sym typeface="Verdana" charset="0"/>
              </a:rPr>
              <a:t>Genesis 1:3</a:t>
            </a:r>
            <a:r>
              <a:rPr lang="en-US" sz="1300">
                <a:latin typeface="Verdana" charset="0"/>
                <a:cs typeface="Verdana" charset="0"/>
                <a:sym typeface="Verdana" charset="0"/>
              </a:rPr>
              <a:t>, "Then God said, 'Let </a:t>
            </a:r>
            <a:r>
              <a:rPr lang="en-US" sz="1300">
                <a:latin typeface="Verdana" charset="0"/>
                <a:cs typeface="Verdana" charset="0"/>
                <a:sym typeface="Verdana" charset="0"/>
                <a:hlinkClick r:id="rId6"/>
              </a:rPr>
              <a:t>there be li</a:t>
            </a:r>
            <a:r>
              <a:rPr lang="en-US" sz="1300">
                <a:latin typeface="Verdana" charset="0"/>
                <a:cs typeface="Verdana" charset="0"/>
                <a:sym typeface="Verdana" charset="0"/>
              </a:rPr>
              <a:t>ght'; and there was light."</a:t>
            </a:r>
          </a:p>
          <a:p>
            <a:pPr marL="457200" indent="-317500">
              <a:buFontTx/>
              <a:buAutoNum type="alphaUcPeriod"/>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u="sng">
                <a:solidFill>
                  <a:srgbClr val="0000E9"/>
                </a:solidFill>
                <a:latin typeface="Verdana" charset="0"/>
                <a:cs typeface="Verdana" charset="0"/>
                <a:sym typeface="Verdana" charset="0"/>
              </a:rPr>
              <a:t>Exodus 3:14</a:t>
            </a:r>
            <a:r>
              <a:rPr lang="en-US" sz="1300">
                <a:latin typeface="Verdana" charset="0"/>
                <a:cs typeface="Verdana" charset="0"/>
                <a:sym typeface="Verdana" charset="0"/>
              </a:rPr>
              <a:t>, "And God said to Moses, 'I AM WH</a:t>
            </a:r>
            <a:r>
              <a:rPr lang="en-US" sz="1300">
                <a:latin typeface="Verdana" charset="0"/>
                <a:cs typeface="Verdana" charset="0"/>
                <a:sym typeface="Verdana" charset="0"/>
                <a:hlinkClick r:id="rId7"/>
              </a:rPr>
              <a:t>O I AM'; an</a:t>
            </a:r>
            <a:r>
              <a:rPr lang="en-US" sz="1300">
                <a:latin typeface="Verdana" charset="0"/>
                <a:cs typeface="Verdana" charset="0"/>
                <a:sym typeface="Verdana" charset="0"/>
              </a:rPr>
              <a:t>d He said, "Thus you shall say to the sons of Israel, I AM has sent me to you."</a:t>
            </a:r>
          </a:p>
          <a:p>
            <a:pPr marL="457200" indent="-317500">
              <a:buFontTx/>
              <a:buAutoNum type="alphaUcPeriod"/>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u="sng">
                <a:solidFill>
                  <a:srgbClr val="0000E9"/>
                </a:solidFill>
                <a:latin typeface="Verdana" charset="0"/>
                <a:cs typeface="Verdana" charset="0"/>
                <a:sym typeface="Verdana" charset="0"/>
              </a:rPr>
              <a:t>Exodus 6:2-3</a:t>
            </a:r>
            <a:r>
              <a:rPr lang="en-US" sz="1300">
                <a:latin typeface="Verdana" charset="0"/>
                <a:cs typeface="Verdana" charset="0"/>
                <a:sym typeface="Verdana" charset="0"/>
              </a:rPr>
              <a:t>, "God spoke further to Moses and said to hi</a:t>
            </a:r>
            <a:r>
              <a:rPr lang="en-US" sz="1300">
                <a:latin typeface="Verdana" charset="0"/>
                <a:cs typeface="Verdana" charset="0"/>
                <a:sym typeface="Verdana" charset="0"/>
                <a:hlinkClick r:id="rId8"/>
              </a:rPr>
              <a:t>m, 'I am the</a:t>
            </a:r>
            <a:r>
              <a:rPr lang="en-US" sz="1300">
                <a:latin typeface="Verdana" charset="0"/>
                <a:cs typeface="Verdana" charset="0"/>
                <a:sym typeface="Verdana" charset="0"/>
              </a:rPr>
              <a:t> Lord; and I appeared to Abraham, Isaac, and Jacob, as God Almighty, but by My name, Lord, I did not make Myself known to them.'"</a:t>
            </a:r>
          </a:p>
          <a:p>
            <a:pPr marL="457200" indent="-317500">
              <a:buFontTx/>
              <a:buChar char="•"/>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a:latin typeface="Verdana Bold" charset="0"/>
                <a:cs typeface="Verdana Bold" charset="0"/>
                <a:sym typeface="Verdana Bold" charset="0"/>
              </a:rPr>
              <a:t>God spoke through prophets</a:t>
            </a:r>
            <a:endParaRPr lang="en-US" sz="1300">
              <a:latin typeface="Verdana" charset="0"/>
              <a:cs typeface="Verdana" charset="0"/>
              <a:sym typeface="Verdana" charset="0"/>
            </a:endParaRPr>
          </a:p>
          <a:p>
            <a:pPr marL="457200" indent="-317500">
              <a:buFontTx/>
              <a:buChar char="•"/>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u="sng">
                <a:solidFill>
                  <a:srgbClr val="0000E9"/>
                </a:solidFill>
                <a:latin typeface="Verdana" charset="0"/>
                <a:cs typeface="Verdana" charset="0"/>
                <a:sym typeface="Verdana" charset="0"/>
              </a:rPr>
              <a:t>1 Kings 14:18</a:t>
            </a:r>
            <a:r>
              <a:rPr lang="en-US" sz="1300">
                <a:latin typeface="Verdana" charset="0"/>
                <a:cs typeface="Verdana" charset="0"/>
                <a:sym typeface="Verdana" charset="0"/>
              </a:rPr>
              <a:t>, "And all Israel buried him and mourned for him, accor</a:t>
            </a:r>
            <a:r>
              <a:rPr lang="en-US" sz="1300">
                <a:latin typeface="Verdana" charset="0"/>
                <a:cs typeface="Verdana" charset="0"/>
                <a:sym typeface="Verdana" charset="0"/>
                <a:hlinkClick r:id="rId9"/>
              </a:rPr>
              <a:t>ding to the w</a:t>
            </a:r>
            <a:r>
              <a:rPr lang="en-US" sz="1300">
                <a:latin typeface="Verdana" charset="0"/>
                <a:cs typeface="Verdana" charset="0"/>
                <a:sym typeface="Verdana" charset="0"/>
              </a:rPr>
              <a:t>ord of the Lord which He spoke through His servant Ahijah the prophet."</a:t>
            </a:r>
          </a:p>
          <a:p>
            <a:pPr marL="457200" indent="-317500">
              <a:buFontTx/>
              <a:buChar char="•"/>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u="sng">
                <a:solidFill>
                  <a:srgbClr val="0000E9"/>
                </a:solidFill>
                <a:latin typeface="Verdana" charset="0"/>
                <a:cs typeface="Verdana" charset="0"/>
                <a:sym typeface="Verdana" charset="0"/>
              </a:rPr>
              <a:t>2 Sam. 24:11-12</a:t>
            </a:r>
            <a:r>
              <a:rPr lang="en-US" sz="1300">
                <a:latin typeface="Verdana" charset="0"/>
                <a:cs typeface="Verdana" charset="0"/>
                <a:sym typeface="Verdana" charset="0"/>
              </a:rPr>
              <a:t>, "When David arose in the morning, the word of the Lord came to t</a:t>
            </a:r>
            <a:r>
              <a:rPr lang="en-US" sz="1300">
                <a:latin typeface="Verdana" charset="0"/>
                <a:cs typeface="Verdana" charset="0"/>
                <a:sym typeface="Verdana" charset="0"/>
                <a:hlinkClick r:id="rId10"/>
              </a:rPr>
              <a:t>he prophet Gad,</a:t>
            </a:r>
            <a:r>
              <a:rPr lang="en-US" sz="1300">
                <a:latin typeface="Verdana" charset="0"/>
                <a:cs typeface="Verdana" charset="0"/>
                <a:sym typeface="Verdana" charset="0"/>
              </a:rPr>
              <a:t> David's seer, saying, </a:t>
            </a:r>
            <a:r>
              <a:rPr lang="en-US" sz="1100" baseline="32000">
                <a:latin typeface="Verdana" charset="0"/>
                <a:cs typeface="Verdana" charset="0"/>
                <a:sym typeface="Verdana" charset="0"/>
              </a:rPr>
              <a:t>12</a:t>
            </a:r>
            <a:r>
              <a:rPr lang="en-US" sz="1300">
                <a:latin typeface="Verdana" charset="0"/>
                <a:cs typeface="Verdana" charset="0"/>
                <a:sym typeface="Verdana" charset="0"/>
              </a:rPr>
              <a:t> 'Go and speak to David, Thus the Lord says, "I am offering you three things; choose for yourself one of them, which I may do to you."'"</a:t>
            </a:r>
          </a:p>
          <a:p>
            <a:pPr marL="457200" indent="-317500">
              <a:buFontTx/>
              <a:buChar char="•"/>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u="sng">
                <a:solidFill>
                  <a:srgbClr val="0000E9"/>
                </a:solidFill>
                <a:latin typeface="Verdana" charset="0"/>
                <a:cs typeface="Verdana" charset="0"/>
                <a:sym typeface="Verdana" charset="0"/>
              </a:rPr>
              <a:t>Zech. 7:7</a:t>
            </a:r>
            <a:r>
              <a:rPr lang="en-US" sz="1300">
                <a:latin typeface="Verdana" charset="0"/>
                <a:cs typeface="Verdana" charset="0"/>
                <a:sym typeface="Verdana" charset="0"/>
              </a:rPr>
              <a:t>, "Are not these the words which the Lord proclaimed by the former prophets, when Jerus</a:t>
            </a:r>
            <a:r>
              <a:rPr lang="en-US" sz="1300">
                <a:latin typeface="Verdana" charset="0"/>
                <a:cs typeface="Verdana" charset="0"/>
                <a:sym typeface="Verdana" charset="0"/>
                <a:hlinkClick r:id="rId11"/>
              </a:rPr>
              <a:t>alem was </a:t>
            </a:r>
            <a:r>
              <a:rPr lang="en-US" sz="1300">
                <a:latin typeface="Verdana" charset="0"/>
                <a:cs typeface="Verdana" charset="0"/>
                <a:sym typeface="Verdana" charset="0"/>
              </a:rPr>
              <a:t>inhabited and prosperous with its cities around it, and the Negev and the foothills were inhabited?"</a:t>
            </a:r>
          </a:p>
          <a:p>
            <a:pPr marL="457200" indent="-317500">
              <a:buFontTx/>
              <a:buChar char="•"/>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a:latin typeface="Verdana Bold" charset="0"/>
                <a:cs typeface="Verdana Bold" charset="0"/>
                <a:sym typeface="Verdana Bold" charset="0"/>
              </a:rPr>
              <a:t>The Spirit of the Lord spoke through people</a:t>
            </a:r>
            <a:endParaRPr lang="en-US" sz="1300">
              <a:latin typeface="Verdana" charset="0"/>
              <a:cs typeface="Verdana" charset="0"/>
              <a:sym typeface="Verdana" charset="0"/>
            </a:endParaRPr>
          </a:p>
          <a:p>
            <a:pPr marL="457200" indent="-317500">
              <a:buFontTx/>
              <a:buChar char="•"/>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u="sng">
                <a:solidFill>
                  <a:srgbClr val="0000E9"/>
                </a:solidFill>
                <a:latin typeface="Verdana" charset="0"/>
                <a:cs typeface="Verdana" charset="0"/>
                <a:sym typeface="Verdana" charset="0"/>
              </a:rPr>
              <a:t>2 Sam. 23:2</a:t>
            </a:r>
            <a:r>
              <a:rPr lang="en-US" sz="1300">
                <a:latin typeface="Verdana" charset="0"/>
                <a:cs typeface="Verdana" charset="0"/>
                <a:sym typeface="Verdana" charset="0"/>
              </a:rPr>
              <a:t>, "The Spirit of the Lord spoke by me, and His word was on my tongue."</a:t>
            </a:r>
          </a:p>
          <a:p>
            <a:pPr marL="457200" indent="-317500">
              <a:buFontTx/>
              <a:buChar char="•"/>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u="sng">
                <a:solidFill>
                  <a:srgbClr val="0000E9"/>
                </a:solidFill>
                <a:latin typeface="Verdana" charset="0"/>
                <a:cs typeface="Verdana" charset="0"/>
                <a:sym typeface="Verdana" charset="0"/>
              </a:rPr>
              <a:t>1 Kings 22:24</a:t>
            </a:r>
            <a:r>
              <a:rPr lang="en-US" sz="1300">
                <a:latin typeface="Verdana" charset="0"/>
                <a:cs typeface="Verdana" charset="0"/>
                <a:sym typeface="Verdana" charset="0"/>
              </a:rPr>
              <a:t>, "Then Ze</a:t>
            </a:r>
            <a:r>
              <a:rPr lang="en-US" sz="1300">
                <a:latin typeface="Verdana" charset="0"/>
                <a:cs typeface="Verdana" charset="0"/>
                <a:sym typeface="Verdana" charset="0"/>
                <a:hlinkClick r:id="rId12"/>
              </a:rPr>
              <a:t>dekiah the </a:t>
            </a:r>
            <a:r>
              <a:rPr lang="en-US" sz="1300">
                <a:latin typeface="Verdana" charset="0"/>
                <a:cs typeface="Verdana" charset="0"/>
                <a:sym typeface="Verdana" charset="0"/>
              </a:rPr>
              <a:t>son of Chenaanah came near and struck Micaiah on the cheek and said, 'How did the </a:t>
            </a:r>
            <a:r>
              <a:rPr lang="en-US" sz="1300">
                <a:latin typeface="Verdana" charset="0"/>
                <a:cs typeface="Verdana" charset="0"/>
                <a:sym typeface="Verdana" charset="0"/>
                <a:hlinkClick r:id="rId13"/>
              </a:rPr>
              <a:t>Spirit of the</a:t>
            </a:r>
            <a:r>
              <a:rPr lang="en-US" sz="1300">
                <a:latin typeface="Verdana" charset="0"/>
                <a:cs typeface="Verdana" charset="0"/>
                <a:sym typeface="Verdana" charset="0"/>
              </a:rPr>
              <a:t> Lord pass from me to speak to you?'"</a:t>
            </a:r>
          </a:p>
          <a:p>
            <a:pPr marL="457200" indent="-317500">
              <a:buFontTx/>
              <a:buChar char="•"/>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u="sng">
                <a:solidFill>
                  <a:srgbClr val="0000E9"/>
                </a:solidFill>
                <a:latin typeface="Verdana" charset="0"/>
                <a:cs typeface="Verdana" charset="0"/>
                <a:sym typeface="Verdana" charset="0"/>
              </a:rPr>
              <a:t>2 Chron. 20:14-15</a:t>
            </a:r>
            <a:r>
              <a:rPr lang="en-US" sz="1300">
                <a:latin typeface="Verdana" charset="0"/>
                <a:cs typeface="Verdana" charset="0"/>
                <a:sym typeface="Verdana" charset="0"/>
              </a:rPr>
              <a:t>, "Then in the midst of the assembly the Spirit of the Lord came upon Jahaziel the son of Zechariah, the son of </a:t>
            </a:r>
            <a:r>
              <a:rPr lang="en-US" sz="1300">
                <a:latin typeface="Verdana" charset="0"/>
                <a:cs typeface="Verdana" charset="0"/>
                <a:sym typeface="Verdana" charset="0"/>
                <a:hlinkClick r:id="rId14"/>
              </a:rPr>
              <a:t>Benaiah, the son </a:t>
            </a:r>
            <a:r>
              <a:rPr lang="en-US" sz="1300">
                <a:latin typeface="Verdana" charset="0"/>
                <a:cs typeface="Verdana" charset="0"/>
                <a:sym typeface="Verdana" charset="0"/>
              </a:rPr>
              <a:t>of Jeiel, the son of Mattaniah, the Levite of the sons of Asaph; 15 and he said, 'Listen, all Judah and the inhabitants of Jerusalem and King Jehoshaphat: thus says the Lord to you, Do not fear or be dismayed because of this great multitude, for the battle is not yours but God's.'"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818" name="Rectangle 2"/>
          <p:cNvSpPr>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marL="457200" indent="-317500">
              <a:buFontTx/>
              <a:buAutoNum type="arabicPeriod"/>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a:latin typeface="Verdana Bold" charset="0"/>
                <a:cs typeface="Verdana Bold" charset="0"/>
                <a:sym typeface="Verdana Bold" charset="0"/>
              </a:rPr>
              <a:t>"Thus says the Lord" occurs 418 times in the NASB, 413 in the KJV</a:t>
            </a:r>
            <a:endParaRPr lang="en-US" sz="1300">
              <a:latin typeface="Verdana" charset="0"/>
              <a:cs typeface="Verdana" charset="0"/>
              <a:sym typeface="Verdana" charset="0"/>
            </a:endParaRPr>
          </a:p>
          <a:p>
            <a:pPr marL="457200" indent="-317500">
              <a:buFontTx/>
              <a:buAutoNum type="alphaUcPeriod"/>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u="sng">
                <a:solidFill>
                  <a:srgbClr val="0000E9"/>
                </a:solidFill>
                <a:latin typeface="Verdana" charset="0"/>
                <a:cs typeface="Verdana" charset="0"/>
                <a:sym typeface="Verdana" charset="0"/>
                <a:hlinkClick r:id="rId3"/>
              </a:rPr>
              <a:t>Exodus 4:22</a:t>
            </a:r>
            <a:r>
              <a:rPr lang="en-US" sz="1300">
                <a:latin typeface="Verdana" charset="0"/>
                <a:cs typeface="Verdana" charset="0"/>
                <a:sym typeface="Verdana" charset="0"/>
              </a:rPr>
              <a:t>, "Then you shall say to Pharaoh, Thus says the Lord, 'Israel is My son, My first-born.'"</a:t>
            </a:r>
          </a:p>
          <a:p>
            <a:pPr marL="457200" indent="-317500">
              <a:buFontTx/>
              <a:buAutoNum type="alphaUcPeriod"/>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u="sng">
                <a:solidFill>
                  <a:srgbClr val="0000E9"/>
                </a:solidFill>
                <a:latin typeface="Verdana" charset="0"/>
                <a:cs typeface="Verdana" charset="0"/>
                <a:sym typeface="Verdana" charset="0"/>
              </a:rPr>
              <a:t>1 Kings 11:</a:t>
            </a:r>
            <a:r>
              <a:rPr lang="en-US" sz="1300" u="sng">
                <a:solidFill>
                  <a:srgbClr val="0000E9"/>
                </a:solidFill>
                <a:latin typeface="Verdana" charset="0"/>
                <a:cs typeface="Verdana" charset="0"/>
                <a:sym typeface="Verdana" charset="0"/>
                <a:hlinkClick r:id="rId4"/>
              </a:rPr>
              <a:t>31</a:t>
            </a:r>
            <a:r>
              <a:rPr lang="en-US" sz="1300">
                <a:latin typeface="Verdana" charset="0"/>
                <a:cs typeface="Verdana" charset="0"/>
                <a:sym typeface="Verdana" charset="0"/>
                <a:hlinkClick r:id="rId4"/>
              </a:rPr>
              <a:t>, "And he s</a:t>
            </a:r>
            <a:r>
              <a:rPr lang="en-US" sz="1300">
                <a:latin typeface="Verdana" charset="0"/>
                <a:cs typeface="Verdana" charset="0"/>
                <a:sym typeface="Verdana" charset="0"/>
              </a:rPr>
              <a:t>aid to Jeroboam, 'Take for yourself ten pieces; for thus says the Lord, the God of Israel, Behold, I will tear the kingdom out of the hand of Solomon and give you ten tribes.'"</a:t>
            </a:r>
          </a:p>
          <a:p>
            <a:pPr marL="457200" indent="-317500">
              <a:buFontTx/>
              <a:buAutoNum type="alphaUcPeriod"/>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u="sng">
                <a:solidFill>
                  <a:srgbClr val="0000E9"/>
                </a:solidFill>
                <a:latin typeface="Verdana" charset="0"/>
                <a:cs typeface="Verdana" charset="0"/>
                <a:sym typeface="Verdana" charset="0"/>
              </a:rPr>
              <a:t>Isaiah 7:7</a:t>
            </a:r>
            <a:r>
              <a:rPr lang="en-US" sz="1300">
                <a:latin typeface="Verdana" charset="0"/>
                <a:cs typeface="Verdana" charset="0"/>
                <a:sym typeface="Verdana" charset="0"/>
              </a:rPr>
              <a:t>, "thus says t</a:t>
            </a:r>
            <a:r>
              <a:rPr lang="en-US" sz="1300">
                <a:latin typeface="Verdana" charset="0"/>
                <a:cs typeface="Verdana" charset="0"/>
                <a:sym typeface="Verdana" charset="0"/>
                <a:hlinkClick r:id="rId5"/>
              </a:rPr>
              <a:t>he Lord Go</a:t>
            </a:r>
            <a:r>
              <a:rPr lang="en-US" sz="1300">
                <a:latin typeface="Verdana" charset="0"/>
                <a:cs typeface="Verdana" charset="0"/>
                <a:sym typeface="Verdana" charset="0"/>
              </a:rPr>
              <a:t>d, 'It shall not stand nor shall it come to pass.'"</a:t>
            </a:r>
          </a:p>
          <a:p>
            <a:pPr marL="457200" indent="-317500">
              <a:buFontTx/>
              <a:buAutoNum type="alphaUcPeriod"/>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a:latin typeface="Verdana Bold" charset="0"/>
                <a:cs typeface="Verdana Bold" charset="0"/>
                <a:sym typeface="Verdana Bold" charset="0"/>
              </a:rPr>
              <a:t>"God said" occurs 46 times in both the NASB and the KJV</a:t>
            </a:r>
            <a:endParaRPr lang="en-US" sz="1300">
              <a:latin typeface="Verdana" charset="0"/>
              <a:cs typeface="Verdana" charset="0"/>
              <a:sym typeface="Verdana" charset="0"/>
            </a:endParaRPr>
          </a:p>
          <a:p>
            <a:pPr marL="457200" indent="-317500">
              <a:buFontTx/>
              <a:buAutoNum type="alphaUcPeriod"/>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u="sng">
                <a:solidFill>
                  <a:srgbClr val="0000E9"/>
                </a:solidFill>
                <a:latin typeface="Verdana" charset="0"/>
                <a:cs typeface="Verdana" charset="0"/>
                <a:sym typeface="Verdana" charset="0"/>
              </a:rPr>
              <a:t>Genesis 1:3</a:t>
            </a:r>
            <a:r>
              <a:rPr lang="en-US" sz="1300">
                <a:latin typeface="Verdana" charset="0"/>
                <a:cs typeface="Verdana" charset="0"/>
                <a:sym typeface="Verdana" charset="0"/>
              </a:rPr>
              <a:t>, "Then God said, 'Let </a:t>
            </a:r>
            <a:r>
              <a:rPr lang="en-US" sz="1300">
                <a:latin typeface="Verdana" charset="0"/>
                <a:cs typeface="Verdana" charset="0"/>
                <a:sym typeface="Verdana" charset="0"/>
                <a:hlinkClick r:id="rId6"/>
              </a:rPr>
              <a:t>there be li</a:t>
            </a:r>
            <a:r>
              <a:rPr lang="en-US" sz="1300">
                <a:latin typeface="Verdana" charset="0"/>
                <a:cs typeface="Verdana" charset="0"/>
                <a:sym typeface="Verdana" charset="0"/>
              </a:rPr>
              <a:t>ght'; and there was light."</a:t>
            </a:r>
          </a:p>
          <a:p>
            <a:pPr marL="457200" indent="-317500">
              <a:buFontTx/>
              <a:buAutoNum type="alphaUcPeriod"/>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u="sng">
                <a:solidFill>
                  <a:srgbClr val="0000E9"/>
                </a:solidFill>
                <a:latin typeface="Verdana" charset="0"/>
                <a:cs typeface="Verdana" charset="0"/>
                <a:sym typeface="Verdana" charset="0"/>
              </a:rPr>
              <a:t>Exodus 3:14</a:t>
            </a:r>
            <a:r>
              <a:rPr lang="en-US" sz="1300">
                <a:latin typeface="Verdana" charset="0"/>
                <a:cs typeface="Verdana" charset="0"/>
                <a:sym typeface="Verdana" charset="0"/>
              </a:rPr>
              <a:t>, "And God said to Moses, 'I AM WH</a:t>
            </a:r>
            <a:r>
              <a:rPr lang="en-US" sz="1300">
                <a:latin typeface="Verdana" charset="0"/>
                <a:cs typeface="Verdana" charset="0"/>
                <a:sym typeface="Verdana" charset="0"/>
                <a:hlinkClick r:id="rId7"/>
              </a:rPr>
              <a:t>O I AM'; an</a:t>
            </a:r>
            <a:r>
              <a:rPr lang="en-US" sz="1300">
                <a:latin typeface="Verdana" charset="0"/>
                <a:cs typeface="Verdana" charset="0"/>
                <a:sym typeface="Verdana" charset="0"/>
              </a:rPr>
              <a:t>d He said, "Thus you shall say to the sons of Israel, I AM has sent me to you."</a:t>
            </a:r>
          </a:p>
          <a:p>
            <a:pPr marL="457200" indent="-317500">
              <a:buFontTx/>
              <a:buAutoNum type="alphaUcPeriod"/>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u="sng">
                <a:solidFill>
                  <a:srgbClr val="0000E9"/>
                </a:solidFill>
                <a:latin typeface="Verdana" charset="0"/>
                <a:cs typeface="Verdana" charset="0"/>
                <a:sym typeface="Verdana" charset="0"/>
              </a:rPr>
              <a:t>Exodus 6:2-3</a:t>
            </a:r>
            <a:r>
              <a:rPr lang="en-US" sz="1300">
                <a:latin typeface="Verdana" charset="0"/>
                <a:cs typeface="Verdana" charset="0"/>
                <a:sym typeface="Verdana" charset="0"/>
              </a:rPr>
              <a:t>, "God spoke further to Moses and said to hi</a:t>
            </a:r>
            <a:r>
              <a:rPr lang="en-US" sz="1300">
                <a:latin typeface="Verdana" charset="0"/>
                <a:cs typeface="Verdana" charset="0"/>
                <a:sym typeface="Verdana" charset="0"/>
                <a:hlinkClick r:id="rId8"/>
              </a:rPr>
              <a:t>m, 'I am the</a:t>
            </a:r>
            <a:r>
              <a:rPr lang="en-US" sz="1300">
                <a:latin typeface="Verdana" charset="0"/>
                <a:cs typeface="Verdana" charset="0"/>
                <a:sym typeface="Verdana" charset="0"/>
              </a:rPr>
              <a:t> Lord; and I appeared to Abraham, Isaac, and Jacob, as God Almighty, but by My name, Lord, I did not make Myself known to them.'"</a:t>
            </a:r>
          </a:p>
          <a:p>
            <a:pPr marL="457200" indent="-317500">
              <a:buFontTx/>
              <a:buChar char="•"/>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a:latin typeface="Verdana Bold" charset="0"/>
                <a:cs typeface="Verdana Bold" charset="0"/>
                <a:sym typeface="Verdana Bold" charset="0"/>
              </a:rPr>
              <a:t>God spoke through prophets</a:t>
            </a:r>
            <a:endParaRPr lang="en-US" sz="1300">
              <a:latin typeface="Verdana" charset="0"/>
              <a:cs typeface="Verdana" charset="0"/>
              <a:sym typeface="Verdana" charset="0"/>
            </a:endParaRPr>
          </a:p>
          <a:p>
            <a:pPr marL="457200" indent="-317500">
              <a:buFontTx/>
              <a:buChar char="•"/>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u="sng">
                <a:solidFill>
                  <a:srgbClr val="0000E9"/>
                </a:solidFill>
                <a:latin typeface="Verdana" charset="0"/>
                <a:cs typeface="Verdana" charset="0"/>
                <a:sym typeface="Verdana" charset="0"/>
              </a:rPr>
              <a:t>1 Kings 14:18</a:t>
            </a:r>
            <a:r>
              <a:rPr lang="en-US" sz="1300">
                <a:latin typeface="Verdana" charset="0"/>
                <a:cs typeface="Verdana" charset="0"/>
                <a:sym typeface="Verdana" charset="0"/>
              </a:rPr>
              <a:t>, "And all Israel buried him and mourned for him, accor</a:t>
            </a:r>
            <a:r>
              <a:rPr lang="en-US" sz="1300">
                <a:latin typeface="Verdana" charset="0"/>
                <a:cs typeface="Verdana" charset="0"/>
                <a:sym typeface="Verdana" charset="0"/>
                <a:hlinkClick r:id="rId9"/>
              </a:rPr>
              <a:t>ding to the w</a:t>
            </a:r>
            <a:r>
              <a:rPr lang="en-US" sz="1300">
                <a:latin typeface="Verdana" charset="0"/>
                <a:cs typeface="Verdana" charset="0"/>
                <a:sym typeface="Verdana" charset="0"/>
              </a:rPr>
              <a:t>ord of the Lord which He spoke through His servant Ahijah the prophet."</a:t>
            </a:r>
          </a:p>
          <a:p>
            <a:pPr marL="457200" indent="-317500">
              <a:buFontTx/>
              <a:buChar char="•"/>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u="sng">
                <a:solidFill>
                  <a:srgbClr val="0000E9"/>
                </a:solidFill>
                <a:latin typeface="Verdana" charset="0"/>
                <a:cs typeface="Verdana" charset="0"/>
                <a:sym typeface="Verdana" charset="0"/>
              </a:rPr>
              <a:t>2 Sam. 24:11-12</a:t>
            </a:r>
            <a:r>
              <a:rPr lang="en-US" sz="1300">
                <a:latin typeface="Verdana" charset="0"/>
                <a:cs typeface="Verdana" charset="0"/>
                <a:sym typeface="Verdana" charset="0"/>
              </a:rPr>
              <a:t>, "When David arose in the morning, the word of the Lord came to t</a:t>
            </a:r>
            <a:r>
              <a:rPr lang="en-US" sz="1300">
                <a:latin typeface="Verdana" charset="0"/>
                <a:cs typeface="Verdana" charset="0"/>
                <a:sym typeface="Verdana" charset="0"/>
                <a:hlinkClick r:id="rId10"/>
              </a:rPr>
              <a:t>he prophet Gad,</a:t>
            </a:r>
            <a:r>
              <a:rPr lang="en-US" sz="1300">
                <a:latin typeface="Verdana" charset="0"/>
                <a:cs typeface="Verdana" charset="0"/>
                <a:sym typeface="Verdana" charset="0"/>
              </a:rPr>
              <a:t> David's seer, saying, </a:t>
            </a:r>
            <a:r>
              <a:rPr lang="en-US" sz="1100" baseline="32000">
                <a:latin typeface="Verdana" charset="0"/>
                <a:cs typeface="Verdana" charset="0"/>
                <a:sym typeface="Verdana" charset="0"/>
              </a:rPr>
              <a:t>12</a:t>
            </a:r>
            <a:r>
              <a:rPr lang="en-US" sz="1300">
                <a:latin typeface="Verdana" charset="0"/>
                <a:cs typeface="Verdana" charset="0"/>
                <a:sym typeface="Verdana" charset="0"/>
              </a:rPr>
              <a:t> 'Go and speak to David, Thus the Lord says, "I am offering you three things; choose for yourself one of them, which I may do to you."'"</a:t>
            </a:r>
          </a:p>
          <a:p>
            <a:pPr marL="457200" indent="-317500">
              <a:buFontTx/>
              <a:buChar char="•"/>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u="sng">
                <a:solidFill>
                  <a:srgbClr val="0000E9"/>
                </a:solidFill>
                <a:latin typeface="Verdana" charset="0"/>
                <a:cs typeface="Verdana" charset="0"/>
                <a:sym typeface="Verdana" charset="0"/>
              </a:rPr>
              <a:t>Zech. 7:7</a:t>
            </a:r>
            <a:r>
              <a:rPr lang="en-US" sz="1300">
                <a:latin typeface="Verdana" charset="0"/>
                <a:cs typeface="Verdana" charset="0"/>
                <a:sym typeface="Verdana" charset="0"/>
              </a:rPr>
              <a:t>, "Are not these the words which the Lord proclaimed by the former prophets, when Jerus</a:t>
            </a:r>
            <a:r>
              <a:rPr lang="en-US" sz="1300">
                <a:latin typeface="Verdana" charset="0"/>
                <a:cs typeface="Verdana" charset="0"/>
                <a:sym typeface="Verdana" charset="0"/>
                <a:hlinkClick r:id="rId11"/>
              </a:rPr>
              <a:t>alem was </a:t>
            </a:r>
            <a:r>
              <a:rPr lang="en-US" sz="1300">
                <a:latin typeface="Verdana" charset="0"/>
                <a:cs typeface="Verdana" charset="0"/>
                <a:sym typeface="Verdana" charset="0"/>
              </a:rPr>
              <a:t>inhabited and prosperous with its cities around it, and the Negev and the foothills were inhabited?"</a:t>
            </a:r>
          </a:p>
          <a:p>
            <a:pPr marL="457200" indent="-317500">
              <a:buFontTx/>
              <a:buChar char="•"/>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a:latin typeface="Verdana Bold" charset="0"/>
                <a:cs typeface="Verdana Bold" charset="0"/>
                <a:sym typeface="Verdana Bold" charset="0"/>
              </a:rPr>
              <a:t>The Spirit of the Lord spoke through people</a:t>
            </a:r>
            <a:endParaRPr lang="en-US" sz="1300">
              <a:latin typeface="Verdana" charset="0"/>
              <a:cs typeface="Verdana" charset="0"/>
              <a:sym typeface="Verdana" charset="0"/>
            </a:endParaRPr>
          </a:p>
          <a:p>
            <a:pPr marL="457200" indent="-317500">
              <a:buFontTx/>
              <a:buChar char="•"/>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u="sng">
                <a:solidFill>
                  <a:srgbClr val="0000E9"/>
                </a:solidFill>
                <a:latin typeface="Verdana" charset="0"/>
                <a:cs typeface="Verdana" charset="0"/>
                <a:sym typeface="Verdana" charset="0"/>
              </a:rPr>
              <a:t>2 Sam. 23:2</a:t>
            </a:r>
            <a:r>
              <a:rPr lang="en-US" sz="1300">
                <a:latin typeface="Verdana" charset="0"/>
                <a:cs typeface="Verdana" charset="0"/>
                <a:sym typeface="Verdana" charset="0"/>
              </a:rPr>
              <a:t>, "The Spirit of the Lord spoke by me, and His word was on my tongue."</a:t>
            </a:r>
          </a:p>
          <a:p>
            <a:pPr marL="457200" indent="-317500">
              <a:buFontTx/>
              <a:buChar char="•"/>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u="sng">
                <a:solidFill>
                  <a:srgbClr val="0000E9"/>
                </a:solidFill>
                <a:latin typeface="Verdana" charset="0"/>
                <a:cs typeface="Verdana" charset="0"/>
                <a:sym typeface="Verdana" charset="0"/>
              </a:rPr>
              <a:t>1 Kings 22:24</a:t>
            </a:r>
            <a:r>
              <a:rPr lang="en-US" sz="1300">
                <a:latin typeface="Verdana" charset="0"/>
                <a:cs typeface="Verdana" charset="0"/>
                <a:sym typeface="Verdana" charset="0"/>
              </a:rPr>
              <a:t>, "Then Ze</a:t>
            </a:r>
            <a:r>
              <a:rPr lang="en-US" sz="1300">
                <a:latin typeface="Verdana" charset="0"/>
                <a:cs typeface="Verdana" charset="0"/>
                <a:sym typeface="Verdana" charset="0"/>
                <a:hlinkClick r:id="rId12"/>
              </a:rPr>
              <a:t>dekiah the </a:t>
            </a:r>
            <a:r>
              <a:rPr lang="en-US" sz="1300">
                <a:latin typeface="Verdana" charset="0"/>
                <a:cs typeface="Verdana" charset="0"/>
                <a:sym typeface="Verdana" charset="0"/>
              </a:rPr>
              <a:t>son of Chenaanah came near and struck Micaiah on the cheek and said, 'How did the </a:t>
            </a:r>
            <a:r>
              <a:rPr lang="en-US" sz="1300">
                <a:latin typeface="Verdana" charset="0"/>
                <a:cs typeface="Verdana" charset="0"/>
                <a:sym typeface="Verdana" charset="0"/>
                <a:hlinkClick r:id="rId13"/>
              </a:rPr>
              <a:t>Spirit of the</a:t>
            </a:r>
            <a:r>
              <a:rPr lang="en-US" sz="1300">
                <a:latin typeface="Verdana" charset="0"/>
                <a:cs typeface="Verdana" charset="0"/>
                <a:sym typeface="Verdana" charset="0"/>
              </a:rPr>
              <a:t> Lord pass from me to speak to you?'"</a:t>
            </a:r>
          </a:p>
          <a:p>
            <a:pPr marL="457200" indent="-317500">
              <a:buFontTx/>
              <a:buChar char="•"/>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u="sng">
                <a:solidFill>
                  <a:srgbClr val="0000E9"/>
                </a:solidFill>
                <a:latin typeface="Verdana" charset="0"/>
                <a:cs typeface="Verdana" charset="0"/>
                <a:sym typeface="Verdana" charset="0"/>
              </a:rPr>
              <a:t>2 Chron. 20:14-15</a:t>
            </a:r>
            <a:r>
              <a:rPr lang="en-US" sz="1300">
                <a:latin typeface="Verdana" charset="0"/>
                <a:cs typeface="Verdana" charset="0"/>
                <a:sym typeface="Verdana" charset="0"/>
              </a:rPr>
              <a:t>, "Then in the midst of the assembly the Spirit of the Lord came upon Jahaziel the son of Zechariah, the son of </a:t>
            </a:r>
            <a:r>
              <a:rPr lang="en-US" sz="1300">
                <a:latin typeface="Verdana" charset="0"/>
                <a:cs typeface="Verdana" charset="0"/>
                <a:sym typeface="Verdana" charset="0"/>
                <a:hlinkClick r:id="rId14"/>
              </a:rPr>
              <a:t>Benaiah, the son </a:t>
            </a:r>
            <a:r>
              <a:rPr lang="en-US" sz="1300">
                <a:latin typeface="Verdana" charset="0"/>
                <a:cs typeface="Verdana" charset="0"/>
                <a:sym typeface="Verdana" charset="0"/>
              </a:rPr>
              <a:t>of Jeiel, the son of Mattaniah, the Levite of the sons of Asaph; 15 and he said, 'Listen, all Judah and the inhabitants of Jerusalem and King Jehoshaphat: thus says the Lord to you, Do not fear or be dismayed because of this great multitude, for the battle is not yours but God's.'"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962" name="Rectangle 2"/>
          <p:cNvSpPr>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marL="457200" indent="-317500">
              <a:buFontTx/>
              <a:buAutoNum type="arabicPeriod"/>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a:latin typeface="Verdana Bold" charset="0"/>
                <a:cs typeface="Verdana Bold" charset="0"/>
                <a:sym typeface="Verdana Bold" charset="0"/>
              </a:rPr>
              <a:t>"Thus says the Lord" occurs 418 times in the NASB, 413 in the KJV</a:t>
            </a:r>
            <a:endParaRPr lang="en-US" sz="1300">
              <a:latin typeface="Verdana" charset="0"/>
              <a:cs typeface="Verdana" charset="0"/>
              <a:sym typeface="Verdana" charset="0"/>
            </a:endParaRPr>
          </a:p>
          <a:p>
            <a:pPr marL="457200" indent="-317500">
              <a:buFontTx/>
              <a:buAutoNum type="alphaUcPeriod"/>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u="sng">
                <a:solidFill>
                  <a:srgbClr val="0000E9"/>
                </a:solidFill>
                <a:latin typeface="Verdana" charset="0"/>
                <a:cs typeface="Verdana" charset="0"/>
                <a:sym typeface="Verdana" charset="0"/>
                <a:hlinkClick r:id="rId3"/>
              </a:rPr>
              <a:t>Exodus 4:22</a:t>
            </a:r>
            <a:r>
              <a:rPr lang="en-US" sz="1300">
                <a:latin typeface="Verdana" charset="0"/>
                <a:cs typeface="Verdana" charset="0"/>
                <a:sym typeface="Verdana" charset="0"/>
              </a:rPr>
              <a:t>, "Then you shall say to Pharaoh, Thus says the Lord, 'Israel is My son, My first-born.'"</a:t>
            </a:r>
          </a:p>
          <a:p>
            <a:pPr marL="457200" indent="-317500">
              <a:buFontTx/>
              <a:buAutoNum type="alphaUcPeriod"/>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u="sng">
                <a:solidFill>
                  <a:srgbClr val="0000E9"/>
                </a:solidFill>
                <a:latin typeface="Verdana" charset="0"/>
                <a:cs typeface="Verdana" charset="0"/>
                <a:sym typeface="Verdana" charset="0"/>
              </a:rPr>
              <a:t>1 Kings 11:</a:t>
            </a:r>
            <a:r>
              <a:rPr lang="en-US" sz="1300" u="sng">
                <a:solidFill>
                  <a:srgbClr val="0000E9"/>
                </a:solidFill>
                <a:latin typeface="Verdana" charset="0"/>
                <a:cs typeface="Verdana" charset="0"/>
                <a:sym typeface="Verdana" charset="0"/>
                <a:hlinkClick r:id="rId4"/>
              </a:rPr>
              <a:t>31</a:t>
            </a:r>
            <a:r>
              <a:rPr lang="en-US" sz="1300">
                <a:latin typeface="Verdana" charset="0"/>
                <a:cs typeface="Verdana" charset="0"/>
                <a:sym typeface="Verdana" charset="0"/>
                <a:hlinkClick r:id="rId4"/>
              </a:rPr>
              <a:t>, "And he s</a:t>
            </a:r>
            <a:r>
              <a:rPr lang="en-US" sz="1300">
                <a:latin typeface="Verdana" charset="0"/>
                <a:cs typeface="Verdana" charset="0"/>
                <a:sym typeface="Verdana" charset="0"/>
              </a:rPr>
              <a:t>aid to Jeroboam, 'Take for yourself ten pieces; for thus says the Lord, the God of Israel, Behold, I will tear the kingdom out of the hand of Solomon and give you ten tribes.'"</a:t>
            </a:r>
          </a:p>
          <a:p>
            <a:pPr marL="457200" indent="-317500">
              <a:buFontTx/>
              <a:buAutoNum type="alphaUcPeriod"/>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u="sng">
                <a:solidFill>
                  <a:srgbClr val="0000E9"/>
                </a:solidFill>
                <a:latin typeface="Verdana" charset="0"/>
                <a:cs typeface="Verdana" charset="0"/>
                <a:sym typeface="Verdana" charset="0"/>
              </a:rPr>
              <a:t>Isaiah 7:7</a:t>
            </a:r>
            <a:r>
              <a:rPr lang="en-US" sz="1300">
                <a:latin typeface="Verdana" charset="0"/>
                <a:cs typeface="Verdana" charset="0"/>
                <a:sym typeface="Verdana" charset="0"/>
              </a:rPr>
              <a:t>, "thus says t</a:t>
            </a:r>
            <a:r>
              <a:rPr lang="en-US" sz="1300">
                <a:latin typeface="Verdana" charset="0"/>
                <a:cs typeface="Verdana" charset="0"/>
                <a:sym typeface="Verdana" charset="0"/>
                <a:hlinkClick r:id="rId5"/>
              </a:rPr>
              <a:t>he Lord Go</a:t>
            </a:r>
            <a:r>
              <a:rPr lang="en-US" sz="1300">
                <a:latin typeface="Verdana" charset="0"/>
                <a:cs typeface="Verdana" charset="0"/>
                <a:sym typeface="Verdana" charset="0"/>
              </a:rPr>
              <a:t>d, 'It shall not stand nor shall it come to pass.'"</a:t>
            </a:r>
          </a:p>
          <a:p>
            <a:pPr marL="457200" indent="-317500">
              <a:buFontTx/>
              <a:buAutoNum type="alphaUcPeriod"/>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a:latin typeface="Verdana Bold" charset="0"/>
                <a:cs typeface="Verdana Bold" charset="0"/>
                <a:sym typeface="Verdana Bold" charset="0"/>
              </a:rPr>
              <a:t>"God said" occurs 46 times in both the NASB and the KJV</a:t>
            </a:r>
            <a:endParaRPr lang="en-US" sz="1300">
              <a:latin typeface="Verdana" charset="0"/>
              <a:cs typeface="Verdana" charset="0"/>
              <a:sym typeface="Verdana" charset="0"/>
            </a:endParaRPr>
          </a:p>
          <a:p>
            <a:pPr marL="457200" indent="-317500">
              <a:buFontTx/>
              <a:buAutoNum type="alphaUcPeriod"/>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u="sng">
                <a:solidFill>
                  <a:srgbClr val="0000E9"/>
                </a:solidFill>
                <a:latin typeface="Verdana" charset="0"/>
                <a:cs typeface="Verdana" charset="0"/>
                <a:sym typeface="Verdana" charset="0"/>
              </a:rPr>
              <a:t>Genesis 1:3</a:t>
            </a:r>
            <a:r>
              <a:rPr lang="en-US" sz="1300">
                <a:latin typeface="Verdana" charset="0"/>
                <a:cs typeface="Verdana" charset="0"/>
                <a:sym typeface="Verdana" charset="0"/>
              </a:rPr>
              <a:t>, "Then God said, 'Let </a:t>
            </a:r>
            <a:r>
              <a:rPr lang="en-US" sz="1300">
                <a:latin typeface="Verdana" charset="0"/>
                <a:cs typeface="Verdana" charset="0"/>
                <a:sym typeface="Verdana" charset="0"/>
                <a:hlinkClick r:id="rId6"/>
              </a:rPr>
              <a:t>there be li</a:t>
            </a:r>
            <a:r>
              <a:rPr lang="en-US" sz="1300">
                <a:latin typeface="Verdana" charset="0"/>
                <a:cs typeface="Verdana" charset="0"/>
                <a:sym typeface="Verdana" charset="0"/>
              </a:rPr>
              <a:t>ght'; and there was light."</a:t>
            </a:r>
          </a:p>
          <a:p>
            <a:pPr marL="457200" indent="-317500">
              <a:buFontTx/>
              <a:buAutoNum type="alphaUcPeriod"/>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u="sng">
                <a:solidFill>
                  <a:srgbClr val="0000E9"/>
                </a:solidFill>
                <a:latin typeface="Verdana" charset="0"/>
                <a:cs typeface="Verdana" charset="0"/>
                <a:sym typeface="Verdana" charset="0"/>
              </a:rPr>
              <a:t>Exodus 3:14</a:t>
            </a:r>
            <a:r>
              <a:rPr lang="en-US" sz="1300">
                <a:latin typeface="Verdana" charset="0"/>
                <a:cs typeface="Verdana" charset="0"/>
                <a:sym typeface="Verdana" charset="0"/>
              </a:rPr>
              <a:t>, "And God said to Moses, 'I AM WH</a:t>
            </a:r>
            <a:r>
              <a:rPr lang="en-US" sz="1300">
                <a:latin typeface="Verdana" charset="0"/>
                <a:cs typeface="Verdana" charset="0"/>
                <a:sym typeface="Verdana" charset="0"/>
                <a:hlinkClick r:id="rId7"/>
              </a:rPr>
              <a:t>O I AM'; an</a:t>
            </a:r>
            <a:r>
              <a:rPr lang="en-US" sz="1300">
                <a:latin typeface="Verdana" charset="0"/>
                <a:cs typeface="Verdana" charset="0"/>
                <a:sym typeface="Verdana" charset="0"/>
              </a:rPr>
              <a:t>d He said, "Thus you shall say to the sons of Israel, I AM has sent me to you."</a:t>
            </a:r>
          </a:p>
          <a:p>
            <a:pPr marL="457200" indent="-317500">
              <a:buFontTx/>
              <a:buAutoNum type="alphaUcPeriod"/>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u="sng">
                <a:solidFill>
                  <a:srgbClr val="0000E9"/>
                </a:solidFill>
                <a:latin typeface="Verdana" charset="0"/>
                <a:cs typeface="Verdana" charset="0"/>
                <a:sym typeface="Verdana" charset="0"/>
              </a:rPr>
              <a:t>Exodus 6:2-3</a:t>
            </a:r>
            <a:r>
              <a:rPr lang="en-US" sz="1300">
                <a:latin typeface="Verdana" charset="0"/>
                <a:cs typeface="Verdana" charset="0"/>
                <a:sym typeface="Verdana" charset="0"/>
              </a:rPr>
              <a:t>, "God spoke further to Moses and said to hi</a:t>
            </a:r>
            <a:r>
              <a:rPr lang="en-US" sz="1300">
                <a:latin typeface="Verdana" charset="0"/>
                <a:cs typeface="Verdana" charset="0"/>
                <a:sym typeface="Verdana" charset="0"/>
                <a:hlinkClick r:id="rId8"/>
              </a:rPr>
              <a:t>m, 'I am the</a:t>
            </a:r>
            <a:r>
              <a:rPr lang="en-US" sz="1300">
                <a:latin typeface="Verdana" charset="0"/>
                <a:cs typeface="Verdana" charset="0"/>
                <a:sym typeface="Verdana" charset="0"/>
              </a:rPr>
              <a:t> Lord; and I appeared to Abraham, Isaac, and Jacob, as God Almighty, but by My name, Lord, I did not make Myself known to them.'"</a:t>
            </a:r>
          </a:p>
          <a:p>
            <a:pPr marL="457200" indent="-317500">
              <a:buFontTx/>
              <a:buChar char="•"/>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a:latin typeface="Verdana Bold" charset="0"/>
                <a:cs typeface="Verdana Bold" charset="0"/>
                <a:sym typeface="Verdana Bold" charset="0"/>
              </a:rPr>
              <a:t>God spoke through prophets</a:t>
            </a:r>
            <a:endParaRPr lang="en-US" sz="1300">
              <a:latin typeface="Verdana" charset="0"/>
              <a:cs typeface="Verdana" charset="0"/>
              <a:sym typeface="Verdana" charset="0"/>
            </a:endParaRPr>
          </a:p>
          <a:p>
            <a:pPr marL="457200" indent="-317500">
              <a:buFontTx/>
              <a:buChar char="•"/>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u="sng">
                <a:solidFill>
                  <a:srgbClr val="0000E9"/>
                </a:solidFill>
                <a:latin typeface="Verdana" charset="0"/>
                <a:cs typeface="Verdana" charset="0"/>
                <a:sym typeface="Verdana" charset="0"/>
              </a:rPr>
              <a:t>1 Kings 14:18</a:t>
            </a:r>
            <a:r>
              <a:rPr lang="en-US" sz="1300">
                <a:latin typeface="Verdana" charset="0"/>
                <a:cs typeface="Verdana" charset="0"/>
                <a:sym typeface="Verdana" charset="0"/>
              </a:rPr>
              <a:t>, "And all Israel buried him and mourned for him, accor</a:t>
            </a:r>
            <a:r>
              <a:rPr lang="en-US" sz="1300">
                <a:latin typeface="Verdana" charset="0"/>
                <a:cs typeface="Verdana" charset="0"/>
                <a:sym typeface="Verdana" charset="0"/>
                <a:hlinkClick r:id="rId9"/>
              </a:rPr>
              <a:t>ding to the w</a:t>
            </a:r>
            <a:r>
              <a:rPr lang="en-US" sz="1300">
                <a:latin typeface="Verdana" charset="0"/>
                <a:cs typeface="Verdana" charset="0"/>
                <a:sym typeface="Verdana" charset="0"/>
              </a:rPr>
              <a:t>ord of the Lord which He spoke through His servant Ahijah the prophet."</a:t>
            </a:r>
          </a:p>
          <a:p>
            <a:pPr marL="457200" indent="-317500">
              <a:buFontTx/>
              <a:buChar char="•"/>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u="sng">
                <a:solidFill>
                  <a:srgbClr val="0000E9"/>
                </a:solidFill>
                <a:latin typeface="Verdana" charset="0"/>
                <a:cs typeface="Verdana" charset="0"/>
                <a:sym typeface="Verdana" charset="0"/>
              </a:rPr>
              <a:t>2 Sam. 24:11-12</a:t>
            </a:r>
            <a:r>
              <a:rPr lang="en-US" sz="1300">
                <a:latin typeface="Verdana" charset="0"/>
                <a:cs typeface="Verdana" charset="0"/>
                <a:sym typeface="Verdana" charset="0"/>
              </a:rPr>
              <a:t>, "When David arose in the morning, the word of the Lord came to t</a:t>
            </a:r>
            <a:r>
              <a:rPr lang="en-US" sz="1300">
                <a:latin typeface="Verdana" charset="0"/>
                <a:cs typeface="Verdana" charset="0"/>
                <a:sym typeface="Verdana" charset="0"/>
                <a:hlinkClick r:id="rId10"/>
              </a:rPr>
              <a:t>he prophet Gad,</a:t>
            </a:r>
            <a:r>
              <a:rPr lang="en-US" sz="1300">
                <a:latin typeface="Verdana" charset="0"/>
                <a:cs typeface="Verdana" charset="0"/>
                <a:sym typeface="Verdana" charset="0"/>
              </a:rPr>
              <a:t> David's seer, saying, </a:t>
            </a:r>
            <a:r>
              <a:rPr lang="en-US" sz="1100" baseline="32000">
                <a:latin typeface="Verdana" charset="0"/>
                <a:cs typeface="Verdana" charset="0"/>
                <a:sym typeface="Verdana" charset="0"/>
              </a:rPr>
              <a:t>12</a:t>
            </a:r>
            <a:r>
              <a:rPr lang="en-US" sz="1300">
                <a:latin typeface="Verdana" charset="0"/>
                <a:cs typeface="Verdana" charset="0"/>
                <a:sym typeface="Verdana" charset="0"/>
              </a:rPr>
              <a:t> 'Go and speak to David, Thus the Lord says, "I am offering you three things; choose for yourself one of them, which I may do to you."'"</a:t>
            </a:r>
          </a:p>
          <a:p>
            <a:pPr marL="457200" indent="-317500">
              <a:buFontTx/>
              <a:buChar char="•"/>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u="sng">
                <a:solidFill>
                  <a:srgbClr val="0000E9"/>
                </a:solidFill>
                <a:latin typeface="Verdana" charset="0"/>
                <a:cs typeface="Verdana" charset="0"/>
                <a:sym typeface="Verdana" charset="0"/>
              </a:rPr>
              <a:t>Zech. 7:7</a:t>
            </a:r>
            <a:r>
              <a:rPr lang="en-US" sz="1300">
                <a:latin typeface="Verdana" charset="0"/>
                <a:cs typeface="Verdana" charset="0"/>
                <a:sym typeface="Verdana" charset="0"/>
              </a:rPr>
              <a:t>, "Are not these the words which the Lord proclaimed by the former prophets, when Jerus</a:t>
            </a:r>
            <a:r>
              <a:rPr lang="en-US" sz="1300">
                <a:latin typeface="Verdana" charset="0"/>
                <a:cs typeface="Verdana" charset="0"/>
                <a:sym typeface="Verdana" charset="0"/>
                <a:hlinkClick r:id="rId11"/>
              </a:rPr>
              <a:t>alem was </a:t>
            </a:r>
            <a:r>
              <a:rPr lang="en-US" sz="1300">
                <a:latin typeface="Verdana" charset="0"/>
                <a:cs typeface="Verdana" charset="0"/>
                <a:sym typeface="Verdana" charset="0"/>
              </a:rPr>
              <a:t>inhabited and prosperous with its cities around it, and the Negev and the foothills were inhabited?"</a:t>
            </a:r>
          </a:p>
          <a:p>
            <a:pPr marL="457200" indent="-317500">
              <a:buFontTx/>
              <a:buChar char="•"/>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a:latin typeface="Verdana Bold" charset="0"/>
                <a:cs typeface="Verdana Bold" charset="0"/>
                <a:sym typeface="Verdana Bold" charset="0"/>
              </a:rPr>
              <a:t>The Spirit of the Lord spoke through people</a:t>
            </a:r>
            <a:endParaRPr lang="en-US" sz="1300">
              <a:latin typeface="Verdana" charset="0"/>
              <a:cs typeface="Verdana" charset="0"/>
              <a:sym typeface="Verdana" charset="0"/>
            </a:endParaRPr>
          </a:p>
          <a:p>
            <a:pPr marL="457200" indent="-317500">
              <a:buFontTx/>
              <a:buChar char="•"/>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u="sng">
                <a:solidFill>
                  <a:srgbClr val="0000E9"/>
                </a:solidFill>
                <a:latin typeface="Verdana" charset="0"/>
                <a:cs typeface="Verdana" charset="0"/>
                <a:sym typeface="Verdana" charset="0"/>
              </a:rPr>
              <a:t>2 Sam. 23:2</a:t>
            </a:r>
            <a:r>
              <a:rPr lang="en-US" sz="1300">
                <a:latin typeface="Verdana" charset="0"/>
                <a:cs typeface="Verdana" charset="0"/>
                <a:sym typeface="Verdana" charset="0"/>
              </a:rPr>
              <a:t>, "The Spirit of the Lord spoke by me, and His word was on my tongue."</a:t>
            </a:r>
          </a:p>
          <a:p>
            <a:pPr marL="457200" indent="-317500">
              <a:buFontTx/>
              <a:buChar char="•"/>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u="sng">
                <a:solidFill>
                  <a:srgbClr val="0000E9"/>
                </a:solidFill>
                <a:latin typeface="Verdana" charset="0"/>
                <a:cs typeface="Verdana" charset="0"/>
                <a:sym typeface="Verdana" charset="0"/>
              </a:rPr>
              <a:t>1 Kings 22:24</a:t>
            </a:r>
            <a:r>
              <a:rPr lang="en-US" sz="1300">
                <a:latin typeface="Verdana" charset="0"/>
                <a:cs typeface="Verdana" charset="0"/>
                <a:sym typeface="Verdana" charset="0"/>
              </a:rPr>
              <a:t>, "Then Ze</a:t>
            </a:r>
            <a:r>
              <a:rPr lang="en-US" sz="1300">
                <a:latin typeface="Verdana" charset="0"/>
                <a:cs typeface="Verdana" charset="0"/>
                <a:sym typeface="Verdana" charset="0"/>
                <a:hlinkClick r:id="rId12"/>
              </a:rPr>
              <a:t>dekiah the </a:t>
            </a:r>
            <a:r>
              <a:rPr lang="en-US" sz="1300">
                <a:latin typeface="Verdana" charset="0"/>
                <a:cs typeface="Verdana" charset="0"/>
                <a:sym typeface="Verdana" charset="0"/>
              </a:rPr>
              <a:t>son of Chenaanah came near and struck Micaiah on the cheek and said, 'How did the </a:t>
            </a:r>
            <a:r>
              <a:rPr lang="en-US" sz="1300">
                <a:latin typeface="Verdana" charset="0"/>
                <a:cs typeface="Verdana" charset="0"/>
                <a:sym typeface="Verdana" charset="0"/>
                <a:hlinkClick r:id="rId13"/>
              </a:rPr>
              <a:t>Spirit of the</a:t>
            </a:r>
            <a:r>
              <a:rPr lang="en-US" sz="1300">
                <a:latin typeface="Verdana" charset="0"/>
                <a:cs typeface="Verdana" charset="0"/>
                <a:sym typeface="Verdana" charset="0"/>
              </a:rPr>
              <a:t> Lord pass from me to speak to you?'"</a:t>
            </a:r>
          </a:p>
          <a:p>
            <a:pPr marL="457200" indent="-317500">
              <a:buFontTx/>
              <a:buChar char="•"/>
              <a:tabLst>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 pos="139700" algn="l"/>
                <a:tab pos="457200" algn="l"/>
                <a:tab pos="596900" algn="l"/>
                <a:tab pos="914400" algn="l"/>
                <a:tab pos="596900" algn="l"/>
                <a:tab pos="914400" algn="l"/>
                <a:tab pos="596900" algn="l"/>
                <a:tab pos="914400" algn="l"/>
              </a:tabLst>
            </a:pPr>
            <a:r>
              <a:rPr lang="en-US" sz="1300" u="sng">
                <a:solidFill>
                  <a:srgbClr val="0000E9"/>
                </a:solidFill>
                <a:latin typeface="Verdana" charset="0"/>
                <a:cs typeface="Verdana" charset="0"/>
                <a:sym typeface="Verdana" charset="0"/>
              </a:rPr>
              <a:t>2 Chron. 20:14-15</a:t>
            </a:r>
            <a:r>
              <a:rPr lang="en-US" sz="1300">
                <a:latin typeface="Verdana" charset="0"/>
                <a:cs typeface="Verdana" charset="0"/>
                <a:sym typeface="Verdana" charset="0"/>
              </a:rPr>
              <a:t>, "Then in the midst of the assembly the Spirit of the Lord came upon Jahaziel the son of Zechariah, the son of </a:t>
            </a:r>
            <a:r>
              <a:rPr lang="en-US" sz="1300">
                <a:latin typeface="Verdana" charset="0"/>
                <a:cs typeface="Verdana" charset="0"/>
                <a:sym typeface="Verdana" charset="0"/>
                <a:hlinkClick r:id="rId14"/>
              </a:rPr>
              <a:t>Benaiah, the son </a:t>
            </a:r>
            <a:r>
              <a:rPr lang="en-US" sz="1300">
                <a:latin typeface="Verdana" charset="0"/>
                <a:cs typeface="Verdana" charset="0"/>
                <a:sym typeface="Verdana" charset="0"/>
              </a:rPr>
              <a:t>of Jeiel, the son of Mattaniah, the Levite of the sons of Asaph; 15 and he said, 'Listen, all Judah and the inhabitants of Jerusalem and King Jehoshaphat: thus says the Lord to you, Do not fear or be dismayed because of this great multitude, for the battle is not yours but God's.'"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020159"/>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6392253"/>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14684938"/>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3747095"/>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00183536"/>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7711134"/>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5440780"/>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185240344"/>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4116396"/>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56395256"/>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83573037"/>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2637561"/>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635000"/>
            <a:ext cx="2616200" cy="802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635000"/>
            <a:ext cx="7696200" cy="802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0261448"/>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5608812"/>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96500544"/>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9714268"/>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29962447"/>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5266421"/>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9523620"/>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97680212"/>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4878662"/>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66922217"/>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10671257"/>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23658489"/>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1365796"/>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3419114"/>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04049902"/>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4111574"/>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03997346"/>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7079285"/>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2800075"/>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173038340"/>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1587314"/>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32915855"/>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5367106"/>
      </p:ext>
    </p:extLst>
  </p:cSld>
  <p:clrMapOvr>
    <a:masterClrMapping/>
  </p:clrMapOvr>
  <p:transition xmlns:p14="http://schemas.microsoft.com/office/powerpoint/2010/mai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62459580"/>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0653619"/>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1306518"/>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D59152B5-D838-434E-9823-E51C4419FCFB}" type="slidenum">
              <a:rPr lang="en-US"/>
              <a:pPr/>
              <a:t>‹#›</a:t>
            </a:fld>
            <a:endParaRPr lang="en-US"/>
          </a:p>
        </p:txBody>
      </p:sp>
    </p:spTree>
    <p:extLst>
      <p:ext uri="{BB962C8B-B14F-4D97-AF65-F5344CB8AC3E}">
        <p14:creationId xmlns:p14="http://schemas.microsoft.com/office/powerpoint/2010/main" val="299741121"/>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AD842AF-F664-5F4D-B94A-EA4F992562D2}" type="slidenum">
              <a:rPr lang="en-US"/>
              <a:pPr/>
              <a:t>‹#›</a:t>
            </a:fld>
            <a:endParaRPr lang="en-US"/>
          </a:p>
        </p:txBody>
      </p:sp>
    </p:spTree>
    <p:extLst>
      <p:ext uri="{BB962C8B-B14F-4D97-AF65-F5344CB8AC3E}">
        <p14:creationId xmlns:p14="http://schemas.microsoft.com/office/powerpoint/2010/main" val="4045687037"/>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A5E32896-7092-0D43-B62F-740D012725E4}" type="slidenum">
              <a:rPr lang="en-US"/>
              <a:pPr/>
              <a:t>‹#›</a:t>
            </a:fld>
            <a:endParaRPr lang="en-US"/>
          </a:p>
        </p:txBody>
      </p:sp>
    </p:spTree>
    <p:extLst>
      <p:ext uri="{BB962C8B-B14F-4D97-AF65-F5344CB8AC3E}">
        <p14:creationId xmlns:p14="http://schemas.microsoft.com/office/powerpoint/2010/main" val="2567713260"/>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7700" y="2171700"/>
            <a:ext cx="5778500" cy="650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171700"/>
            <a:ext cx="5778500" cy="650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27CC83AB-6BED-4A47-AAE8-3D76BEE08058}" type="slidenum">
              <a:rPr lang="en-US"/>
              <a:pPr/>
              <a:t>‹#›</a:t>
            </a:fld>
            <a:endParaRPr lang="en-US"/>
          </a:p>
        </p:txBody>
      </p:sp>
    </p:spTree>
    <p:extLst>
      <p:ext uri="{BB962C8B-B14F-4D97-AF65-F5344CB8AC3E}">
        <p14:creationId xmlns:p14="http://schemas.microsoft.com/office/powerpoint/2010/main" val="1589526781"/>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0CAB1F9-CFBD-CF42-AA22-747CF49FEAC0}" type="slidenum">
              <a:rPr lang="en-US"/>
              <a:pPr/>
              <a:t>‹#›</a:t>
            </a:fld>
            <a:endParaRPr lang="en-US"/>
          </a:p>
        </p:txBody>
      </p:sp>
    </p:spTree>
    <p:extLst>
      <p:ext uri="{BB962C8B-B14F-4D97-AF65-F5344CB8AC3E}">
        <p14:creationId xmlns:p14="http://schemas.microsoft.com/office/powerpoint/2010/main" val="4268769361"/>
      </p:ext>
    </p:extLst>
  </p:cSld>
  <p:clrMapOvr>
    <a:masterClrMapping/>
  </p:clrMapOvr>
  <p:transition xmlns:p14="http://schemas.microsoft.com/office/powerpoint/2010/mai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3C79399-D2B5-254B-BBBD-BE190A11CE59}" type="slidenum">
              <a:rPr lang="en-US"/>
              <a:pPr/>
              <a:t>‹#›</a:t>
            </a:fld>
            <a:endParaRPr lang="en-US"/>
          </a:p>
        </p:txBody>
      </p:sp>
    </p:spTree>
    <p:extLst>
      <p:ext uri="{BB962C8B-B14F-4D97-AF65-F5344CB8AC3E}">
        <p14:creationId xmlns:p14="http://schemas.microsoft.com/office/powerpoint/2010/main" val="3107003862"/>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0404366-849A-2B47-A261-DADC1AF57BCE}" type="slidenum">
              <a:rPr lang="en-US"/>
              <a:pPr/>
              <a:t>‹#›</a:t>
            </a:fld>
            <a:endParaRPr lang="en-US"/>
          </a:p>
        </p:txBody>
      </p:sp>
    </p:spTree>
    <p:extLst>
      <p:ext uri="{BB962C8B-B14F-4D97-AF65-F5344CB8AC3E}">
        <p14:creationId xmlns:p14="http://schemas.microsoft.com/office/powerpoint/2010/main" val="2157581520"/>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00334361"/>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BCBDA5F-2BCF-0540-AE27-8E70B87B21D9}" type="slidenum">
              <a:rPr lang="en-US"/>
              <a:pPr/>
              <a:t>‹#›</a:t>
            </a:fld>
            <a:endParaRPr lang="en-US"/>
          </a:p>
        </p:txBody>
      </p:sp>
    </p:spTree>
    <p:extLst>
      <p:ext uri="{BB962C8B-B14F-4D97-AF65-F5344CB8AC3E}">
        <p14:creationId xmlns:p14="http://schemas.microsoft.com/office/powerpoint/2010/main" val="2562138084"/>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11D8341-D521-C746-BB7E-32666DFC95EE}" type="slidenum">
              <a:rPr lang="en-US"/>
              <a:pPr/>
              <a:t>‹#›</a:t>
            </a:fld>
            <a:endParaRPr lang="en-US"/>
          </a:p>
        </p:txBody>
      </p:sp>
    </p:spTree>
    <p:extLst>
      <p:ext uri="{BB962C8B-B14F-4D97-AF65-F5344CB8AC3E}">
        <p14:creationId xmlns:p14="http://schemas.microsoft.com/office/powerpoint/2010/main" val="290980631"/>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3994318-D2BB-8741-8FF5-1DF580E73034}" type="slidenum">
              <a:rPr lang="en-US"/>
              <a:pPr/>
              <a:t>‹#›</a:t>
            </a:fld>
            <a:endParaRPr lang="en-US"/>
          </a:p>
        </p:txBody>
      </p:sp>
    </p:spTree>
    <p:extLst>
      <p:ext uri="{BB962C8B-B14F-4D97-AF65-F5344CB8AC3E}">
        <p14:creationId xmlns:p14="http://schemas.microsoft.com/office/powerpoint/2010/main" val="1529036564"/>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215900"/>
            <a:ext cx="2927350" cy="845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215900"/>
            <a:ext cx="8629650" cy="845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373B985-77F1-864A-9741-077C1279233F}" type="slidenum">
              <a:rPr lang="en-US"/>
              <a:pPr/>
              <a:t>‹#›</a:t>
            </a:fld>
            <a:endParaRPr lang="en-US"/>
          </a:p>
        </p:txBody>
      </p:sp>
    </p:spTree>
    <p:extLst>
      <p:ext uri="{BB962C8B-B14F-4D97-AF65-F5344CB8AC3E}">
        <p14:creationId xmlns:p14="http://schemas.microsoft.com/office/powerpoint/2010/main" val="674227698"/>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BCB2AEB4-ED69-CC44-B835-8F5FD60F9CE3}" type="slidenum">
              <a:rPr lang="en-US"/>
              <a:pPr/>
              <a:t>‹#›</a:t>
            </a:fld>
            <a:endParaRPr lang="en-US"/>
          </a:p>
        </p:txBody>
      </p:sp>
    </p:spTree>
    <p:extLst>
      <p:ext uri="{BB962C8B-B14F-4D97-AF65-F5344CB8AC3E}">
        <p14:creationId xmlns:p14="http://schemas.microsoft.com/office/powerpoint/2010/main" val="3122165305"/>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054924F-138C-4A49-AAEA-EA2B4B441AB0}" type="slidenum">
              <a:rPr lang="en-US"/>
              <a:pPr/>
              <a:t>‹#›</a:t>
            </a:fld>
            <a:endParaRPr lang="en-US"/>
          </a:p>
        </p:txBody>
      </p:sp>
    </p:spTree>
    <p:extLst>
      <p:ext uri="{BB962C8B-B14F-4D97-AF65-F5344CB8AC3E}">
        <p14:creationId xmlns:p14="http://schemas.microsoft.com/office/powerpoint/2010/main" val="3511533565"/>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0DC73A3-6045-8648-8E9C-86692DF62A7E}" type="slidenum">
              <a:rPr lang="en-US"/>
              <a:pPr/>
              <a:t>‹#›</a:t>
            </a:fld>
            <a:endParaRPr lang="en-US"/>
          </a:p>
        </p:txBody>
      </p:sp>
    </p:spTree>
    <p:extLst>
      <p:ext uri="{BB962C8B-B14F-4D97-AF65-F5344CB8AC3E}">
        <p14:creationId xmlns:p14="http://schemas.microsoft.com/office/powerpoint/2010/main" val="1996913039"/>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7700" y="2171700"/>
            <a:ext cx="2809875" cy="650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09975" y="2171700"/>
            <a:ext cx="2811463" cy="650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23A36068-1522-4E44-82D1-6CE895880C3E}" type="slidenum">
              <a:rPr lang="en-US"/>
              <a:pPr/>
              <a:t>‹#›</a:t>
            </a:fld>
            <a:endParaRPr lang="en-US"/>
          </a:p>
        </p:txBody>
      </p:sp>
    </p:spTree>
    <p:extLst>
      <p:ext uri="{BB962C8B-B14F-4D97-AF65-F5344CB8AC3E}">
        <p14:creationId xmlns:p14="http://schemas.microsoft.com/office/powerpoint/2010/main" val="604924955"/>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C94BEF1-62BD-E24F-BA28-057CCB833DDB}" type="slidenum">
              <a:rPr lang="en-US"/>
              <a:pPr/>
              <a:t>‹#›</a:t>
            </a:fld>
            <a:endParaRPr lang="en-US"/>
          </a:p>
        </p:txBody>
      </p:sp>
    </p:spTree>
    <p:extLst>
      <p:ext uri="{BB962C8B-B14F-4D97-AF65-F5344CB8AC3E}">
        <p14:creationId xmlns:p14="http://schemas.microsoft.com/office/powerpoint/2010/main" val="1667316043"/>
      </p:ext>
    </p:extLst>
  </p:cSld>
  <p:clrMapOvr>
    <a:masterClrMapping/>
  </p:clrMapOvr>
  <p:transition xmlns:p14="http://schemas.microsoft.com/office/powerpoint/2010/mai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841B1CF5-C9F8-864F-B0A0-5C20EBA14F11}" type="slidenum">
              <a:rPr lang="en-US"/>
              <a:pPr/>
              <a:t>‹#›</a:t>
            </a:fld>
            <a:endParaRPr lang="en-US"/>
          </a:p>
        </p:txBody>
      </p:sp>
    </p:spTree>
    <p:extLst>
      <p:ext uri="{BB962C8B-B14F-4D97-AF65-F5344CB8AC3E}">
        <p14:creationId xmlns:p14="http://schemas.microsoft.com/office/powerpoint/2010/main" val="3785616960"/>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819400"/>
            <a:ext cx="5149850" cy="5829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2250" y="2819400"/>
            <a:ext cx="5149850" cy="5829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0189168"/>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0263A03-A9BF-D043-8DBD-F37B8842D079}" type="slidenum">
              <a:rPr lang="en-US"/>
              <a:pPr/>
              <a:t>‹#›</a:t>
            </a:fld>
            <a:endParaRPr lang="en-US"/>
          </a:p>
        </p:txBody>
      </p:sp>
    </p:spTree>
    <p:extLst>
      <p:ext uri="{BB962C8B-B14F-4D97-AF65-F5344CB8AC3E}">
        <p14:creationId xmlns:p14="http://schemas.microsoft.com/office/powerpoint/2010/main" val="2585289399"/>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F032FC3-3A63-7C4F-9931-9CB366192EAF}" type="slidenum">
              <a:rPr lang="en-US"/>
              <a:pPr/>
              <a:t>‹#›</a:t>
            </a:fld>
            <a:endParaRPr lang="en-US"/>
          </a:p>
        </p:txBody>
      </p:sp>
    </p:spTree>
    <p:extLst>
      <p:ext uri="{BB962C8B-B14F-4D97-AF65-F5344CB8AC3E}">
        <p14:creationId xmlns:p14="http://schemas.microsoft.com/office/powerpoint/2010/main" val="4052303744"/>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5809EEC-FC35-F641-B93A-CFD936E529CB}" type="slidenum">
              <a:rPr lang="en-US"/>
              <a:pPr/>
              <a:t>‹#›</a:t>
            </a:fld>
            <a:endParaRPr lang="en-US"/>
          </a:p>
        </p:txBody>
      </p:sp>
    </p:spTree>
    <p:extLst>
      <p:ext uri="{BB962C8B-B14F-4D97-AF65-F5344CB8AC3E}">
        <p14:creationId xmlns:p14="http://schemas.microsoft.com/office/powerpoint/2010/main" val="3244448714"/>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2219047-090C-584F-8B03-5A43FC838F56}" type="slidenum">
              <a:rPr lang="en-US"/>
              <a:pPr/>
              <a:t>‹#›</a:t>
            </a:fld>
            <a:endParaRPr lang="en-US"/>
          </a:p>
        </p:txBody>
      </p:sp>
    </p:spTree>
    <p:extLst>
      <p:ext uri="{BB962C8B-B14F-4D97-AF65-F5344CB8AC3E}">
        <p14:creationId xmlns:p14="http://schemas.microsoft.com/office/powerpoint/2010/main" val="1906840780"/>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215900"/>
            <a:ext cx="2927350" cy="845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215900"/>
            <a:ext cx="8629650" cy="845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2280AAF-F73F-D048-85E1-DBE98EEBE0FE}" type="slidenum">
              <a:rPr lang="en-US"/>
              <a:pPr/>
              <a:t>‹#›</a:t>
            </a:fld>
            <a:endParaRPr lang="en-US"/>
          </a:p>
        </p:txBody>
      </p:sp>
    </p:spTree>
    <p:extLst>
      <p:ext uri="{BB962C8B-B14F-4D97-AF65-F5344CB8AC3E}">
        <p14:creationId xmlns:p14="http://schemas.microsoft.com/office/powerpoint/2010/main" val="3387238847"/>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2A19AA62-1A08-D44C-AC68-AEA7A3049D7D}" type="slidenum">
              <a:rPr lang="en-US"/>
              <a:pPr/>
              <a:t>‹#›</a:t>
            </a:fld>
            <a:endParaRPr lang="en-US"/>
          </a:p>
        </p:txBody>
      </p:sp>
    </p:spTree>
    <p:extLst>
      <p:ext uri="{BB962C8B-B14F-4D97-AF65-F5344CB8AC3E}">
        <p14:creationId xmlns:p14="http://schemas.microsoft.com/office/powerpoint/2010/main" val="858974663"/>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C0B6716-4718-0143-976D-A74C6F1F024E}" type="slidenum">
              <a:rPr lang="en-US"/>
              <a:pPr/>
              <a:t>‹#›</a:t>
            </a:fld>
            <a:endParaRPr lang="en-US"/>
          </a:p>
        </p:txBody>
      </p:sp>
    </p:spTree>
    <p:extLst>
      <p:ext uri="{BB962C8B-B14F-4D97-AF65-F5344CB8AC3E}">
        <p14:creationId xmlns:p14="http://schemas.microsoft.com/office/powerpoint/2010/main" val="2853502355"/>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A1D4EB3-B89B-8D42-BAD4-D446181B5EF7}" type="slidenum">
              <a:rPr lang="en-US"/>
              <a:pPr/>
              <a:t>‹#›</a:t>
            </a:fld>
            <a:endParaRPr lang="en-US"/>
          </a:p>
        </p:txBody>
      </p:sp>
    </p:spTree>
    <p:extLst>
      <p:ext uri="{BB962C8B-B14F-4D97-AF65-F5344CB8AC3E}">
        <p14:creationId xmlns:p14="http://schemas.microsoft.com/office/powerpoint/2010/main" val="867493703"/>
      </p:ext>
    </p:extLst>
  </p:cSld>
  <p:clrMapOvr>
    <a:masterClrMapping/>
  </p:clrMapOvr>
  <p:transition xmlns:p14="http://schemas.microsoft.com/office/powerpoint/2010/mai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D990D904-1C66-044D-B1D9-FBB6E2AB800A}" type="slidenum">
              <a:rPr lang="en-US"/>
              <a:pPr/>
              <a:t>‹#›</a:t>
            </a:fld>
            <a:endParaRPr lang="en-US"/>
          </a:p>
        </p:txBody>
      </p:sp>
    </p:spTree>
    <p:extLst>
      <p:ext uri="{BB962C8B-B14F-4D97-AF65-F5344CB8AC3E}">
        <p14:creationId xmlns:p14="http://schemas.microsoft.com/office/powerpoint/2010/main" val="2561769538"/>
      </p:ext>
    </p:extLst>
  </p:cSld>
  <p:clrMapOvr>
    <a:masterClrMapping/>
  </p:clrMapOvr>
  <p:transition xmlns:p14="http://schemas.microsoft.com/office/powerpoint/2010/mai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6499682C-3DCB-0B40-8A96-B48131BBAE0D}" type="slidenum">
              <a:rPr lang="en-US"/>
              <a:pPr/>
              <a:t>‹#›</a:t>
            </a:fld>
            <a:endParaRPr lang="en-US"/>
          </a:p>
        </p:txBody>
      </p:sp>
    </p:spTree>
    <p:extLst>
      <p:ext uri="{BB962C8B-B14F-4D97-AF65-F5344CB8AC3E}">
        <p14:creationId xmlns:p14="http://schemas.microsoft.com/office/powerpoint/2010/main" val="3013421638"/>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9144493"/>
      </p:ext>
    </p:extLst>
  </p:cSld>
  <p:clrMapOvr>
    <a:masterClrMapping/>
  </p:clrMapOvr>
  <p:transition xmlns:p14="http://schemas.microsoft.com/office/powerpoint/2010/mai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F693975-A91B-C74D-BA9F-D8574A7A1AEF}" type="slidenum">
              <a:rPr lang="en-US"/>
              <a:pPr/>
              <a:t>‹#›</a:t>
            </a:fld>
            <a:endParaRPr lang="en-US"/>
          </a:p>
        </p:txBody>
      </p:sp>
    </p:spTree>
    <p:extLst>
      <p:ext uri="{BB962C8B-B14F-4D97-AF65-F5344CB8AC3E}">
        <p14:creationId xmlns:p14="http://schemas.microsoft.com/office/powerpoint/2010/main" val="422955809"/>
      </p:ext>
    </p:extLst>
  </p:cSld>
  <p:clrMapOvr>
    <a:masterClrMapping/>
  </p:clrMapOvr>
  <p:transition xmlns:p14="http://schemas.microsoft.com/office/powerpoint/2010/mai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6D6C700-F933-FA47-9189-F64F2FD80472}" type="slidenum">
              <a:rPr lang="en-US"/>
              <a:pPr/>
              <a:t>‹#›</a:t>
            </a:fld>
            <a:endParaRPr lang="en-US"/>
          </a:p>
        </p:txBody>
      </p:sp>
    </p:spTree>
    <p:extLst>
      <p:ext uri="{BB962C8B-B14F-4D97-AF65-F5344CB8AC3E}">
        <p14:creationId xmlns:p14="http://schemas.microsoft.com/office/powerpoint/2010/main" val="3836309223"/>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6D2EEDB-7526-BF44-B0D8-E6D1ED098751}" type="slidenum">
              <a:rPr lang="en-US"/>
              <a:pPr/>
              <a:t>‹#›</a:t>
            </a:fld>
            <a:endParaRPr lang="en-US"/>
          </a:p>
        </p:txBody>
      </p:sp>
    </p:spTree>
    <p:extLst>
      <p:ext uri="{BB962C8B-B14F-4D97-AF65-F5344CB8AC3E}">
        <p14:creationId xmlns:p14="http://schemas.microsoft.com/office/powerpoint/2010/main" val="3689626850"/>
      </p:ext>
    </p:extLst>
  </p:cSld>
  <p:clrMapOvr>
    <a:masterClrMapping/>
  </p:clrMapOvr>
  <p:transition xmlns:p14="http://schemas.microsoft.com/office/powerpoint/2010/mai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3675328-D9B2-0B47-810D-F31F886BAD67}" type="slidenum">
              <a:rPr lang="en-US"/>
              <a:pPr/>
              <a:t>‹#›</a:t>
            </a:fld>
            <a:endParaRPr lang="en-US"/>
          </a:p>
        </p:txBody>
      </p:sp>
    </p:spTree>
    <p:extLst>
      <p:ext uri="{BB962C8B-B14F-4D97-AF65-F5344CB8AC3E}">
        <p14:creationId xmlns:p14="http://schemas.microsoft.com/office/powerpoint/2010/main" val="997930233"/>
      </p:ext>
    </p:extLst>
  </p:cSld>
  <p:clrMapOvr>
    <a:masterClrMapping/>
  </p:clrMapOvr>
  <p:transition xmlns:p14="http://schemas.microsoft.com/office/powerpoint/2010/mai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7FBA582-5A38-564E-A4CF-1ABBC2679489}" type="slidenum">
              <a:rPr lang="en-US"/>
              <a:pPr/>
              <a:t>‹#›</a:t>
            </a:fld>
            <a:endParaRPr lang="en-US"/>
          </a:p>
        </p:txBody>
      </p:sp>
    </p:spTree>
    <p:extLst>
      <p:ext uri="{BB962C8B-B14F-4D97-AF65-F5344CB8AC3E}">
        <p14:creationId xmlns:p14="http://schemas.microsoft.com/office/powerpoint/2010/main" val="2735895405"/>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215900"/>
            <a:ext cx="2927350" cy="8496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215900"/>
            <a:ext cx="8629650" cy="84963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FC983A9-53A7-9947-9051-A203C9D56D29}" type="slidenum">
              <a:rPr lang="en-US"/>
              <a:pPr/>
              <a:t>‹#›</a:t>
            </a:fld>
            <a:endParaRPr lang="en-US"/>
          </a:p>
        </p:txBody>
      </p:sp>
    </p:spTree>
    <p:extLst>
      <p:ext uri="{BB962C8B-B14F-4D97-AF65-F5344CB8AC3E}">
        <p14:creationId xmlns:p14="http://schemas.microsoft.com/office/powerpoint/2010/main" val="682224538"/>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7CDDEE5D-9ECA-7E4F-81AC-F34F8DEE41B2}" type="slidenum">
              <a:rPr lang="en-US"/>
              <a:pPr/>
              <a:t>‹#›</a:t>
            </a:fld>
            <a:endParaRPr lang="en-US"/>
          </a:p>
        </p:txBody>
      </p:sp>
    </p:spTree>
    <p:extLst>
      <p:ext uri="{BB962C8B-B14F-4D97-AF65-F5344CB8AC3E}">
        <p14:creationId xmlns:p14="http://schemas.microsoft.com/office/powerpoint/2010/main" val="885072527"/>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EB01EDC-AF4E-9041-98D2-884047480A07}" type="slidenum">
              <a:rPr lang="en-US"/>
              <a:pPr/>
              <a:t>‹#›</a:t>
            </a:fld>
            <a:endParaRPr lang="en-US"/>
          </a:p>
        </p:txBody>
      </p:sp>
    </p:spTree>
    <p:extLst>
      <p:ext uri="{BB962C8B-B14F-4D97-AF65-F5344CB8AC3E}">
        <p14:creationId xmlns:p14="http://schemas.microsoft.com/office/powerpoint/2010/main" val="3555926623"/>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0467AD8D-7398-B844-A7C2-E8599860ADCF}" type="slidenum">
              <a:rPr lang="en-US"/>
              <a:pPr/>
              <a:t>‹#›</a:t>
            </a:fld>
            <a:endParaRPr lang="en-US"/>
          </a:p>
        </p:txBody>
      </p:sp>
    </p:spTree>
    <p:extLst>
      <p:ext uri="{BB962C8B-B14F-4D97-AF65-F5344CB8AC3E}">
        <p14:creationId xmlns:p14="http://schemas.microsoft.com/office/powerpoint/2010/main" val="87191721"/>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06C79784-0C18-9D47-9610-DA49CBC34499}" type="slidenum">
              <a:rPr lang="en-US"/>
              <a:pPr/>
              <a:t>‹#›</a:t>
            </a:fld>
            <a:endParaRPr lang="en-US"/>
          </a:p>
        </p:txBody>
      </p:sp>
    </p:spTree>
    <p:extLst>
      <p:ext uri="{BB962C8B-B14F-4D97-AF65-F5344CB8AC3E}">
        <p14:creationId xmlns:p14="http://schemas.microsoft.com/office/powerpoint/2010/main" val="1180836767"/>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77603237"/>
      </p:ext>
    </p:extLst>
  </p:cSld>
  <p:clrMapOvr>
    <a:masterClrMapping/>
  </p:clrMapOvr>
  <p:transition xmlns:p14="http://schemas.microsoft.com/office/powerpoint/2010/mai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3239B789-FC6B-8749-87C7-7B89D2DC5491}" type="slidenum">
              <a:rPr lang="en-US"/>
              <a:pPr/>
              <a:t>‹#›</a:t>
            </a:fld>
            <a:endParaRPr lang="en-US"/>
          </a:p>
        </p:txBody>
      </p:sp>
    </p:spTree>
    <p:extLst>
      <p:ext uri="{BB962C8B-B14F-4D97-AF65-F5344CB8AC3E}">
        <p14:creationId xmlns:p14="http://schemas.microsoft.com/office/powerpoint/2010/main" val="1053528757"/>
      </p:ext>
    </p:extLst>
  </p:cSld>
  <p:clrMapOvr>
    <a:masterClrMapping/>
  </p:clrMapOvr>
  <p:transition xmlns:p14="http://schemas.microsoft.com/office/powerpoint/2010/mai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1535DBE4-098E-C946-B93F-32D2A290B4DE}" type="slidenum">
              <a:rPr lang="en-US"/>
              <a:pPr/>
              <a:t>‹#›</a:t>
            </a:fld>
            <a:endParaRPr lang="en-US"/>
          </a:p>
        </p:txBody>
      </p:sp>
    </p:spTree>
    <p:extLst>
      <p:ext uri="{BB962C8B-B14F-4D97-AF65-F5344CB8AC3E}">
        <p14:creationId xmlns:p14="http://schemas.microsoft.com/office/powerpoint/2010/main" val="2547267912"/>
      </p:ext>
    </p:extLst>
  </p:cSld>
  <p:clrMapOvr>
    <a:masterClrMapping/>
  </p:clrMapOvr>
  <p:transition xmlns:p14="http://schemas.microsoft.com/office/powerpoint/2010/mai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0EC2B18-DEF1-0041-93AB-D840918B65E3}" type="slidenum">
              <a:rPr lang="en-US"/>
              <a:pPr/>
              <a:t>‹#›</a:t>
            </a:fld>
            <a:endParaRPr lang="en-US"/>
          </a:p>
        </p:txBody>
      </p:sp>
    </p:spTree>
    <p:extLst>
      <p:ext uri="{BB962C8B-B14F-4D97-AF65-F5344CB8AC3E}">
        <p14:creationId xmlns:p14="http://schemas.microsoft.com/office/powerpoint/2010/main" val="4000783910"/>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ED46137-814F-374C-9CDE-007C70D4780F}" type="slidenum">
              <a:rPr lang="en-US"/>
              <a:pPr/>
              <a:t>‹#›</a:t>
            </a:fld>
            <a:endParaRPr lang="en-US"/>
          </a:p>
        </p:txBody>
      </p:sp>
    </p:spTree>
    <p:extLst>
      <p:ext uri="{BB962C8B-B14F-4D97-AF65-F5344CB8AC3E}">
        <p14:creationId xmlns:p14="http://schemas.microsoft.com/office/powerpoint/2010/main" val="2574229547"/>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220716C-E435-9A4F-99CF-29422F3AF9B9}" type="slidenum">
              <a:rPr lang="en-US"/>
              <a:pPr/>
              <a:t>‹#›</a:t>
            </a:fld>
            <a:endParaRPr lang="en-US"/>
          </a:p>
        </p:txBody>
      </p:sp>
    </p:spTree>
    <p:extLst>
      <p:ext uri="{BB962C8B-B14F-4D97-AF65-F5344CB8AC3E}">
        <p14:creationId xmlns:p14="http://schemas.microsoft.com/office/powerpoint/2010/main" val="2966929641"/>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6423CBA-16BF-D240-BE5F-C0D52D9DC030}" type="slidenum">
              <a:rPr lang="en-US"/>
              <a:pPr/>
              <a:t>‹#›</a:t>
            </a:fld>
            <a:endParaRPr lang="en-US"/>
          </a:p>
        </p:txBody>
      </p:sp>
    </p:spTree>
    <p:extLst>
      <p:ext uri="{BB962C8B-B14F-4D97-AF65-F5344CB8AC3E}">
        <p14:creationId xmlns:p14="http://schemas.microsoft.com/office/powerpoint/2010/main" val="834086940"/>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171C68E-DA4C-E44E-9DBE-D0837A6921C2}" type="slidenum">
              <a:rPr lang="en-US"/>
              <a:pPr/>
              <a:t>‹#›</a:t>
            </a:fld>
            <a:endParaRPr lang="en-US"/>
          </a:p>
        </p:txBody>
      </p:sp>
    </p:spTree>
    <p:extLst>
      <p:ext uri="{BB962C8B-B14F-4D97-AF65-F5344CB8AC3E}">
        <p14:creationId xmlns:p14="http://schemas.microsoft.com/office/powerpoint/2010/main" val="3901094750"/>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06B174E4-B1A1-2942-87D6-4F7EE72852D3}" type="slidenum">
              <a:rPr lang="en-US"/>
              <a:pPr/>
              <a:t>‹#›</a:t>
            </a:fld>
            <a:endParaRPr lang="en-US"/>
          </a:p>
        </p:txBody>
      </p:sp>
    </p:spTree>
    <p:extLst>
      <p:ext uri="{BB962C8B-B14F-4D97-AF65-F5344CB8AC3E}">
        <p14:creationId xmlns:p14="http://schemas.microsoft.com/office/powerpoint/2010/main" val="183566082"/>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7B081C6-BC7F-D041-899E-DE820A7CD393}" type="slidenum">
              <a:rPr lang="en-US"/>
              <a:pPr/>
              <a:t>‹#›</a:t>
            </a:fld>
            <a:endParaRPr lang="en-US"/>
          </a:p>
        </p:txBody>
      </p:sp>
    </p:spTree>
    <p:extLst>
      <p:ext uri="{BB962C8B-B14F-4D97-AF65-F5344CB8AC3E}">
        <p14:creationId xmlns:p14="http://schemas.microsoft.com/office/powerpoint/2010/main" val="411618341"/>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5B1FB5E-FD23-D34A-A240-7C91323E339E}" type="slidenum">
              <a:rPr lang="en-US"/>
              <a:pPr/>
              <a:t>‹#›</a:t>
            </a:fld>
            <a:endParaRPr lang="en-US"/>
          </a:p>
        </p:txBody>
      </p:sp>
    </p:spTree>
    <p:extLst>
      <p:ext uri="{BB962C8B-B14F-4D97-AF65-F5344CB8AC3E}">
        <p14:creationId xmlns:p14="http://schemas.microsoft.com/office/powerpoint/2010/main" val="3904415904"/>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7133073"/>
      </p:ext>
    </p:extLst>
  </p:cSld>
  <p:clrMapOvr>
    <a:masterClrMapping/>
  </p:clrMapOvr>
  <p:transition xmlns:p14="http://schemas.microsoft.com/office/powerpoint/2010/mai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2159000" y="2055813"/>
            <a:ext cx="4267200" cy="5868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055813"/>
            <a:ext cx="4267200" cy="5868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4280EDAC-6B5D-784D-9310-2472676CCE88}" type="slidenum">
              <a:rPr lang="en-US"/>
              <a:pPr/>
              <a:t>‹#›</a:t>
            </a:fld>
            <a:endParaRPr lang="en-US"/>
          </a:p>
        </p:txBody>
      </p:sp>
    </p:spTree>
    <p:extLst>
      <p:ext uri="{BB962C8B-B14F-4D97-AF65-F5344CB8AC3E}">
        <p14:creationId xmlns:p14="http://schemas.microsoft.com/office/powerpoint/2010/main" val="3562810653"/>
      </p:ext>
    </p:extLst>
  </p:cSld>
  <p:clrMapOvr>
    <a:masterClrMapping/>
  </p:clrMapOvr>
  <p:transition xmlns:p14="http://schemas.microsoft.com/office/powerpoint/2010/mai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3BBCAD9-3647-B545-A4B1-B3B839E65ED8}" type="slidenum">
              <a:rPr lang="en-US"/>
              <a:pPr/>
              <a:t>‹#›</a:t>
            </a:fld>
            <a:endParaRPr lang="en-US"/>
          </a:p>
        </p:txBody>
      </p:sp>
    </p:spTree>
    <p:extLst>
      <p:ext uri="{BB962C8B-B14F-4D97-AF65-F5344CB8AC3E}">
        <p14:creationId xmlns:p14="http://schemas.microsoft.com/office/powerpoint/2010/main" val="413148224"/>
      </p:ext>
    </p:extLst>
  </p:cSld>
  <p:clrMapOvr>
    <a:masterClrMapping/>
  </p:clrMapOvr>
  <p:transition xmlns:p14="http://schemas.microsoft.com/office/powerpoint/2010/mai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CF7F90F8-0434-D44E-B043-5A4C786B5FB3}" type="slidenum">
              <a:rPr lang="en-US"/>
              <a:pPr/>
              <a:t>‹#›</a:t>
            </a:fld>
            <a:endParaRPr lang="en-US"/>
          </a:p>
        </p:txBody>
      </p:sp>
    </p:spTree>
    <p:extLst>
      <p:ext uri="{BB962C8B-B14F-4D97-AF65-F5344CB8AC3E}">
        <p14:creationId xmlns:p14="http://schemas.microsoft.com/office/powerpoint/2010/main" val="1417889473"/>
      </p:ext>
    </p:extLst>
  </p:cSld>
  <p:clrMapOvr>
    <a:masterClrMapping/>
  </p:clrMapOvr>
  <p:transition xmlns:p14="http://schemas.microsoft.com/office/powerpoint/2010/mai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05377F8B-B8CD-3C4E-B39D-C4137CC055D9}" type="slidenum">
              <a:rPr lang="en-US"/>
              <a:pPr/>
              <a:t>‹#›</a:t>
            </a:fld>
            <a:endParaRPr lang="en-US"/>
          </a:p>
        </p:txBody>
      </p:sp>
    </p:spTree>
    <p:extLst>
      <p:ext uri="{BB962C8B-B14F-4D97-AF65-F5344CB8AC3E}">
        <p14:creationId xmlns:p14="http://schemas.microsoft.com/office/powerpoint/2010/main" val="795401247"/>
      </p:ext>
    </p:extLst>
  </p:cSld>
  <p:clrMapOvr>
    <a:masterClrMapping/>
  </p:clrMapOvr>
  <p:transition xmlns:p14="http://schemas.microsoft.com/office/powerpoint/2010/mai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043B1C9-AB6A-3C42-850A-B515D26B0E61}" type="slidenum">
              <a:rPr lang="en-US"/>
              <a:pPr/>
              <a:t>‹#›</a:t>
            </a:fld>
            <a:endParaRPr lang="en-US"/>
          </a:p>
        </p:txBody>
      </p:sp>
    </p:spTree>
    <p:extLst>
      <p:ext uri="{BB962C8B-B14F-4D97-AF65-F5344CB8AC3E}">
        <p14:creationId xmlns:p14="http://schemas.microsoft.com/office/powerpoint/2010/main" val="1452644488"/>
      </p:ext>
    </p:extLst>
  </p:cSld>
  <p:clrMapOvr>
    <a:masterClrMapping/>
  </p:clrMapOvr>
  <p:transition xmlns:p14="http://schemas.microsoft.com/office/powerpoint/2010/mai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4DCB96A-236C-DA44-82C0-9DB5E37EE368}" type="slidenum">
              <a:rPr lang="en-US"/>
              <a:pPr/>
              <a:t>‹#›</a:t>
            </a:fld>
            <a:endParaRPr lang="en-US"/>
          </a:p>
        </p:txBody>
      </p:sp>
    </p:spTree>
    <p:extLst>
      <p:ext uri="{BB962C8B-B14F-4D97-AF65-F5344CB8AC3E}">
        <p14:creationId xmlns:p14="http://schemas.microsoft.com/office/powerpoint/2010/main" val="436302835"/>
      </p:ext>
    </p:extLst>
  </p:cSld>
  <p:clrMapOvr>
    <a:masterClrMapping/>
  </p:clrMapOvr>
  <p:transition xmlns:p14="http://schemas.microsoft.com/office/powerpoint/2010/mai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ADBBE05-E275-814A-BFB4-8514A8E9FB3B}" type="slidenum">
              <a:rPr lang="en-US"/>
              <a:pPr/>
              <a:t>‹#›</a:t>
            </a:fld>
            <a:endParaRPr lang="en-US"/>
          </a:p>
        </p:txBody>
      </p:sp>
    </p:spTree>
    <p:extLst>
      <p:ext uri="{BB962C8B-B14F-4D97-AF65-F5344CB8AC3E}">
        <p14:creationId xmlns:p14="http://schemas.microsoft.com/office/powerpoint/2010/main" val="2421524955"/>
      </p:ext>
    </p:extLst>
  </p:cSld>
  <p:clrMapOvr>
    <a:masterClrMapping/>
  </p:clrMapOvr>
  <p:transition xmlns:p14="http://schemas.microsoft.com/office/powerpoint/2010/mai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75342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7534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D794A28-D5B1-C043-85C5-C3D7049459C0}" type="slidenum">
              <a:rPr lang="en-US"/>
              <a:pPr/>
              <a:t>‹#›</a:t>
            </a:fld>
            <a:endParaRPr lang="en-US"/>
          </a:p>
        </p:txBody>
      </p:sp>
    </p:spTree>
    <p:extLst>
      <p:ext uri="{BB962C8B-B14F-4D97-AF65-F5344CB8AC3E}">
        <p14:creationId xmlns:p14="http://schemas.microsoft.com/office/powerpoint/2010/main" val="3415670950"/>
      </p:ext>
    </p:extLst>
  </p:cSld>
  <p:clrMapOvr>
    <a:masterClrMapping/>
  </p:clrMapOvr>
  <p:transition xmlns:p14="http://schemas.microsoft.com/office/powerpoint/2010/mai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E39BE9F9-0462-4E47-AA8F-331F8DAE4B1D}" type="slidenum">
              <a:rPr lang="en-US"/>
              <a:pPr/>
              <a:t>‹#›</a:t>
            </a:fld>
            <a:endParaRPr lang="en-US"/>
          </a:p>
        </p:txBody>
      </p:sp>
    </p:spTree>
    <p:extLst>
      <p:ext uri="{BB962C8B-B14F-4D97-AF65-F5344CB8AC3E}">
        <p14:creationId xmlns:p14="http://schemas.microsoft.com/office/powerpoint/2010/main" val="2948343548"/>
      </p:ext>
    </p:extLst>
  </p:cSld>
  <p:clrMapOvr>
    <a:masterClrMapping/>
  </p:clrMapOvr>
  <p:transition xmlns:p14="http://schemas.microsoft.com/office/powerpoint/2010/mai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B5F7AD9-A5FA-1345-847A-79BDB88E06B5}" type="slidenum">
              <a:rPr lang="en-US"/>
              <a:pPr/>
              <a:t>‹#›</a:t>
            </a:fld>
            <a:endParaRPr lang="en-US"/>
          </a:p>
        </p:txBody>
      </p:sp>
    </p:spTree>
    <p:extLst>
      <p:ext uri="{BB962C8B-B14F-4D97-AF65-F5344CB8AC3E}">
        <p14:creationId xmlns:p14="http://schemas.microsoft.com/office/powerpoint/2010/main" val="3940710849"/>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32202746"/>
      </p:ext>
    </p:extLst>
  </p:cSld>
  <p:clrMapOvr>
    <a:masterClrMapping/>
  </p:clrMapOvr>
  <p:transition xmlns:p14="http://schemas.microsoft.com/office/powerpoint/2010/mai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629AACCE-D3FE-8140-A2A5-7D86572656C3}" type="slidenum">
              <a:rPr lang="en-US"/>
              <a:pPr/>
              <a:t>‹#›</a:t>
            </a:fld>
            <a:endParaRPr lang="en-US"/>
          </a:p>
        </p:txBody>
      </p:sp>
    </p:spTree>
    <p:extLst>
      <p:ext uri="{BB962C8B-B14F-4D97-AF65-F5344CB8AC3E}">
        <p14:creationId xmlns:p14="http://schemas.microsoft.com/office/powerpoint/2010/main" val="3738303049"/>
      </p:ext>
    </p:extLst>
  </p:cSld>
  <p:clrMapOvr>
    <a:masterClrMapping/>
  </p:clrMapOvr>
  <p:transition xmlns:p14="http://schemas.microsoft.com/office/powerpoint/2010/mai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7700" y="2171700"/>
            <a:ext cx="5778500" cy="650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171700"/>
            <a:ext cx="5778500" cy="650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A7CC7C3-2F61-5743-9B1E-2BCE809FD81C}" type="slidenum">
              <a:rPr lang="en-US"/>
              <a:pPr/>
              <a:t>‹#›</a:t>
            </a:fld>
            <a:endParaRPr lang="en-US"/>
          </a:p>
        </p:txBody>
      </p:sp>
    </p:spTree>
    <p:extLst>
      <p:ext uri="{BB962C8B-B14F-4D97-AF65-F5344CB8AC3E}">
        <p14:creationId xmlns:p14="http://schemas.microsoft.com/office/powerpoint/2010/main" val="3259144821"/>
      </p:ext>
    </p:extLst>
  </p:cSld>
  <p:clrMapOvr>
    <a:masterClrMapping/>
  </p:clrMapOvr>
  <p:transition xmlns:p14="http://schemas.microsoft.com/office/powerpoint/2010/mai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43AF214B-5BCE-CA42-ACCA-080554457953}" type="slidenum">
              <a:rPr lang="en-US"/>
              <a:pPr/>
              <a:t>‹#›</a:t>
            </a:fld>
            <a:endParaRPr lang="en-US"/>
          </a:p>
        </p:txBody>
      </p:sp>
    </p:spTree>
    <p:extLst>
      <p:ext uri="{BB962C8B-B14F-4D97-AF65-F5344CB8AC3E}">
        <p14:creationId xmlns:p14="http://schemas.microsoft.com/office/powerpoint/2010/main" val="2025794521"/>
      </p:ext>
    </p:extLst>
  </p:cSld>
  <p:clrMapOvr>
    <a:masterClrMapping/>
  </p:clrMapOvr>
  <p:transition xmlns:p14="http://schemas.microsoft.com/office/powerpoint/2010/mai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2464FC4-BDC9-0D48-BA84-E1F04414FFCF}" type="slidenum">
              <a:rPr lang="en-US"/>
              <a:pPr/>
              <a:t>‹#›</a:t>
            </a:fld>
            <a:endParaRPr lang="en-US"/>
          </a:p>
        </p:txBody>
      </p:sp>
    </p:spTree>
    <p:extLst>
      <p:ext uri="{BB962C8B-B14F-4D97-AF65-F5344CB8AC3E}">
        <p14:creationId xmlns:p14="http://schemas.microsoft.com/office/powerpoint/2010/main" val="3820794758"/>
      </p:ext>
    </p:extLst>
  </p:cSld>
  <p:clrMapOvr>
    <a:masterClrMapping/>
  </p:clrMapOvr>
  <p:transition xmlns:p14="http://schemas.microsoft.com/office/powerpoint/2010/mai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4DD4222-708E-354D-BDB0-C9DC24C5C1F6}" type="slidenum">
              <a:rPr lang="en-US"/>
              <a:pPr/>
              <a:t>‹#›</a:t>
            </a:fld>
            <a:endParaRPr lang="en-US"/>
          </a:p>
        </p:txBody>
      </p:sp>
    </p:spTree>
    <p:extLst>
      <p:ext uri="{BB962C8B-B14F-4D97-AF65-F5344CB8AC3E}">
        <p14:creationId xmlns:p14="http://schemas.microsoft.com/office/powerpoint/2010/main" val="1743273814"/>
      </p:ext>
    </p:extLst>
  </p:cSld>
  <p:clrMapOvr>
    <a:masterClrMapping/>
  </p:clrMapOvr>
  <p:transition xmlns:p14="http://schemas.microsoft.com/office/powerpoint/2010/mai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7D32F0A-CB57-8D42-8FB5-06E5CDE9E901}" type="slidenum">
              <a:rPr lang="en-US"/>
              <a:pPr/>
              <a:t>‹#›</a:t>
            </a:fld>
            <a:endParaRPr lang="en-US"/>
          </a:p>
        </p:txBody>
      </p:sp>
    </p:spTree>
    <p:extLst>
      <p:ext uri="{BB962C8B-B14F-4D97-AF65-F5344CB8AC3E}">
        <p14:creationId xmlns:p14="http://schemas.microsoft.com/office/powerpoint/2010/main" val="4138596429"/>
      </p:ext>
    </p:extLst>
  </p:cSld>
  <p:clrMapOvr>
    <a:masterClrMapping/>
  </p:clrMapOvr>
  <p:transition xmlns:p14="http://schemas.microsoft.com/office/powerpoint/2010/mai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5D93CB3-6097-E840-838D-2B11224A16CE}" type="slidenum">
              <a:rPr lang="en-US"/>
              <a:pPr/>
              <a:t>‹#›</a:t>
            </a:fld>
            <a:endParaRPr lang="en-US"/>
          </a:p>
        </p:txBody>
      </p:sp>
    </p:spTree>
    <p:extLst>
      <p:ext uri="{BB962C8B-B14F-4D97-AF65-F5344CB8AC3E}">
        <p14:creationId xmlns:p14="http://schemas.microsoft.com/office/powerpoint/2010/main" val="123686279"/>
      </p:ext>
    </p:extLst>
  </p:cSld>
  <p:clrMapOvr>
    <a:masterClrMapping/>
  </p:clrMapOvr>
  <p:transition xmlns:p14="http://schemas.microsoft.com/office/powerpoint/2010/mai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27A76B7-2834-504E-BC7E-6C3951E08996}" type="slidenum">
              <a:rPr lang="en-US"/>
              <a:pPr/>
              <a:t>‹#›</a:t>
            </a:fld>
            <a:endParaRPr lang="en-US"/>
          </a:p>
        </p:txBody>
      </p:sp>
    </p:spTree>
    <p:extLst>
      <p:ext uri="{BB962C8B-B14F-4D97-AF65-F5344CB8AC3E}">
        <p14:creationId xmlns:p14="http://schemas.microsoft.com/office/powerpoint/2010/main" val="2500481527"/>
      </p:ext>
    </p:extLst>
  </p:cSld>
  <p:clrMapOvr>
    <a:masterClrMapping/>
  </p:clrMapOvr>
  <p:transition xmlns:p14="http://schemas.microsoft.com/office/powerpoint/2010/mai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215900"/>
            <a:ext cx="2927350" cy="845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215900"/>
            <a:ext cx="8629650" cy="845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A67C736-4580-054C-BDE2-55C2BDB0686A}" type="slidenum">
              <a:rPr lang="en-US"/>
              <a:pPr/>
              <a:t>‹#›</a:t>
            </a:fld>
            <a:endParaRPr lang="en-US"/>
          </a:p>
        </p:txBody>
      </p:sp>
    </p:spTree>
    <p:extLst>
      <p:ext uri="{BB962C8B-B14F-4D97-AF65-F5344CB8AC3E}">
        <p14:creationId xmlns:p14="http://schemas.microsoft.com/office/powerpoint/2010/main" val="2095104656"/>
      </p:ext>
    </p:extLst>
  </p:cSld>
  <p:clrMapOvr>
    <a:masterClrMapping/>
  </p:clrMapOvr>
  <p:transition xmlns:p14="http://schemas.microsoft.com/office/powerpoint/2010/mai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1B15A4BD-8F3D-D244-A002-7E409049F893}" type="slidenum">
              <a:rPr lang="en-US"/>
              <a:pPr/>
              <a:t>‹#›</a:t>
            </a:fld>
            <a:endParaRPr lang="en-US"/>
          </a:p>
        </p:txBody>
      </p:sp>
    </p:spTree>
    <p:extLst>
      <p:ext uri="{BB962C8B-B14F-4D97-AF65-F5344CB8AC3E}">
        <p14:creationId xmlns:p14="http://schemas.microsoft.com/office/powerpoint/2010/main" val="1261945113"/>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8698436"/>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89733069"/>
      </p:ext>
    </p:extLst>
  </p:cSld>
  <p:clrMapOvr>
    <a:masterClrMapping/>
  </p:clrMapOvr>
  <p:transition xmlns:p14="http://schemas.microsoft.com/office/powerpoint/2010/mai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D3AAFF3-FDD1-7944-BBFA-4A8C6FD56F04}" type="slidenum">
              <a:rPr lang="en-US"/>
              <a:pPr/>
              <a:t>‹#›</a:t>
            </a:fld>
            <a:endParaRPr lang="en-US"/>
          </a:p>
        </p:txBody>
      </p:sp>
    </p:spTree>
    <p:extLst>
      <p:ext uri="{BB962C8B-B14F-4D97-AF65-F5344CB8AC3E}">
        <p14:creationId xmlns:p14="http://schemas.microsoft.com/office/powerpoint/2010/main" val="3307447061"/>
      </p:ext>
    </p:extLst>
  </p:cSld>
  <p:clrMapOvr>
    <a:masterClrMapping/>
  </p:clrMapOvr>
  <p:transition xmlns:p14="http://schemas.microsoft.com/office/powerpoint/2010/mai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59E119DD-E001-FA45-B150-E78C0E9BE0DD}" type="slidenum">
              <a:rPr lang="en-US"/>
              <a:pPr/>
              <a:t>‹#›</a:t>
            </a:fld>
            <a:endParaRPr lang="en-US"/>
          </a:p>
        </p:txBody>
      </p:sp>
    </p:spTree>
    <p:extLst>
      <p:ext uri="{BB962C8B-B14F-4D97-AF65-F5344CB8AC3E}">
        <p14:creationId xmlns:p14="http://schemas.microsoft.com/office/powerpoint/2010/main" val="4243192876"/>
      </p:ext>
    </p:extLst>
  </p:cSld>
  <p:clrMapOvr>
    <a:masterClrMapping/>
  </p:clrMapOvr>
  <p:transition xmlns:p14="http://schemas.microsoft.com/office/powerpoint/2010/mai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9A2CB609-4983-1B42-B091-538272951C4B}" type="slidenum">
              <a:rPr lang="en-US"/>
              <a:pPr/>
              <a:t>‹#›</a:t>
            </a:fld>
            <a:endParaRPr lang="en-US"/>
          </a:p>
        </p:txBody>
      </p:sp>
    </p:spTree>
    <p:extLst>
      <p:ext uri="{BB962C8B-B14F-4D97-AF65-F5344CB8AC3E}">
        <p14:creationId xmlns:p14="http://schemas.microsoft.com/office/powerpoint/2010/main" val="264573972"/>
      </p:ext>
    </p:extLst>
  </p:cSld>
  <p:clrMapOvr>
    <a:masterClrMapping/>
  </p:clrMapOvr>
  <p:transition xmlns:p14="http://schemas.microsoft.com/office/powerpoint/2010/mai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B27CE426-C534-0B48-B22D-7B6578C2B1C0}" type="slidenum">
              <a:rPr lang="en-US"/>
              <a:pPr/>
              <a:t>‹#›</a:t>
            </a:fld>
            <a:endParaRPr lang="en-US"/>
          </a:p>
        </p:txBody>
      </p:sp>
    </p:spTree>
    <p:extLst>
      <p:ext uri="{BB962C8B-B14F-4D97-AF65-F5344CB8AC3E}">
        <p14:creationId xmlns:p14="http://schemas.microsoft.com/office/powerpoint/2010/main" val="1796458682"/>
      </p:ext>
    </p:extLst>
  </p:cSld>
  <p:clrMapOvr>
    <a:masterClrMapping/>
  </p:clrMapOvr>
  <p:transition xmlns:p14="http://schemas.microsoft.com/office/powerpoint/2010/mai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B01FD043-C073-7E41-9900-7F1572640D55}" type="slidenum">
              <a:rPr lang="en-US"/>
              <a:pPr/>
              <a:t>‹#›</a:t>
            </a:fld>
            <a:endParaRPr lang="en-US"/>
          </a:p>
        </p:txBody>
      </p:sp>
    </p:spTree>
    <p:extLst>
      <p:ext uri="{BB962C8B-B14F-4D97-AF65-F5344CB8AC3E}">
        <p14:creationId xmlns:p14="http://schemas.microsoft.com/office/powerpoint/2010/main" val="4210248463"/>
      </p:ext>
    </p:extLst>
  </p:cSld>
  <p:clrMapOvr>
    <a:masterClrMapping/>
  </p:clrMapOvr>
  <p:transition xmlns:p14="http://schemas.microsoft.com/office/powerpoint/2010/mai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5B019E1-703C-B847-8A84-7BF2451DF919}" type="slidenum">
              <a:rPr lang="en-US"/>
              <a:pPr/>
              <a:t>‹#›</a:t>
            </a:fld>
            <a:endParaRPr lang="en-US"/>
          </a:p>
        </p:txBody>
      </p:sp>
    </p:spTree>
    <p:extLst>
      <p:ext uri="{BB962C8B-B14F-4D97-AF65-F5344CB8AC3E}">
        <p14:creationId xmlns:p14="http://schemas.microsoft.com/office/powerpoint/2010/main" val="4057839977"/>
      </p:ext>
    </p:extLst>
  </p:cSld>
  <p:clrMapOvr>
    <a:masterClrMapping/>
  </p:clrMapOvr>
  <p:transition xmlns:p14="http://schemas.microsoft.com/office/powerpoint/2010/mai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E4C3032-AD1E-8944-9433-A4B54235669E}" type="slidenum">
              <a:rPr lang="en-US"/>
              <a:pPr/>
              <a:t>‹#›</a:t>
            </a:fld>
            <a:endParaRPr lang="en-US"/>
          </a:p>
        </p:txBody>
      </p:sp>
    </p:spTree>
    <p:extLst>
      <p:ext uri="{BB962C8B-B14F-4D97-AF65-F5344CB8AC3E}">
        <p14:creationId xmlns:p14="http://schemas.microsoft.com/office/powerpoint/2010/main" val="760673094"/>
      </p:ext>
    </p:extLst>
  </p:cSld>
  <p:clrMapOvr>
    <a:masterClrMapping/>
  </p:clrMapOvr>
  <p:transition xmlns:p14="http://schemas.microsoft.com/office/powerpoint/2010/mai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D35229B-E89E-2C4C-BD3F-C4E0465E007B}" type="slidenum">
              <a:rPr lang="en-US"/>
              <a:pPr/>
              <a:t>‹#›</a:t>
            </a:fld>
            <a:endParaRPr lang="en-US"/>
          </a:p>
        </p:txBody>
      </p:sp>
    </p:spTree>
    <p:extLst>
      <p:ext uri="{BB962C8B-B14F-4D97-AF65-F5344CB8AC3E}">
        <p14:creationId xmlns:p14="http://schemas.microsoft.com/office/powerpoint/2010/main" val="3651984168"/>
      </p:ext>
    </p:extLst>
  </p:cSld>
  <p:clrMapOvr>
    <a:masterClrMapping/>
  </p:clrMapOvr>
  <p:transition xmlns:p14="http://schemas.microsoft.com/office/powerpoint/2010/mai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50B13D6-DD9B-A548-9E1F-94111E5DD0BC}" type="slidenum">
              <a:rPr lang="en-US"/>
              <a:pPr/>
              <a:t>‹#›</a:t>
            </a:fld>
            <a:endParaRPr lang="en-US"/>
          </a:p>
        </p:txBody>
      </p:sp>
    </p:spTree>
    <p:extLst>
      <p:ext uri="{BB962C8B-B14F-4D97-AF65-F5344CB8AC3E}">
        <p14:creationId xmlns:p14="http://schemas.microsoft.com/office/powerpoint/2010/main" val="3636539117"/>
      </p:ext>
    </p:extLst>
  </p:cSld>
  <p:clrMapOvr>
    <a:masterClrMapping/>
  </p:clrMapOvr>
  <p:transition xmlns:p14="http://schemas.microsoft.com/office/powerpoint/2010/mai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F32A9C1-DDC2-0E44-8990-BE44F3F2B130}" type="slidenum">
              <a:rPr lang="en-US"/>
              <a:pPr/>
              <a:t>‹#›</a:t>
            </a:fld>
            <a:endParaRPr lang="en-US"/>
          </a:p>
        </p:txBody>
      </p:sp>
    </p:spTree>
    <p:extLst>
      <p:ext uri="{BB962C8B-B14F-4D97-AF65-F5344CB8AC3E}">
        <p14:creationId xmlns:p14="http://schemas.microsoft.com/office/powerpoint/2010/main" val="247785430"/>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582093"/>
      </p:ext>
    </p:extLst>
  </p:cSld>
  <p:clrMapOvr>
    <a:masterClrMapping/>
  </p:clrMapOvr>
  <p:transition xmlns:p14="http://schemas.microsoft.com/office/powerpoint/2010/main"/>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89465725"/>
      </p:ext>
    </p:extLst>
  </p:cSld>
  <p:clrMapOvr>
    <a:masterClrMapping/>
  </p:clrMapOvr>
  <p:transition xmlns:p14="http://schemas.microsoft.com/office/powerpoint/2010/main"/>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7987249"/>
      </p:ext>
    </p:extLst>
  </p:cSld>
  <p:clrMapOvr>
    <a:masterClrMapping/>
  </p:clrMapOvr>
  <p:transition xmlns:p14="http://schemas.microsoft.com/office/powerpoint/2010/main"/>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82542531"/>
      </p:ext>
    </p:extLst>
  </p:cSld>
  <p:clrMapOvr>
    <a:masterClrMapping/>
  </p:clrMapOvr>
  <p:transition xmlns:p14="http://schemas.microsoft.com/office/powerpoint/2010/main"/>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1270000" y="1168400"/>
            <a:ext cx="5156200" cy="741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1168400"/>
            <a:ext cx="5156200" cy="741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536207"/>
      </p:ext>
    </p:extLst>
  </p:cSld>
  <p:clrMapOvr>
    <a:masterClrMapping/>
  </p:clrMapOvr>
  <p:transition xmlns:p14="http://schemas.microsoft.com/office/powerpoint/2010/main"/>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1056128"/>
      </p:ext>
    </p:extLst>
  </p:cSld>
  <p:clrMapOvr>
    <a:masterClrMapping/>
  </p:clrMapOvr>
  <p:transition xmlns:p14="http://schemas.microsoft.com/office/powerpoint/2010/mai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200256357"/>
      </p:ext>
    </p:extLst>
  </p:cSld>
  <p:clrMapOvr>
    <a:masterClrMapping/>
  </p:clrMapOvr>
  <p:transition xmlns:p14="http://schemas.microsoft.com/office/powerpoint/2010/main"/>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2443952"/>
      </p:ext>
    </p:extLst>
  </p:cSld>
  <p:clrMapOvr>
    <a:masterClrMapping/>
  </p:clrMapOvr>
  <p:transition xmlns:p14="http://schemas.microsoft.com/office/powerpoint/2010/main"/>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73736083"/>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95216233"/>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3808531"/>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09075" y="635000"/>
            <a:ext cx="2613025" cy="8013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635000"/>
            <a:ext cx="7686675" cy="8013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6474797"/>
      </p:ext>
    </p:extLst>
  </p:cSld>
  <p:clrMapOvr>
    <a:masterClrMapping/>
  </p:clrMapOvr>
  <p:transition xmlns:p14="http://schemas.microsoft.com/office/powerpoint/2010/mai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194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194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1392014"/>
      </p:ext>
    </p:extLst>
  </p:cSld>
  <p:clrMapOvr>
    <a:masterClrMapping/>
  </p:clrMapOvr>
  <p:transition xmlns:p14="http://schemas.microsoft.com/office/powerpoint/2010/mai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49618123"/>
      </p:ext>
    </p:extLst>
  </p:cSld>
  <p:clrMapOvr>
    <a:masterClrMapping/>
  </p:clrMapOvr>
  <p:transition xmlns:p14="http://schemas.microsoft.com/office/powerpoint/2010/main"/>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7670656"/>
      </p:ext>
    </p:extLst>
  </p:cSld>
  <p:clrMapOvr>
    <a:masterClrMapping/>
  </p:clrMapOvr>
  <p:transition xmlns:p14="http://schemas.microsoft.com/office/powerpoint/2010/main"/>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13023787"/>
      </p:ext>
    </p:extLst>
  </p:cSld>
  <p:clrMapOvr>
    <a:masterClrMapping/>
  </p:clrMapOvr>
  <p:transition xmlns:p14="http://schemas.microsoft.com/office/powerpoint/2010/main"/>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7640284"/>
      </p:ext>
    </p:extLst>
  </p:cSld>
  <p:clrMapOvr>
    <a:masterClrMapping/>
  </p:clrMapOvr>
  <p:transition xmlns:p14="http://schemas.microsoft.com/office/powerpoint/2010/main"/>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3490163"/>
      </p:ext>
    </p:extLst>
  </p:cSld>
  <p:clrMapOvr>
    <a:masterClrMapping/>
  </p:clrMapOvr>
  <p:transition xmlns:p14="http://schemas.microsoft.com/office/powerpoint/2010/mai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45971164"/>
      </p:ext>
    </p:extLst>
  </p:cSld>
  <p:clrMapOvr>
    <a:masterClrMapping/>
  </p:clrMapOvr>
  <p:transition xmlns:p14="http://schemas.microsoft.com/office/powerpoint/2010/main"/>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086258"/>
      </p:ext>
    </p:extLst>
  </p:cSld>
  <p:clrMapOvr>
    <a:masterClrMapping/>
  </p:clrMapOvr>
  <p:transition xmlns:p14="http://schemas.microsoft.com/office/powerpoint/2010/main"/>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53064079"/>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31596322"/>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38EF8E70-3F13-F344-8771-A656EF4FE1C9}" type="slidenum">
              <a:rPr lang="en-US"/>
              <a:pPr/>
              <a:t>‹#›</a:t>
            </a:fld>
            <a:endParaRPr lang="en-US"/>
          </a:p>
        </p:txBody>
      </p:sp>
    </p:spTree>
    <p:extLst>
      <p:ext uri="{BB962C8B-B14F-4D97-AF65-F5344CB8AC3E}">
        <p14:creationId xmlns:p14="http://schemas.microsoft.com/office/powerpoint/2010/main" val="1523445265"/>
      </p:ext>
    </p:extLst>
  </p:cSld>
  <p:clrMapOvr>
    <a:masterClrMapping/>
  </p:clrMapOvr>
  <p:transition xmlns:p14="http://schemas.microsoft.com/office/powerpoint/2010/mai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7229267"/>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918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918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7598471"/>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CC618C8-A28C-934F-8BED-AD20AA53C7EE}" type="slidenum">
              <a:rPr lang="en-US"/>
              <a:pPr/>
              <a:t>‹#›</a:t>
            </a:fld>
            <a:endParaRPr lang="en-US"/>
          </a:p>
        </p:txBody>
      </p:sp>
    </p:spTree>
    <p:extLst>
      <p:ext uri="{BB962C8B-B14F-4D97-AF65-F5344CB8AC3E}">
        <p14:creationId xmlns:p14="http://schemas.microsoft.com/office/powerpoint/2010/main" val="2928012292"/>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D32790B-2D00-2543-BF82-C7F8EF24B935}" type="slidenum">
              <a:rPr lang="en-US"/>
              <a:pPr/>
              <a:t>‹#›</a:t>
            </a:fld>
            <a:endParaRPr lang="en-US"/>
          </a:p>
        </p:txBody>
      </p:sp>
    </p:spTree>
    <p:extLst>
      <p:ext uri="{BB962C8B-B14F-4D97-AF65-F5344CB8AC3E}">
        <p14:creationId xmlns:p14="http://schemas.microsoft.com/office/powerpoint/2010/main" val="3209210903"/>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7700" y="2273300"/>
            <a:ext cx="5778500" cy="748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3300"/>
            <a:ext cx="5778500" cy="748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E68D9B81-419E-D042-BD54-4E196A06F1FE}" type="slidenum">
              <a:rPr lang="en-US"/>
              <a:pPr/>
              <a:t>‹#›</a:t>
            </a:fld>
            <a:endParaRPr lang="en-US"/>
          </a:p>
        </p:txBody>
      </p:sp>
    </p:spTree>
    <p:extLst>
      <p:ext uri="{BB962C8B-B14F-4D97-AF65-F5344CB8AC3E}">
        <p14:creationId xmlns:p14="http://schemas.microsoft.com/office/powerpoint/2010/main" val="4122432720"/>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39F75826-66A5-A740-98A3-AC38801A7D28}" type="slidenum">
              <a:rPr lang="en-US"/>
              <a:pPr/>
              <a:t>‹#›</a:t>
            </a:fld>
            <a:endParaRPr lang="en-US"/>
          </a:p>
        </p:txBody>
      </p:sp>
    </p:spTree>
    <p:extLst>
      <p:ext uri="{BB962C8B-B14F-4D97-AF65-F5344CB8AC3E}">
        <p14:creationId xmlns:p14="http://schemas.microsoft.com/office/powerpoint/2010/main" val="1770199822"/>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AA707BB0-463E-AF46-880C-E31A9052E3A9}" type="slidenum">
              <a:rPr lang="en-US"/>
              <a:pPr/>
              <a:t>‹#›</a:t>
            </a:fld>
            <a:endParaRPr lang="en-US"/>
          </a:p>
        </p:txBody>
      </p:sp>
    </p:spTree>
    <p:extLst>
      <p:ext uri="{BB962C8B-B14F-4D97-AF65-F5344CB8AC3E}">
        <p14:creationId xmlns:p14="http://schemas.microsoft.com/office/powerpoint/2010/main" val="4287047559"/>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ABC8FE6C-FDBD-8342-B4FD-A6C350676CCA}" type="slidenum">
              <a:rPr lang="en-US"/>
              <a:pPr/>
              <a:t>‹#›</a:t>
            </a:fld>
            <a:endParaRPr lang="en-US"/>
          </a:p>
        </p:txBody>
      </p:sp>
    </p:spTree>
    <p:extLst>
      <p:ext uri="{BB962C8B-B14F-4D97-AF65-F5344CB8AC3E}">
        <p14:creationId xmlns:p14="http://schemas.microsoft.com/office/powerpoint/2010/main" val="3179861379"/>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11956108"/>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6A8AF39-DB8B-9A46-8A39-3CDAFF3F1D3C}" type="slidenum">
              <a:rPr lang="en-US"/>
              <a:pPr/>
              <a:t>‹#›</a:t>
            </a:fld>
            <a:endParaRPr lang="en-US"/>
          </a:p>
        </p:txBody>
      </p:sp>
    </p:spTree>
    <p:extLst>
      <p:ext uri="{BB962C8B-B14F-4D97-AF65-F5344CB8AC3E}">
        <p14:creationId xmlns:p14="http://schemas.microsoft.com/office/powerpoint/2010/main" val="3575312955"/>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CC64024-78D1-AD4E-9D4E-982D31A53A16}" type="slidenum">
              <a:rPr lang="en-US"/>
              <a:pPr/>
              <a:t>‹#›</a:t>
            </a:fld>
            <a:endParaRPr lang="en-US"/>
          </a:p>
        </p:txBody>
      </p:sp>
    </p:spTree>
    <p:extLst>
      <p:ext uri="{BB962C8B-B14F-4D97-AF65-F5344CB8AC3E}">
        <p14:creationId xmlns:p14="http://schemas.microsoft.com/office/powerpoint/2010/main" val="3378077407"/>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87A3605-3D17-EF4F-8114-121CA9E9809B}" type="slidenum">
              <a:rPr lang="en-US"/>
              <a:pPr/>
              <a:t>‹#›</a:t>
            </a:fld>
            <a:endParaRPr lang="en-US"/>
          </a:p>
        </p:txBody>
      </p:sp>
    </p:spTree>
    <p:extLst>
      <p:ext uri="{BB962C8B-B14F-4D97-AF65-F5344CB8AC3E}">
        <p14:creationId xmlns:p14="http://schemas.microsoft.com/office/powerpoint/2010/main" val="3553115500"/>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130175"/>
            <a:ext cx="2927350" cy="9623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130175"/>
            <a:ext cx="8629650" cy="9623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F3C254D-6936-E74C-B0B5-02679F27DC31}" type="slidenum">
              <a:rPr lang="en-US"/>
              <a:pPr/>
              <a:t>‹#›</a:t>
            </a:fld>
            <a:endParaRPr lang="en-US"/>
          </a:p>
        </p:txBody>
      </p:sp>
    </p:spTree>
    <p:extLst>
      <p:ext uri="{BB962C8B-B14F-4D97-AF65-F5344CB8AC3E}">
        <p14:creationId xmlns:p14="http://schemas.microsoft.com/office/powerpoint/2010/main" val="2567076569"/>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14192384"/>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6696778"/>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66417035"/>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819400"/>
            <a:ext cx="24003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22700" y="2819400"/>
            <a:ext cx="24003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708227"/>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7518787"/>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88198726"/>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819400"/>
            <a:ext cx="5156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819400"/>
            <a:ext cx="5156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1145222"/>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7706254"/>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26773558"/>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32203533"/>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3850865"/>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635000"/>
            <a:ext cx="2616200" cy="802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635000"/>
            <a:ext cx="7696200" cy="802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2224393"/>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34671011"/>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1641495"/>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28878297"/>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819400"/>
            <a:ext cx="5156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819400"/>
            <a:ext cx="5156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0330218"/>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0477947"/>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7939541"/>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46287323"/>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939880"/>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98842968"/>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15345489"/>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1034837"/>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635000"/>
            <a:ext cx="2616200" cy="802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635000"/>
            <a:ext cx="7696200" cy="802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852329"/>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67384428"/>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104633"/>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70624486"/>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819400"/>
            <a:ext cx="24003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22700" y="2819400"/>
            <a:ext cx="24003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2535660"/>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71975365"/>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2740156"/>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14692322"/>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4953901"/>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51038311"/>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60863034"/>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9580413"/>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635000"/>
            <a:ext cx="2616200" cy="802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635000"/>
            <a:ext cx="7696200" cy="802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1349832"/>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16574847"/>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8915395"/>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84000549"/>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815444"/>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53300" y="2819400"/>
            <a:ext cx="211455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620250" y="2819400"/>
            <a:ext cx="211455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698581"/>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1247860"/>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2303964"/>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7475652"/>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36789099"/>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39232873"/>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7534597"/>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635000"/>
            <a:ext cx="2616200" cy="802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635000"/>
            <a:ext cx="7696200" cy="802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3024411"/>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02237364"/>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8433460"/>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73409427"/>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60275404"/>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5359400"/>
            <a:ext cx="2978150" cy="233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68750" y="5359400"/>
            <a:ext cx="2978150" cy="233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2843756"/>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4100955"/>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41866159"/>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4262341"/>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65707744"/>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14515189"/>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7673651"/>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19725" y="2108200"/>
            <a:ext cx="1527175" cy="558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2108200"/>
            <a:ext cx="4429125" cy="558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9018118"/>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52097715"/>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00638673"/>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2763925"/>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99319153"/>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7055026"/>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5698581"/>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45806282"/>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7647012"/>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5497348"/>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41896204"/>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2763505"/>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635000"/>
            <a:ext cx="2925762" cy="8077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635000"/>
            <a:ext cx="8624888" cy="8077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1033729"/>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2.png"/><Relationship Id="rId14" Type="http://schemas.openxmlformats.org/officeDocument/2006/relationships/image" Target="../media/image3.pn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2.png"/><Relationship Id="rId14" Type="http://schemas.openxmlformats.org/officeDocument/2006/relationships/image" Target="../media/image3.pn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2.png"/><Relationship Id="rId14" Type="http://schemas.openxmlformats.org/officeDocument/2006/relationships/image" Target="../media/image3.pn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4.png"/><Relationship Id="rId14" Type="http://schemas.openxmlformats.org/officeDocument/2006/relationships/image" Target="../media/image3.pn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3" Type="http://schemas.openxmlformats.org/officeDocument/2006/relationships/image" Target="../media/image4.png"/><Relationship Id="rId14" Type="http://schemas.openxmlformats.org/officeDocument/2006/relationships/image" Target="../media/image5.png"/><Relationship Id="rId15" Type="http://schemas.openxmlformats.org/officeDocument/2006/relationships/image" Target="../media/image3.png"/><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3" Type="http://schemas.openxmlformats.org/officeDocument/2006/relationships/image" Target="../media/image4.png"/><Relationship Id="rId14" Type="http://schemas.openxmlformats.org/officeDocument/2006/relationships/image" Target="../media/image5.png"/><Relationship Id="rId15" Type="http://schemas.openxmlformats.org/officeDocument/2006/relationships/image" Target="../media/image3.png"/><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3" Type="http://schemas.openxmlformats.org/officeDocument/2006/relationships/image" Target="../media/image4.png"/><Relationship Id="rId14" Type="http://schemas.openxmlformats.org/officeDocument/2006/relationships/image" Target="../media/image5.png"/><Relationship Id="rId15" Type="http://schemas.openxmlformats.org/officeDocument/2006/relationships/image" Target="../media/image3.png"/><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3" Type="http://schemas.openxmlformats.org/officeDocument/2006/relationships/image" Target="../media/image4.png"/><Relationship Id="rId14" Type="http://schemas.openxmlformats.org/officeDocument/2006/relationships/image" Target="../media/image5.png"/><Relationship Id="rId15" Type="http://schemas.openxmlformats.org/officeDocument/2006/relationships/image" Target="../media/image3.png"/><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3" Type="http://schemas.openxmlformats.org/officeDocument/2006/relationships/image" Target="../media/image4.png"/><Relationship Id="rId14" Type="http://schemas.openxmlformats.org/officeDocument/2006/relationships/image" Target="../media/image3.png"/><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3" Type="http://schemas.openxmlformats.org/officeDocument/2006/relationships/image" Target="../media/image4.png"/><Relationship Id="rId14" Type="http://schemas.openxmlformats.org/officeDocument/2006/relationships/image" Target="../media/image3.png"/><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png"/><Relationship Id="rId14"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0.xml"/><Relationship Id="rId12" Type="http://schemas.openxmlformats.org/officeDocument/2006/relationships/theme" Target="../theme/theme20.xml"/><Relationship Id="rId13" Type="http://schemas.openxmlformats.org/officeDocument/2006/relationships/image" Target="../media/image2.png"/><Relationship Id="rId14" Type="http://schemas.openxmlformats.org/officeDocument/2006/relationships/image" Target="../media/image3.png"/><Relationship Id="rId1" Type="http://schemas.openxmlformats.org/officeDocument/2006/relationships/slideLayout" Target="../slideLayouts/slideLayout210.xml"/><Relationship Id="rId2" Type="http://schemas.openxmlformats.org/officeDocument/2006/relationships/slideLayout" Target="../slideLayouts/slideLayout211.xml"/><Relationship Id="rId3" Type="http://schemas.openxmlformats.org/officeDocument/2006/relationships/slideLayout" Target="../slideLayouts/slideLayout212.xml"/><Relationship Id="rId4" Type="http://schemas.openxmlformats.org/officeDocument/2006/relationships/slideLayout" Target="../slideLayouts/slideLayout213.xml"/><Relationship Id="rId5" Type="http://schemas.openxmlformats.org/officeDocument/2006/relationships/slideLayout" Target="../slideLayouts/slideLayout214.xml"/><Relationship Id="rId6" Type="http://schemas.openxmlformats.org/officeDocument/2006/relationships/slideLayout" Target="../slideLayouts/slideLayout215.xml"/><Relationship Id="rId7" Type="http://schemas.openxmlformats.org/officeDocument/2006/relationships/slideLayout" Target="../slideLayouts/slideLayout216.xml"/><Relationship Id="rId8" Type="http://schemas.openxmlformats.org/officeDocument/2006/relationships/slideLayout" Target="../slideLayouts/slideLayout217.xml"/><Relationship Id="rId9" Type="http://schemas.openxmlformats.org/officeDocument/2006/relationships/slideLayout" Target="../slideLayouts/slideLayout218.xml"/><Relationship Id="rId10"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1.xml"/><Relationship Id="rId12" Type="http://schemas.openxmlformats.org/officeDocument/2006/relationships/theme" Target="../theme/theme21.xml"/><Relationship Id="rId13" Type="http://schemas.openxmlformats.org/officeDocument/2006/relationships/image" Target="../media/image2.png"/><Relationship Id="rId14" Type="http://schemas.openxmlformats.org/officeDocument/2006/relationships/image" Target="../media/image3.png"/><Relationship Id="rId1" Type="http://schemas.openxmlformats.org/officeDocument/2006/relationships/slideLayout" Target="../slideLayouts/slideLayout221.xml"/><Relationship Id="rId2" Type="http://schemas.openxmlformats.org/officeDocument/2006/relationships/slideLayout" Target="../slideLayouts/slideLayout222.xml"/><Relationship Id="rId3" Type="http://schemas.openxmlformats.org/officeDocument/2006/relationships/slideLayout" Target="../slideLayouts/slideLayout223.xml"/><Relationship Id="rId4" Type="http://schemas.openxmlformats.org/officeDocument/2006/relationships/slideLayout" Target="../slideLayouts/slideLayout224.xml"/><Relationship Id="rId5" Type="http://schemas.openxmlformats.org/officeDocument/2006/relationships/slideLayout" Target="../slideLayouts/slideLayout225.xml"/><Relationship Id="rId6" Type="http://schemas.openxmlformats.org/officeDocument/2006/relationships/slideLayout" Target="../slideLayouts/slideLayout226.xml"/><Relationship Id="rId7" Type="http://schemas.openxmlformats.org/officeDocument/2006/relationships/slideLayout" Target="../slideLayouts/slideLayout227.xml"/><Relationship Id="rId8" Type="http://schemas.openxmlformats.org/officeDocument/2006/relationships/slideLayout" Target="../slideLayouts/slideLayout228.xml"/><Relationship Id="rId9" Type="http://schemas.openxmlformats.org/officeDocument/2006/relationships/slideLayout" Target="../slideLayouts/slideLayout229.xml"/><Relationship Id="rId10" Type="http://schemas.openxmlformats.org/officeDocument/2006/relationships/slideLayout" Target="../slideLayouts/slideLayout23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png"/><Relationship Id="rId14" Type="http://schemas.openxmlformats.org/officeDocument/2006/relationships/image" Target="../media/image3.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2.png"/><Relationship Id="rId14" Type="http://schemas.openxmlformats.org/officeDocument/2006/relationships/image" Target="../media/image3.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2.png"/><Relationship Id="rId14" Type="http://schemas.openxmlformats.org/officeDocument/2006/relationships/image" Target="../media/image3.pn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2.png"/><Relationship Id="rId14" Type="http://schemas.openxmlformats.org/officeDocument/2006/relationships/image" Target="../media/image3.pn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2.png"/><Relationship Id="rId14" Type="http://schemas.openxmlformats.org/officeDocument/2006/relationships/image" Target="../media/image3.pn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2.png"/><Relationship Id="rId14" Type="http://schemas.openxmlformats.org/officeDocument/2006/relationships/image" Target="../media/image3.pn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ph type="title"/>
          </p:nvPr>
        </p:nvSpPr>
        <p:spPr bwMode="auto">
          <a:xfrm>
            <a:off x="1270000" y="635000"/>
            <a:ext cx="10464800" cy="210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pyrus" charset="0"/>
              </a:rPr>
              <a:t>Click to edit Master title style</a:t>
            </a:r>
          </a:p>
        </p:txBody>
      </p:sp>
      <p:sp>
        <p:nvSpPr>
          <p:cNvPr id="1026" name="Rectangle 2"/>
          <p:cNvSpPr>
            <a:spLocks noChangeArrowheads="1"/>
          </p:cNvSpPr>
          <p:nvPr>
            <p:ph type="body" idx="1"/>
          </p:nvPr>
        </p:nvSpPr>
        <p:spPr bwMode="auto">
          <a:xfrm>
            <a:off x="1270000" y="2819400"/>
            <a:ext cx="10464800" cy="584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pyrus" charset="0"/>
              </a:rPr>
              <a:t>Click to edit Master text styles</a:t>
            </a:r>
          </a:p>
          <a:p>
            <a:pPr lvl="1"/>
            <a:r>
              <a:rPr lang="en-US">
                <a:sym typeface="Papyrus" charset="0"/>
              </a:rPr>
              <a:t>Second level</a:t>
            </a:r>
          </a:p>
          <a:p>
            <a:pPr lvl="2"/>
            <a:r>
              <a:rPr lang="en-US">
                <a:sym typeface="Papyrus" charset="0"/>
              </a:rPr>
              <a:t>Third level</a:t>
            </a:r>
          </a:p>
          <a:p>
            <a:pPr lvl="3"/>
            <a:r>
              <a:rPr lang="en-US">
                <a:sym typeface="Papyrus" charset="0"/>
              </a:rPr>
              <a:t>Fourth level</a:t>
            </a:r>
          </a:p>
          <a:p>
            <a:pPr lvl="4"/>
            <a:r>
              <a:rPr lang="en-US">
                <a:sym typeface="Papyrus" charset="0"/>
              </a:rPr>
              <a:t>Fifth level</a:t>
            </a:r>
          </a:p>
        </p:txBody>
      </p:sp>
      <p:grpSp>
        <p:nvGrpSpPr>
          <p:cNvPr id="1029" name="Group 5"/>
          <p:cNvGrpSpPr>
            <a:grpSpLocks/>
          </p:cNvGrpSpPr>
          <p:nvPr/>
        </p:nvGrpSpPr>
        <p:grpSpPr bwMode="auto">
          <a:xfrm>
            <a:off x="-25400" y="-25400"/>
            <a:ext cx="13055600" cy="9779000"/>
            <a:chOff x="0" y="0"/>
            <a:chExt cx="8224" cy="6160"/>
          </a:xfrm>
        </p:grpSpPr>
        <p:sp>
          <p:nvSpPr>
            <p:cNvPr id="1027" name="Rectangle 3"/>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028" name="Picture 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ransition xmlns:p14="http://schemas.microsoft.com/office/powerpoint/2010/main"/>
  <p:txStyles>
    <p:titleStyle>
      <a:lvl1pPr marL="419100" indent="-419100" algn="l" rtl="0" fontAlgn="base">
        <a:spcBef>
          <a:spcPct val="0"/>
        </a:spcBef>
        <a:spcAft>
          <a:spcPct val="0"/>
        </a:spcAft>
        <a:defRPr sz="7200">
          <a:solidFill>
            <a:schemeClr val="tx1"/>
          </a:solidFill>
          <a:latin typeface="+mj-lt"/>
          <a:ea typeface="+mj-ea"/>
          <a:cs typeface="+mj-cs"/>
          <a:sym typeface="Papyrus" charset="0"/>
        </a:defRPr>
      </a:lvl1pPr>
      <a:lvl2pPr marL="4191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2pPr>
      <a:lvl3pPr marL="4191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3pPr>
      <a:lvl4pPr marL="4191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4pPr>
      <a:lvl5pPr marL="4191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5pPr>
      <a:lvl6pPr marL="8763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6pPr>
      <a:lvl7pPr marL="13335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7pPr>
      <a:lvl8pPr marL="17907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8pPr>
      <a:lvl9pPr marL="22479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9pPr>
    </p:titleStyle>
    <p:bodyStyle>
      <a:lvl1pPr marL="8128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1pPr>
      <a:lvl2pPr marL="15113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2pPr>
      <a:lvl3pPr marL="22225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3pPr>
      <a:lvl4pPr marL="29337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4pPr>
      <a:lvl5pPr marL="36576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5pPr>
      <a:lvl6pPr marL="41148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6pPr>
      <a:lvl7pPr marL="45720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7pPr>
      <a:lvl8pPr marL="50292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8pPr>
      <a:lvl9pPr marL="54864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0243" name="Group 3"/>
          <p:cNvGrpSpPr>
            <a:grpSpLocks/>
          </p:cNvGrpSpPr>
          <p:nvPr/>
        </p:nvGrpSpPr>
        <p:grpSpPr bwMode="auto">
          <a:xfrm>
            <a:off x="-25400" y="-25400"/>
            <a:ext cx="13055600" cy="9779000"/>
            <a:chOff x="0" y="0"/>
            <a:chExt cx="8224" cy="6160"/>
          </a:xfrm>
        </p:grpSpPr>
        <p:sp>
          <p:nvSpPr>
            <p:cNvPr id="10241" name="Rectangle 1"/>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0242" name="Picture 2"/>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ransition xmlns:p14="http://schemas.microsoft.com/office/powerpoint/2010/main"/>
  <p:txStyles>
    <p:titleStyle>
      <a:lvl1pPr algn="ctr" rtl="0" fontAlgn="base">
        <a:spcBef>
          <a:spcPct val="0"/>
        </a:spcBef>
        <a:spcAft>
          <a:spcPct val="0"/>
        </a:spcAft>
        <a:defRPr sz="7200">
          <a:solidFill>
            <a:schemeClr val="tx1"/>
          </a:solidFill>
          <a:latin typeface="+mj-lt"/>
          <a:ea typeface="+mj-ea"/>
          <a:cs typeface="+mj-cs"/>
          <a:sym typeface="Papyrus" charset="0"/>
        </a:defRPr>
      </a:lvl1pPr>
      <a:lvl2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2pPr>
      <a:lvl3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3pPr>
      <a:lvl4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4pPr>
      <a:lvl5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5pPr>
      <a:lvl6pPr marL="4572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6pPr>
      <a:lvl7pPr marL="9144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7pPr>
      <a:lvl8pPr marL="13716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8pPr>
      <a:lvl9pPr marL="18288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9pPr>
    </p:titleStyle>
    <p:bodyStyle>
      <a:lvl1pPr algn="ctr" rtl="0" fontAlgn="base">
        <a:spcBef>
          <a:spcPct val="0"/>
        </a:spcBef>
        <a:spcAft>
          <a:spcPct val="0"/>
        </a:spcAft>
        <a:defRPr sz="3600">
          <a:solidFill>
            <a:schemeClr val="tx1"/>
          </a:solidFill>
          <a:latin typeface="+mn-lt"/>
          <a:ea typeface="+mn-ea"/>
          <a:cs typeface="+mn-cs"/>
          <a:sym typeface="Papyrus" charset="0"/>
        </a:defRPr>
      </a:lvl1pPr>
      <a:lvl2pPr algn="ctr" rtl="0" fontAlgn="base">
        <a:spcBef>
          <a:spcPct val="0"/>
        </a:spcBef>
        <a:spcAft>
          <a:spcPct val="0"/>
        </a:spcAft>
        <a:defRPr sz="3600">
          <a:solidFill>
            <a:schemeClr val="tx1"/>
          </a:solidFill>
          <a:latin typeface="+mn-lt"/>
          <a:ea typeface="+mn-ea"/>
          <a:cs typeface="+mn-cs"/>
          <a:sym typeface="Papyrus" charset="0"/>
        </a:defRPr>
      </a:lvl2pPr>
      <a:lvl3pPr algn="ctr" rtl="0" fontAlgn="base">
        <a:spcBef>
          <a:spcPct val="0"/>
        </a:spcBef>
        <a:spcAft>
          <a:spcPct val="0"/>
        </a:spcAft>
        <a:defRPr sz="3600">
          <a:solidFill>
            <a:schemeClr val="tx1"/>
          </a:solidFill>
          <a:latin typeface="+mn-lt"/>
          <a:ea typeface="+mn-ea"/>
          <a:cs typeface="+mn-cs"/>
          <a:sym typeface="Papyrus" charset="0"/>
        </a:defRPr>
      </a:lvl3pPr>
      <a:lvl4pPr algn="ctr" rtl="0" fontAlgn="base">
        <a:spcBef>
          <a:spcPct val="0"/>
        </a:spcBef>
        <a:spcAft>
          <a:spcPct val="0"/>
        </a:spcAft>
        <a:defRPr sz="3600">
          <a:solidFill>
            <a:schemeClr val="tx1"/>
          </a:solidFill>
          <a:latin typeface="+mn-lt"/>
          <a:ea typeface="+mn-ea"/>
          <a:cs typeface="+mn-cs"/>
          <a:sym typeface="Papyrus" charset="0"/>
        </a:defRPr>
      </a:lvl4pPr>
      <a:lvl5pPr algn="ctr" rtl="0" fontAlgn="base">
        <a:spcBef>
          <a:spcPct val="0"/>
        </a:spcBef>
        <a:spcAft>
          <a:spcPct val="0"/>
        </a:spcAft>
        <a:defRPr sz="3600">
          <a:solidFill>
            <a:schemeClr val="tx1"/>
          </a:solidFill>
          <a:latin typeface="+mn-lt"/>
          <a:ea typeface="+mn-ea"/>
          <a:cs typeface="+mn-cs"/>
          <a:sym typeface="Papyrus" charset="0"/>
        </a:defRPr>
      </a:lvl5pPr>
      <a:lvl6pPr marL="457200" algn="ctr" rtl="0" fontAlgn="base">
        <a:spcBef>
          <a:spcPct val="0"/>
        </a:spcBef>
        <a:spcAft>
          <a:spcPct val="0"/>
        </a:spcAft>
        <a:defRPr sz="3600">
          <a:solidFill>
            <a:schemeClr val="tx1"/>
          </a:solidFill>
          <a:latin typeface="+mn-lt"/>
          <a:ea typeface="+mn-ea"/>
          <a:cs typeface="+mn-cs"/>
          <a:sym typeface="Papyrus" charset="0"/>
        </a:defRPr>
      </a:lvl6pPr>
      <a:lvl7pPr marL="914400" algn="ctr" rtl="0" fontAlgn="base">
        <a:spcBef>
          <a:spcPct val="0"/>
        </a:spcBef>
        <a:spcAft>
          <a:spcPct val="0"/>
        </a:spcAft>
        <a:defRPr sz="3600">
          <a:solidFill>
            <a:schemeClr val="tx1"/>
          </a:solidFill>
          <a:latin typeface="+mn-lt"/>
          <a:ea typeface="+mn-ea"/>
          <a:cs typeface="+mn-cs"/>
          <a:sym typeface="Papyrus" charset="0"/>
        </a:defRPr>
      </a:lvl7pPr>
      <a:lvl8pPr marL="1371600" algn="ctr" rtl="0" fontAlgn="base">
        <a:spcBef>
          <a:spcPct val="0"/>
        </a:spcBef>
        <a:spcAft>
          <a:spcPct val="0"/>
        </a:spcAft>
        <a:defRPr sz="3600">
          <a:solidFill>
            <a:schemeClr val="tx1"/>
          </a:solidFill>
          <a:latin typeface="+mn-lt"/>
          <a:ea typeface="+mn-ea"/>
          <a:cs typeface="+mn-cs"/>
          <a:sym typeface="Papyrus" charset="0"/>
        </a:defRPr>
      </a:lvl8pPr>
      <a:lvl9pPr marL="1828800" algn="ctr" rtl="0" fontAlgn="base">
        <a:spcBef>
          <a:spcPct val="0"/>
        </a:spcBef>
        <a:spcAft>
          <a:spcPct val="0"/>
        </a:spcAft>
        <a:defRPr sz="3600">
          <a:solidFill>
            <a:schemeClr val="tx1"/>
          </a:solidFill>
          <a:latin typeface="+mn-lt"/>
          <a:ea typeface="+mn-ea"/>
          <a:cs typeface="+mn-cs"/>
          <a:sym typeface="Papyru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5" name="Rectangle 1"/>
          <p:cNvSpPr>
            <a:spLocks noChangeArrowheads="1"/>
          </p:cNvSpPr>
          <p:nvPr>
            <p:ph type="title"/>
          </p:nvPr>
        </p:nvSpPr>
        <p:spPr bwMode="auto">
          <a:xfrm>
            <a:off x="1270000" y="3136900"/>
            <a:ext cx="10464800" cy="346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pyrus" charset="0"/>
              </a:rPr>
              <a:t>Click to edit Master title style</a:t>
            </a:r>
          </a:p>
        </p:txBody>
      </p:sp>
      <p:grpSp>
        <p:nvGrpSpPr>
          <p:cNvPr id="11268" name="Group 4"/>
          <p:cNvGrpSpPr>
            <a:grpSpLocks/>
          </p:cNvGrpSpPr>
          <p:nvPr/>
        </p:nvGrpSpPr>
        <p:grpSpPr bwMode="auto">
          <a:xfrm>
            <a:off x="-25400" y="-25400"/>
            <a:ext cx="13055600" cy="9779000"/>
            <a:chOff x="0" y="0"/>
            <a:chExt cx="8224" cy="6160"/>
          </a:xfrm>
        </p:grpSpPr>
        <p:sp>
          <p:nvSpPr>
            <p:cNvPr id="11266" name="Rectangle 2"/>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1267" name="Picture 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ransition xmlns:p14="http://schemas.microsoft.com/office/powerpoint/2010/main"/>
  <p:txStyles>
    <p:titleStyle>
      <a:lvl1pPr algn="ctr" rtl="0" fontAlgn="base">
        <a:spcBef>
          <a:spcPct val="0"/>
        </a:spcBef>
        <a:spcAft>
          <a:spcPct val="0"/>
        </a:spcAft>
        <a:defRPr sz="7200">
          <a:solidFill>
            <a:schemeClr val="tx1"/>
          </a:solidFill>
          <a:latin typeface="+mj-lt"/>
          <a:ea typeface="+mj-ea"/>
          <a:cs typeface="+mj-cs"/>
          <a:sym typeface="Papyrus" charset="0"/>
        </a:defRPr>
      </a:lvl1pPr>
      <a:lvl2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2pPr>
      <a:lvl3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3pPr>
      <a:lvl4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4pPr>
      <a:lvl5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5pPr>
      <a:lvl6pPr marL="4572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6pPr>
      <a:lvl7pPr marL="9144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7pPr>
      <a:lvl8pPr marL="13716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8pPr>
      <a:lvl9pPr marL="18288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9pPr>
    </p:titleStyle>
    <p:bodyStyle>
      <a:lvl1pPr algn="ctr" rtl="0" fontAlgn="base">
        <a:spcBef>
          <a:spcPct val="0"/>
        </a:spcBef>
        <a:spcAft>
          <a:spcPct val="0"/>
        </a:spcAft>
        <a:defRPr sz="3600">
          <a:solidFill>
            <a:schemeClr val="tx1"/>
          </a:solidFill>
          <a:latin typeface="+mn-lt"/>
          <a:ea typeface="+mn-ea"/>
          <a:cs typeface="+mn-cs"/>
          <a:sym typeface="Papyrus" charset="0"/>
        </a:defRPr>
      </a:lvl1pPr>
      <a:lvl2pPr algn="ctr" rtl="0" fontAlgn="base">
        <a:spcBef>
          <a:spcPct val="0"/>
        </a:spcBef>
        <a:spcAft>
          <a:spcPct val="0"/>
        </a:spcAft>
        <a:defRPr sz="3600">
          <a:solidFill>
            <a:schemeClr val="tx1"/>
          </a:solidFill>
          <a:latin typeface="+mn-lt"/>
          <a:ea typeface="+mn-ea"/>
          <a:cs typeface="+mn-cs"/>
          <a:sym typeface="Papyrus" charset="0"/>
        </a:defRPr>
      </a:lvl2pPr>
      <a:lvl3pPr algn="ctr" rtl="0" fontAlgn="base">
        <a:spcBef>
          <a:spcPct val="0"/>
        </a:spcBef>
        <a:spcAft>
          <a:spcPct val="0"/>
        </a:spcAft>
        <a:defRPr sz="3600">
          <a:solidFill>
            <a:schemeClr val="tx1"/>
          </a:solidFill>
          <a:latin typeface="+mn-lt"/>
          <a:ea typeface="+mn-ea"/>
          <a:cs typeface="+mn-cs"/>
          <a:sym typeface="Papyrus" charset="0"/>
        </a:defRPr>
      </a:lvl3pPr>
      <a:lvl4pPr algn="ctr" rtl="0" fontAlgn="base">
        <a:spcBef>
          <a:spcPct val="0"/>
        </a:spcBef>
        <a:spcAft>
          <a:spcPct val="0"/>
        </a:spcAft>
        <a:defRPr sz="3600">
          <a:solidFill>
            <a:schemeClr val="tx1"/>
          </a:solidFill>
          <a:latin typeface="+mn-lt"/>
          <a:ea typeface="+mn-ea"/>
          <a:cs typeface="+mn-cs"/>
          <a:sym typeface="Papyrus" charset="0"/>
        </a:defRPr>
      </a:lvl4pPr>
      <a:lvl5pPr algn="ctr" rtl="0" fontAlgn="base">
        <a:spcBef>
          <a:spcPct val="0"/>
        </a:spcBef>
        <a:spcAft>
          <a:spcPct val="0"/>
        </a:spcAft>
        <a:defRPr sz="3600">
          <a:solidFill>
            <a:schemeClr val="tx1"/>
          </a:solidFill>
          <a:latin typeface="+mn-lt"/>
          <a:ea typeface="+mn-ea"/>
          <a:cs typeface="+mn-cs"/>
          <a:sym typeface="Papyrus" charset="0"/>
        </a:defRPr>
      </a:lvl5pPr>
      <a:lvl6pPr marL="457200" algn="ctr" rtl="0" fontAlgn="base">
        <a:spcBef>
          <a:spcPct val="0"/>
        </a:spcBef>
        <a:spcAft>
          <a:spcPct val="0"/>
        </a:spcAft>
        <a:defRPr sz="3600">
          <a:solidFill>
            <a:schemeClr val="tx1"/>
          </a:solidFill>
          <a:latin typeface="+mn-lt"/>
          <a:ea typeface="+mn-ea"/>
          <a:cs typeface="+mn-cs"/>
          <a:sym typeface="Papyrus" charset="0"/>
        </a:defRPr>
      </a:lvl6pPr>
      <a:lvl7pPr marL="914400" algn="ctr" rtl="0" fontAlgn="base">
        <a:spcBef>
          <a:spcPct val="0"/>
        </a:spcBef>
        <a:spcAft>
          <a:spcPct val="0"/>
        </a:spcAft>
        <a:defRPr sz="3600">
          <a:solidFill>
            <a:schemeClr val="tx1"/>
          </a:solidFill>
          <a:latin typeface="+mn-lt"/>
          <a:ea typeface="+mn-ea"/>
          <a:cs typeface="+mn-cs"/>
          <a:sym typeface="Papyrus" charset="0"/>
        </a:defRPr>
      </a:lvl7pPr>
      <a:lvl8pPr marL="1371600" algn="ctr" rtl="0" fontAlgn="base">
        <a:spcBef>
          <a:spcPct val="0"/>
        </a:spcBef>
        <a:spcAft>
          <a:spcPct val="0"/>
        </a:spcAft>
        <a:defRPr sz="3600">
          <a:solidFill>
            <a:schemeClr val="tx1"/>
          </a:solidFill>
          <a:latin typeface="+mn-lt"/>
          <a:ea typeface="+mn-ea"/>
          <a:cs typeface="+mn-cs"/>
          <a:sym typeface="Papyrus" charset="0"/>
        </a:defRPr>
      </a:lvl8pPr>
      <a:lvl9pPr marL="1828800" algn="ctr" rtl="0" fontAlgn="base">
        <a:spcBef>
          <a:spcPct val="0"/>
        </a:spcBef>
        <a:spcAft>
          <a:spcPct val="0"/>
        </a:spcAft>
        <a:defRPr sz="3600">
          <a:solidFill>
            <a:schemeClr val="tx1"/>
          </a:solidFill>
          <a:latin typeface="+mn-lt"/>
          <a:ea typeface="+mn-ea"/>
          <a:cs typeface="+mn-cs"/>
          <a:sym typeface="Papyru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2291" name="Group 3"/>
          <p:cNvGrpSpPr>
            <a:grpSpLocks/>
          </p:cNvGrpSpPr>
          <p:nvPr/>
        </p:nvGrpSpPr>
        <p:grpSpPr bwMode="auto">
          <a:xfrm>
            <a:off x="-25400" y="-25400"/>
            <a:ext cx="13055600" cy="9779000"/>
            <a:chOff x="0" y="0"/>
            <a:chExt cx="8224" cy="6160"/>
          </a:xfrm>
        </p:grpSpPr>
        <p:sp>
          <p:nvSpPr>
            <p:cNvPr id="12289" name="Rectangle 1"/>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2290" name="Picture 2"/>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ransition xmlns:p14="http://schemas.microsoft.com/office/powerpoint/2010/main"/>
  <p:txStyles>
    <p:titleStyle>
      <a:lvl1pPr algn="ctr" rtl="0" fontAlgn="base">
        <a:spcBef>
          <a:spcPct val="0"/>
        </a:spcBef>
        <a:spcAft>
          <a:spcPct val="0"/>
        </a:spcAft>
        <a:defRPr sz="7200">
          <a:solidFill>
            <a:schemeClr val="tx1"/>
          </a:solidFill>
          <a:latin typeface="+mj-lt"/>
          <a:ea typeface="+mj-ea"/>
          <a:cs typeface="+mj-cs"/>
          <a:sym typeface="Papyrus" charset="0"/>
        </a:defRPr>
      </a:lvl1pPr>
      <a:lvl2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2pPr>
      <a:lvl3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3pPr>
      <a:lvl4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4pPr>
      <a:lvl5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5pPr>
      <a:lvl6pPr marL="4572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6pPr>
      <a:lvl7pPr marL="9144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7pPr>
      <a:lvl8pPr marL="13716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8pPr>
      <a:lvl9pPr marL="18288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9pPr>
    </p:titleStyle>
    <p:bodyStyle>
      <a:lvl1pPr marL="8636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1pPr>
      <a:lvl2pPr marL="15621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2pPr>
      <a:lvl3pPr marL="22733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3pPr>
      <a:lvl4pPr marL="29845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4pPr>
      <a:lvl5pPr marL="37084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5pPr>
      <a:lvl6pPr marL="41656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6pPr>
      <a:lvl7pPr marL="46228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7pPr>
      <a:lvl8pPr marL="50800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8pPr>
      <a:lvl9pPr marL="55372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3" name="Rectangle 1"/>
          <p:cNvSpPr>
            <a:spLocks noChangeArrowheads="1"/>
          </p:cNvSpPr>
          <p:nvPr>
            <p:ph type="body" idx="1"/>
          </p:nvPr>
        </p:nvSpPr>
        <p:spPr bwMode="auto">
          <a:xfrm>
            <a:off x="647700" y="2171700"/>
            <a:ext cx="11709400" cy="650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Constantia" charset="0"/>
              </a:rPr>
              <a:t>Click to edit Master text styles</a:t>
            </a:r>
          </a:p>
          <a:p>
            <a:pPr lvl="1"/>
            <a:r>
              <a:rPr lang="en-US">
                <a:sym typeface="Constantia" charset="0"/>
              </a:rPr>
              <a:t>Second level</a:t>
            </a:r>
          </a:p>
          <a:p>
            <a:pPr lvl="2"/>
            <a:r>
              <a:rPr lang="en-US">
                <a:sym typeface="Constantia" charset="0"/>
              </a:rPr>
              <a:t>Third level</a:t>
            </a:r>
          </a:p>
          <a:p>
            <a:pPr lvl="3"/>
            <a:r>
              <a:rPr lang="en-US">
                <a:sym typeface="Constantia" charset="0"/>
              </a:rPr>
              <a:t>Fourth level</a:t>
            </a:r>
          </a:p>
          <a:p>
            <a:pPr lvl="4"/>
            <a:r>
              <a:rPr lang="en-US">
                <a:sym typeface="Constantia" charset="0"/>
              </a:rPr>
              <a:t>Fifth level</a:t>
            </a:r>
          </a:p>
        </p:txBody>
      </p:sp>
      <p:sp>
        <p:nvSpPr>
          <p:cNvPr id="13314" name="Text Box 2"/>
          <p:cNvSpPr txBox="1">
            <a:spLocks noChangeArrowheads="1"/>
          </p:cNvSpPr>
          <p:nvPr>
            <p:ph type="sldNum" sz="quarter" idx="4"/>
          </p:nvPr>
        </p:nvSpPr>
        <p:spPr bwMode="auto">
          <a:xfrm>
            <a:off x="12446000" y="215900"/>
            <a:ext cx="37941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r">
              <a:defRPr sz="3400">
                <a:solidFill>
                  <a:srgbClr val="ECE9C6"/>
                </a:solidFill>
                <a:effectLst>
                  <a:outerShdw blurRad="38100" dist="38100" dir="2700000" algn="tl">
                    <a:srgbClr val="FFFFFF"/>
                  </a:outerShdw>
                </a:effectLst>
                <a:latin typeface="+mn-lt"/>
                <a:ea typeface="ＭＳ Ｐゴシック" charset="0"/>
                <a:cs typeface="Constantia" charset="0"/>
                <a:sym typeface="Constantia" charset="0"/>
              </a:defRPr>
            </a:lvl1pPr>
            <a:lvl2pPr algn="l">
              <a:defRPr sz="1200">
                <a:solidFill>
                  <a:schemeClr val="tx1"/>
                </a:solidFill>
                <a:latin typeface="Papyrus" charset="0"/>
                <a:ea typeface="ＭＳ Ｐゴシック" charset="0"/>
              </a:defRPr>
            </a:lvl2pPr>
            <a:lvl3pPr algn="l">
              <a:defRPr sz="1200">
                <a:solidFill>
                  <a:schemeClr val="tx1"/>
                </a:solidFill>
                <a:latin typeface="Papyrus" charset="0"/>
                <a:ea typeface="ＭＳ Ｐゴシック" charset="0"/>
              </a:defRPr>
            </a:lvl3pPr>
            <a:lvl4pPr algn="l">
              <a:defRPr sz="1200">
                <a:solidFill>
                  <a:schemeClr val="tx1"/>
                </a:solidFill>
                <a:latin typeface="Papyrus" charset="0"/>
                <a:ea typeface="ＭＳ Ｐゴシック" charset="0"/>
              </a:defRPr>
            </a:lvl4pPr>
            <a:lvl5pPr algn="l">
              <a:defRPr sz="1200">
                <a:solidFill>
                  <a:schemeClr val="tx1"/>
                </a:solidFill>
                <a:latin typeface="Papyrus" charset="0"/>
                <a:ea typeface="ＭＳ Ｐゴシック" charset="0"/>
              </a:defRPr>
            </a:lvl5pPr>
            <a:lvl6pPr fontAlgn="base">
              <a:spcBef>
                <a:spcPct val="0"/>
              </a:spcBef>
              <a:spcAft>
                <a:spcPct val="0"/>
              </a:spcAft>
              <a:defRPr sz="1200">
                <a:solidFill>
                  <a:schemeClr val="tx1"/>
                </a:solidFill>
                <a:latin typeface="Papyrus" charset="0"/>
                <a:ea typeface="ＭＳ Ｐゴシック" charset="0"/>
              </a:defRPr>
            </a:lvl6pPr>
            <a:lvl7pPr fontAlgn="base">
              <a:spcBef>
                <a:spcPct val="0"/>
              </a:spcBef>
              <a:spcAft>
                <a:spcPct val="0"/>
              </a:spcAft>
              <a:defRPr sz="1200">
                <a:solidFill>
                  <a:schemeClr val="tx1"/>
                </a:solidFill>
                <a:latin typeface="Papyrus" charset="0"/>
                <a:ea typeface="ＭＳ Ｐゴシック" charset="0"/>
              </a:defRPr>
            </a:lvl7pPr>
            <a:lvl8pPr fontAlgn="base">
              <a:spcBef>
                <a:spcPct val="0"/>
              </a:spcBef>
              <a:spcAft>
                <a:spcPct val="0"/>
              </a:spcAft>
              <a:defRPr sz="1200">
                <a:solidFill>
                  <a:schemeClr val="tx1"/>
                </a:solidFill>
                <a:latin typeface="Papyrus" charset="0"/>
                <a:ea typeface="ＭＳ Ｐゴシック" charset="0"/>
              </a:defRPr>
            </a:lvl8pPr>
            <a:lvl9pPr fontAlgn="base">
              <a:spcBef>
                <a:spcPct val="0"/>
              </a:spcBef>
              <a:spcAft>
                <a:spcPct val="0"/>
              </a:spcAft>
              <a:defRPr sz="1200">
                <a:solidFill>
                  <a:schemeClr val="tx1"/>
                </a:solidFill>
                <a:latin typeface="Papyrus" charset="0"/>
                <a:ea typeface="ＭＳ Ｐゴシック" charset="0"/>
              </a:defRPr>
            </a:lvl9pPr>
          </a:lstStyle>
          <a:p>
            <a:fld id="{AD43C545-90A6-E048-89E4-6C02A8B04D6F}" type="slidenum">
              <a:rPr lang="en-US"/>
              <a:pPr/>
              <a:t>‹#›</a:t>
            </a:fld>
            <a:endParaRPr lang="en-US"/>
          </a:p>
        </p:txBody>
      </p:sp>
      <p:sp>
        <p:nvSpPr>
          <p:cNvPr id="13315" name="Rectangle 3"/>
          <p:cNvSpPr>
            <a:spLocks noChangeArrowheads="1"/>
          </p:cNvSpPr>
          <p:nvPr>
            <p:ph type="title"/>
          </p:nvPr>
        </p:nvSpPr>
        <p:spPr bwMode="auto">
          <a:xfrm>
            <a:off x="647700" y="215900"/>
            <a:ext cx="11709400" cy="173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b" anchorCtr="0" compatLnSpc="1">
            <a:prstTxWarp prst="textNoShape">
              <a:avLst/>
            </a:prstTxWarp>
          </a:bodyPr>
          <a:lstStyle/>
          <a:p>
            <a:pPr lvl="0"/>
            <a:r>
              <a:rPr lang="en-US">
                <a:sym typeface="Constantia" charset="0"/>
              </a:rPr>
              <a:t>Click to edit Master title style</a:t>
            </a:r>
          </a:p>
        </p:txBody>
      </p:sp>
      <p:grpSp>
        <p:nvGrpSpPr>
          <p:cNvPr id="13318" name="Group 6"/>
          <p:cNvGrpSpPr>
            <a:grpSpLocks/>
          </p:cNvGrpSpPr>
          <p:nvPr/>
        </p:nvGrpSpPr>
        <p:grpSpPr bwMode="auto">
          <a:xfrm>
            <a:off x="-25400" y="-25400"/>
            <a:ext cx="13055600" cy="9779000"/>
            <a:chOff x="0" y="0"/>
            <a:chExt cx="8224" cy="6160"/>
          </a:xfrm>
        </p:grpSpPr>
        <p:sp>
          <p:nvSpPr>
            <p:cNvPr id="13316" name="Rectangle 4"/>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3317" name="Picture 5"/>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dk2" tx1="lt1" bg2="dk1"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ransition xmlns:p14="http://schemas.microsoft.com/office/powerpoint/2010/main"/>
  <p:hf hdr="0" ftr="0" dt="0"/>
  <p:txStyles>
    <p:titleStyle>
      <a:lvl1pPr algn="l" rtl="0" fontAlgn="base">
        <a:spcBef>
          <a:spcPct val="0"/>
        </a:spcBef>
        <a:spcAft>
          <a:spcPct val="0"/>
        </a:spcAft>
        <a:defRPr sz="5800">
          <a:solidFill>
            <a:srgbClr val="F9F9F9"/>
          </a:solidFill>
          <a:latin typeface="+mj-lt"/>
          <a:ea typeface="+mj-ea"/>
          <a:cs typeface="+mj-cs"/>
          <a:sym typeface="Constantia" charset="0"/>
        </a:defRPr>
      </a:lvl1pPr>
      <a:lvl2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2pPr>
      <a:lvl3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3pPr>
      <a:lvl4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4pPr>
      <a:lvl5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5pPr>
      <a:lvl6pPr marL="4572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6pPr>
      <a:lvl7pPr marL="9144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7pPr>
      <a:lvl8pPr marL="13716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8pPr>
      <a:lvl9pPr marL="18288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9pPr>
    </p:titleStyle>
    <p:bodyStyle>
      <a:lvl1pPr marL="273050" indent="-273050" algn="l" rtl="0" fontAlgn="base">
        <a:spcBef>
          <a:spcPts val="900"/>
        </a:spcBef>
        <a:spcAft>
          <a:spcPct val="0"/>
        </a:spcAft>
        <a:buClr>
          <a:srgbClr val="D6862D"/>
        </a:buClr>
        <a:buSzPct val="85000"/>
        <a:buFont typeface="Wingdings 2" charset="0"/>
        <a:buChar char=""/>
        <a:defRPr sz="3600">
          <a:solidFill>
            <a:schemeClr val="tx1"/>
          </a:solidFill>
          <a:latin typeface="+mn-lt"/>
          <a:ea typeface="+mn-ea"/>
          <a:cs typeface="+mn-cs"/>
          <a:sym typeface="Constantia" charset="0"/>
        </a:defRPr>
      </a:lvl1pPr>
      <a:lvl2pPr marL="601663" indent="-274638" algn="l" rtl="0" fontAlgn="base">
        <a:spcBef>
          <a:spcPts val="400"/>
        </a:spcBef>
        <a:spcAft>
          <a:spcPct val="0"/>
        </a:spcAft>
        <a:buClr>
          <a:srgbClr val="BB7527"/>
        </a:buClr>
        <a:buSzPct val="85000"/>
        <a:buFont typeface="Wingdings 2" charset="0"/>
        <a:buChar char=""/>
        <a:defRPr sz="3400">
          <a:solidFill>
            <a:srgbClr val="ECE9C6"/>
          </a:solidFill>
          <a:latin typeface="+mn-lt"/>
          <a:ea typeface="+mn-ea"/>
          <a:cs typeface="+mn-cs"/>
          <a:sym typeface="Constantia" charset="0"/>
        </a:defRPr>
      </a:lvl2pPr>
      <a:lvl3pPr marL="966788" indent="-228600" algn="l" rtl="0" fontAlgn="base">
        <a:spcBef>
          <a:spcPts val="400"/>
        </a:spcBef>
        <a:spcAft>
          <a:spcPct val="0"/>
        </a:spcAft>
        <a:buClr>
          <a:srgbClr val="9C6120"/>
        </a:buClr>
        <a:buSzPct val="85000"/>
        <a:buFont typeface="Wingdings 2" charset="0"/>
        <a:buChar char=""/>
        <a:defRPr sz="2800">
          <a:solidFill>
            <a:schemeClr val="tx1"/>
          </a:solidFill>
          <a:latin typeface="+mn-lt"/>
          <a:ea typeface="+mn-ea"/>
          <a:cs typeface="+mn-cs"/>
          <a:sym typeface="Constantia" charset="0"/>
        </a:defRPr>
      </a:lvl3pPr>
      <a:lvl4pPr marL="1241425" indent="-228600" algn="l" rtl="0" fontAlgn="base">
        <a:spcBef>
          <a:spcPts val="400"/>
        </a:spcBef>
        <a:spcAft>
          <a:spcPct val="0"/>
        </a:spcAft>
        <a:buClr>
          <a:srgbClr val="BB7527"/>
        </a:buClr>
        <a:buSzPct val="85000"/>
        <a:buFont typeface="Wingdings 2" charset="0"/>
        <a:buChar char=""/>
        <a:defRPr sz="2600">
          <a:solidFill>
            <a:schemeClr val="tx1"/>
          </a:solidFill>
          <a:latin typeface="+mn-lt"/>
          <a:ea typeface="+mn-ea"/>
          <a:cs typeface="+mn-cs"/>
          <a:sym typeface="Constantia" charset="0"/>
        </a:defRPr>
      </a:lvl4pPr>
      <a:lvl5pPr marL="15160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5pPr>
      <a:lvl6pPr marL="19732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6pPr>
      <a:lvl7pPr marL="24304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7pPr>
      <a:lvl8pPr marL="28876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8pPr>
      <a:lvl9pPr marL="33448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14">
            <a:extLst>
              <a:ext uri="{28A0092B-C50C-407E-A947-70E740481C1C}">
                <a14:useLocalDpi xmlns:a14="http://schemas.microsoft.com/office/drawing/2010/main" val="0"/>
              </a:ext>
            </a:extLst>
          </a:blip>
          <a:srcRect l="6488" t="3635" r="6093" b="6306"/>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14338" name="Text Box 2"/>
          <p:cNvSpPr txBox="1">
            <a:spLocks noChangeArrowheads="1"/>
          </p:cNvSpPr>
          <p:nvPr>
            <p:ph type="sldNum" sz="quarter" idx="4"/>
          </p:nvPr>
        </p:nvSpPr>
        <p:spPr bwMode="auto">
          <a:xfrm>
            <a:off x="12446000" y="215900"/>
            <a:ext cx="37941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r">
              <a:defRPr sz="3400">
                <a:solidFill>
                  <a:srgbClr val="ECE9C6"/>
                </a:solidFill>
                <a:effectLst>
                  <a:outerShdw blurRad="38100" dist="38100" dir="2700000" algn="tl">
                    <a:srgbClr val="FFFFFF"/>
                  </a:outerShdw>
                </a:effectLst>
                <a:latin typeface="+mn-lt"/>
                <a:ea typeface="ＭＳ Ｐゴシック" charset="0"/>
                <a:cs typeface="Constantia" charset="0"/>
                <a:sym typeface="Constantia" charset="0"/>
              </a:defRPr>
            </a:lvl1pPr>
            <a:lvl2pPr algn="l">
              <a:defRPr sz="1200">
                <a:solidFill>
                  <a:schemeClr val="tx1"/>
                </a:solidFill>
                <a:latin typeface="Papyrus" charset="0"/>
                <a:ea typeface="ＭＳ Ｐゴシック" charset="0"/>
              </a:defRPr>
            </a:lvl2pPr>
            <a:lvl3pPr algn="l">
              <a:defRPr sz="1200">
                <a:solidFill>
                  <a:schemeClr val="tx1"/>
                </a:solidFill>
                <a:latin typeface="Papyrus" charset="0"/>
                <a:ea typeface="ＭＳ Ｐゴシック" charset="0"/>
              </a:defRPr>
            </a:lvl3pPr>
            <a:lvl4pPr algn="l">
              <a:defRPr sz="1200">
                <a:solidFill>
                  <a:schemeClr val="tx1"/>
                </a:solidFill>
                <a:latin typeface="Papyrus" charset="0"/>
                <a:ea typeface="ＭＳ Ｐゴシック" charset="0"/>
              </a:defRPr>
            </a:lvl4pPr>
            <a:lvl5pPr algn="l">
              <a:defRPr sz="1200">
                <a:solidFill>
                  <a:schemeClr val="tx1"/>
                </a:solidFill>
                <a:latin typeface="Papyrus" charset="0"/>
                <a:ea typeface="ＭＳ Ｐゴシック" charset="0"/>
              </a:defRPr>
            </a:lvl5pPr>
            <a:lvl6pPr fontAlgn="base">
              <a:spcBef>
                <a:spcPct val="0"/>
              </a:spcBef>
              <a:spcAft>
                <a:spcPct val="0"/>
              </a:spcAft>
              <a:defRPr sz="1200">
                <a:solidFill>
                  <a:schemeClr val="tx1"/>
                </a:solidFill>
                <a:latin typeface="Papyrus" charset="0"/>
                <a:ea typeface="ＭＳ Ｐゴシック" charset="0"/>
              </a:defRPr>
            </a:lvl6pPr>
            <a:lvl7pPr fontAlgn="base">
              <a:spcBef>
                <a:spcPct val="0"/>
              </a:spcBef>
              <a:spcAft>
                <a:spcPct val="0"/>
              </a:spcAft>
              <a:defRPr sz="1200">
                <a:solidFill>
                  <a:schemeClr val="tx1"/>
                </a:solidFill>
                <a:latin typeface="Papyrus" charset="0"/>
                <a:ea typeface="ＭＳ Ｐゴシック" charset="0"/>
              </a:defRPr>
            </a:lvl7pPr>
            <a:lvl8pPr fontAlgn="base">
              <a:spcBef>
                <a:spcPct val="0"/>
              </a:spcBef>
              <a:spcAft>
                <a:spcPct val="0"/>
              </a:spcAft>
              <a:defRPr sz="1200">
                <a:solidFill>
                  <a:schemeClr val="tx1"/>
                </a:solidFill>
                <a:latin typeface="Papyrus" charset="0"/>
                <a:ea typeface="ＭＳ Ｐゴシック" charset="0"/>
              </a:defRPr>
            </a:lvl8pPr>
            <a:lvl9pPr fontAlgn="base">
              <a:spcBef>
                <a:spcPct val="0"/>
              </a:spcBef>
              <a:spcAft>
                <a:spcPct val="0"/>
              </a:spcAft>
              <a:defRPr sz="1200">
                <a:solidFill>
                  <a:schemeClr val="tx1"/>
                </a:solidFill>
                <a:latin typeface="Papyrus" charset="0"/>
                <a:ea typeface="ＭＳ Ｐゴシック" charset="0"/>
              </a:defRPr>
            </a:lvl9pPr>
          </a:lstStyle>
          <a:p>
            <a:fld id="{365ED86D-B12E-E546-8BEA-CC4C564B0B54}" type="slidenum">
              <a:rPr lang="en-US"/>
              <a:pPr/>
              <a:t>‹#›</a:t>
            </a:fld>
            <a:endParaRPr lang="en-US"/>
          </a:p>
        </p:txBody>
      </p:sp>
      <p:sp>
        <p:nvSpPr>
          <p:cNvPr id="14339" name="Rectangle 3"/>
          <p:cNvSpPr>
            <a:spLocks noChangeArrowheads="1"/>
          </p:cNvSpPr>
          <p:nvPr>
            <p:ph type="title"/>
          </p:nvPr>
        </p:nvSpPr>
        <p:spPr bwMode="auto">
          <a:xfrm>
            <a:off x="647700" y="215900"/>
            <a:ext cx="11709400" cy="173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b" anchorCtr="0" compatLnSpc="1">
            <a:prstTxWarp prst="textNoShape">
              <a:avLst/>
            </a:prstTxWarp>
          </a:bodyPr>
          <a:lstStyle/>
          <a:p>
            <a:pPr lvl="0"/>
            <a:r>
              <a:rPr lang="en-US">
                <a:sym typeface="Constantia" charset="0"/>
              </a:rPr>
              <a:t>Click to edit Master title style</a:t>
            </a:r>
          </a:p>
        </p:txBody>
      </p:sp>
      <p:sp>
        <p:nvSpPr>
          <p:cNvPr id="14340" name="Rectangle 4"/>
          <p:cNvSpPr>
            <a:spLocks noChangeArrowheads="1"/>
          </p:cNvSpPr>
          <p:nvPr>
            <p:ph type="body" idx="1"/>
          </p:nvPr>
        </p:nvSpPr>
        <p:spPr bwMode="auto">
          <a:xfrm>
            <a:off x="647700" y="2171700"/>
            <a:ext cx="5773738" cy="650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Constantia" charset="0"/>
              </a:rPr>
              <a:t>Click to edit Master text styles</a:t>
            </a:r>
          </a:p>
          <a:p>
            <a:pPr lvl="1"/>
            <a:r>
              <a:rPr lang="en-US">
                <a:sym typeface="Constantia" charset="0"/>
              </a:rPr>
              <a:t>Second level</a:t>
            </a:r>
          </a:p>
          <a:p>
            <a:pPr lvl="2"/>
            <a:r>
              <a:rPr lang="en-US">
                <a:sym typeface="Constantia" charset="0"/>
              </a:rPr>
              <a:t>Third level</a:t>
            </a:r>
          </a:p>
          <a:p>
            <a:pPr lvl="3"/>
            <a:r>
              <a:rPr lang="en-US">
                <a:sym typeface="Constantia" charset="0"/>
              </a:rPr>
              <a:t>Fourth level</a:t>
            </a:r>
          </a:p>
          <a:p>
            <a:pPr lvl="4"/>
            <a:r>
              <a:rPr lang="en-US">
                <a:sym typeface="Constantia" charset="0"/>
              </a:rPr>
              <a:t>Fifth level</a:t>
            </a:r>
          </a:p>
        </p:txBody>
      </p:sp>
      <p:grpSp>
        <p:nvGrpSpPr>
          <p:cNvPr id="14343" name="Group 7"/>
          <p:cNvGrpSpPr>
            <a:grpSpLocks/>
          </p:cNvGrpSpPr>
          <p:nvPr/>
        </p:nvGrpSpPr>
        <p:grpSpPr bwMode="auto">
          <a:xfrm>
            <a:off x="-25400" y="-25400"/>
            <a:ext cx="13055600" cy="9779000"/>
            <a:chOff x="0" y="0"/>
            <a:chExt cx="8224" cy="6160"/>
          </a:xfrm>
        </p:grpSpPr>
        <p:sp>
          <p:nvSpPr>
            <p:cNvPr id="14341" name="Rectangle 5"/>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4342" name="Picture 6"/>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dk2" tx1="lt1" bg2="dk1" tx2="lt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ransition xmlns:p14="http://schemas.microsoft.com/office/powerpoint/2010/main"/>
  <p:hf hdr="0" ftr="0" dt="0"/>
  <p:txStyles>
    <p:titleStyle>
      <a:lvl1pPr algn="l" rtl="0" fontAlgn="base">
        <a:spcBef>
          <a:spcPct val="0"/>
        </a:spcBef>
        <a:spcAft>
          <a:spcPct val="0"/>
        </a:spcAft>
        <a:defRPr sz="5800">
          <a:solidFill>
            <a:srgbClr val="F9F9F9"/>
          </a:solidFill>
          <a:latin typeface="+mj-lt"/>
          <a:ea typeface="+mj-ea"/>
          <a:cs typeface="+mj-cs"/>
          <a:sym typeface="Constantia" charset="0"/>
        </a:defRPr>
      </a:lvl1pPr>
      <a:lvl2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2pPr>
      <a:lvl3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3pPr>
      <a:lvl4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4pPr>
      <a:lvl5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5pPr>
      <a:lvl6pPr marL="4572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6pPr>
      <a:lvl7pPr marL="9144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7pPr>
      <a:lvl8pPr marL="13716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8pPr>
      <a:lvl9pPr marL="18288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9pPr>
    </p:titleStyle>
    <p:bodyStyle>
      <a:lvl1pPr marL="273050" indent="-273050" algn="l" rtl="0" fontAlgn="base">
        <a:spcBef>
          <a:spcPts val="900"/>
        </a:spcBef>
        <a:spcAft>
          <a:spcPct val="0"/>
        </a:spcAft>
        <a:buClr>
          <a:srgbClr val="D6862D"/>
        </a:buClr>
        <a:buSzPct val="85000"/>
        <a:buFont typeface="Wingdings 2" charset="0"/>
        <a:buChar char=""/>
        <a:defRPr sz="3600">
          <a:solidFill>
            <a:schemeClr val="tx1"/>
          </a:solidFill>
          <a:latin typeface="+mn-lt"/>
          <a:ea typeface="+mn-ea"/>
          <a:cs typeface="+mn-cs"/>
          <a:sym typeface="Constantia" charset="0"/>
        </a:defRPr>
      </a:lvl1pPr>
      <a:lvl2pPr marL="601663" indent="-274638" algn="l" rtl="0" fontAlgn="base">
        <a:spcBef>
          <a:spcPts val="400"/>
        </a:spcBef>
        <a:spcAft>
          <a:spcPct val="0"/>
        </a:spcAft>
        <a:buClr>
          <a:srgbClr val="BB7527"/>
        </a:buClr>
        <a:buSzPct val="85000"/>
        <a:buFont typeface="Wingdings 2" charset="0"/>
        <a:buChar char=""/>
        <a:defRPr sz="3400">
          <a:solidFill>
            <a:srgbClr val="ECE9C6"/>
          </a:solidFill>
          <a:latin typeface="+mn-lt"/>
          <a:ea typeface="+mn-ea"/>
          <a:cs typeface="+mn-cs"/>
          <a:sym typeface="Constantia" charset="0"/>
        </a:defRPr>
      </a:lvl2pPr>
      <a:lvl3pPr marL="966788" indent="-228600" algn="l" rtl="0" fontAlgn="base">
        <a:spcBef>
          <a:spcPts val="400"/>
        </a:spcBef>
        <a:spcAft>
          <a:spcPct val="0"/>
        </a:spcAft>
        <a:buClr>
          <a:srgbClr val="9C6120"/>
        </a:buClr>
        <a:buSzPct val="85000"/>
        <a:buFont typeface="Wingdings 2" charset="0"/>
        <a:buChar char=""/>
        <a:defRPr sz="2800">
          <a:solidFill>
            <a:schemeClr val="tx1"/>
          </a:solidFill>
          <a:latin typeface="+mn-lt"/>
          <a:ea typeface="+mn-ea"/>
          <a:cs typeface="+mn-cs"/>
          <a:sym typeface="Constantia" charset="0"/>
        </a:defRPr>
      </a:lvl3pPr>
      <a:lvl4pPr marL="1241425" indent="-228600" algn="l" rtl="0" fontAlgn="base">
        <a:spcBef>
          <a:spcPts val="400"/>
        </a:spcBef>
        <a:spcAft>
          <a:spcPct val="0"/>
        </a:spcAft>
        <a:buClr>
          <a:srgbClr val="BB7527"/>
        </a:buClr>
        <a:buSzPct val="85000"/>
        <a:buFont typeface="Wingdings 2" charset="0"/>
        <a:buChar char=""/>
        <a:defRPr sz="2600">
          <a:solidFill>
            <a:schemeClr val="tx1"/>
          </a:solidFill>
          <a:latin typeface="+mn-lt"/>
          <a:ea typeface="+mn-ea"/>
          <a:cs typeface="+mn-cs"/>
          <a:sym typeface="Constantia" charset="0"/>
        </a:defRPr>
      </a:lvl4pPr>
      <a:lvl5pPr marL="15160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5pPr>
      <a:lvl6pPr marL="19732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6pPr>
      <a:lvl7pPr marL="24304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7pPr>
      <a:lvl8pPr marL="28876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8pPr>
      <a:lvl9pPr marL="33448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14">
            <a:extLst>
              <a:ext uri="{28A0092B-C50C-407E-A947-70E740481C1C}">
                <a14:useLocalDpi xmlns:a14="http://schemas.microsoft.com/office/drawing/2010/main" val="0"/>
              </a:ext>
            </a:extLst>
          </a:blip>
          <a:srcRect l="6488" t="3635" r="6093" b="6306"/>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15362" name="Text Box 2"/>
          <p:cNvSpPr txBox="1">
            <a:spLocks noChangeArrowheads="1"/>
          </p:cNvSpPr>
          <p:nvPr>
            <p:ph type="sldNum" sz="quarter" idx="4"/>
          </p:nvPr>
        </p:nvSpPr>
        <p:spPr bwMode="auto">
          <a:xfrm>
            <a:off x="12446000" y="215900"/>
            <a:ext cx="37941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r">
              <a:defRPr sz="3400">
                <a:solidFill>
                  <a:schemeClr val="tx1"/>
                </a:solidFill>
                <a:effectLst>
                  <a:outerShdw blurRad="38100" dist="38100" dir="2700000" algn="tl">
                    <a:srgbClr val="808080"/>
                  </a:outerShdw>
                </a:effectLst>
                <a:latin typeface="+mn-lt"/>
                <a:ea typeface="ＭＳ Ｐゴシック" charset="0"/>
                <a:cs typeface="Constantia" charset="0"/>
                <a:sym typeface="Constantia" charset="0"/>
              </a:defRPr>
            </a:lvl1pPr>
            <a:lvl2pPr algn="l">
              <a:defRPr sz="1200">
                <a:solidFill>
                  <a:schemeClr val="tx1"/>
                </a:solidFill>
                <a:latin typeface="Papyrus" charset="0"/>
                <a:ea typeface="ＭＳ Ｐゴシック" charset="0"/>
              </a:defRPr>
            </a:lvl2pPr>
            <a:lvl3pPr algn="l">
              <a:defRPr sz="1200">
                <a:solidFill>
                  <a:schemeClr val="tx1"/>
                </a:solidFill>
                <a:latin typeface="Papyrus" charset="0"/>
                <a:ea typeface="ＭＳ Ｐゴシック" charset="0"/>
              </a:defRPr>
            </a:lvl3pPr>
            <a:lvl4pPr algn="l">
              <a:defRPr sz="1200">
                <a:solidFill>
                  <a:schemeClr val="tx1"/>
                </a:solidFill>
                <a:latin typeface="Papyrus" charset="0"/>
                <a:ea typeface="ＭＳ Ｐゴシック" charset="0"/>
              </a:defRPr>
            </a:lvl4pPr>
            <a:lvl5pPr algn="l">
              <a:defRPr sz="1200">
                <a:solidFill>
                  <a:schemeClr val="tx1"/>
                </a:solidFill>
                <a:latin typeface="Papyrus" charset="0"/>
                <a:ea typeface="ＭＳ Ｐゴシック" charset="0"/>
              </a:defRPr>
            </a:lvl5pPr>
            <a:lvl6pPr fontAlgn="base">
              <a:spcBef>
                <a:spcPct val="0"/>
              </a:spcBef>
              <a:spcAft>
                <a:spcPct val="0"/>
              </a:spcAft>
              <a:defRPr sz="1200">
                <a:solidFill>
                  <a:schemeClr val="tx1"/>
                </a:solidFill>
                <a:latin typeface="Papyrus" charset="0"/>
                <a:ea typeface="ＭＳ Ｐゴシック" charset="0"/>
              </a:defRPr>
            </a:lvl6pPr>
            <a:lvl7pPr fontAlgn="base">
              <a:spcBef>
                <a:spcPct val="0"/>
              </a:spcBef>
              <a:spcAft>
                <a:spcPct val="0"/>
              </a:spcAft>
              <a:defRPr sz="1200">
                <a:solidFill>
                  <a:schemeClr val="tx1"/>
                </a:solidFill>
                <a:latin typeface="Papyrus" charset="0"/>
                <a:ea typeface="ＭＳ Ｐゴシック" charset="0"/>
              </a:defRPr>
            </a:lvl7pPr>
            <a:lvl8pPr fontAlgn="base">
              <a:spcBef>
                <a:spcPct val="0"/>
              </a:spcBef>
              <a:spcAft>
                <a:spcPct val="0"/>
              </a:spcAft>
              <a:defRPr sz="1200">
                <a:solidFill>
                  <a:schemeClr val="tx1"/>
                </a:solidFill>
                <a:latin typeface="Papyrus" charset="0"/>
                <a:ea typeface="ＭＳ Ｐゴシック" charset="0"/>
              </a:defRPr>
            </a:lvl8pPr>
            <a:lvl9pPr fontAlgn="base">
              <a:spcBef>
                <a:spcPct val="0"/>
              </a:spcBef>
              <a:spcAft>
                <a:spcPct val="0"/>
              </a:spcAft>
              <a:defRPr sz="1200">
                <a:solidFill>
                  <a:schemeClr val="tx1"/>
                </a:solidFill>
                <a:latin typeface="Papyrus" charset="0"/>
                <a:ea typeface="ＭＳ Ｐゴシック" charset="0"/>
              </a:defRPr>
            </a:lvl9pPr>
          </a:lstStyle>
          <a:p>
            <a:fld id="{9D3CFA46-E849-3D4C-8EAC-480BA135EEC2}" type="slidenum">
              <a:rPr lang="en-US"/>
              <a:pPr/>
              <a:t>‹#›</a:t>
            </a:fld>
            <a:endParaRPr lang="en-US"/>
          </a:p>
        </p:txBody>
      </p:sp>
      <p:sp>
        <p:nvSpPr>
          <p:cNvPr id="15363" name="Rectangle 3"/>
          <p:cNvSpPr>
            <a:spLocks noChangeArrowheads="1"/>
          </p:cNvSpPr>
          <p:nvPr>
            <p:ph type="title"/>
          </p:nvPr>
        </p:nvSpPr>
        <p:spPr bwMode="auto">
          <a:xfrm>
            <a:off x="647700" y="215900"/>
            <a:ext cx="11709400" cy="173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b" anchorCtr="0" compatLnSpc="1">
            <a:prstTxWarp prst="textNoShape">
              <a:avLst/>
            </a:prstTxWarp>
          </a:bodyPr>
          <a:lstStyle/>
          <a:p>
            <a:pPr lvl="0"/>
            <a:r>
              <a:rPr lang="en-US">
                <a:sym typeface="Constantia" charset="0"/>
              </a:rPr>
              <a:t>Click to edit Master title style</a:t>
            </a:r>
          </a:p>
        </p:txBody>
      </p:sp>
      <p:grpSp>
        <p:nvGrpSpPr>
          <p:cNvPr id="15366" name="Group 6"/>
          <p:cNvGrpSpPr>
            <a:grpSpLocks/>
          </p:cNvGrpSpPr>
          <p:nvPr/>
        </p:nvGrpSpPr>
        <p:grpSpPr bwMode="auto">
          <a:xfrm>
            <a:off x="-25400" y="-25400"/>
            <a:ext cx="13055600" cy="9779000"/>
            <a:chOff x="0" y="0"/>
            <a:chExt cx="8224" cy="6160"/>
          </a:xfrm>
        </p:grpSpPr>
        <p:sp>
          <p:nvSpPr>
            <p:cNvPr id="15364" name="Rectangle 4"/>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5365" name="Picture 5"/>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dk2" tx1="lt1" bg2="dk1"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ransition xmlns:p14="http://schemas.microsoft.com/office/powerpoint/2010/main"/>
  <p:hf hdr="0" ftr="0" dt="0"/>
  <p:txStyles>
    <p:titleStyle>
      <a:lvl1pPr algn="l" rtl="0" fontAlgn="base">
        <a:spcBef>
          <a:spcPct val="0"/>
        </a:spcBef>
        <a:spcAft>
          <a:spcPct val="0"/>
        </a:spcAft>
        <a:defRPr sz="5800">
          <a:solidFill>
            <a:srgbClr val="F9F9F9"/>
          </a:solidFill>
          <a:latin typeface="+mj-lt"/>
          <a:ea typeface="+mj-ea"/>
          <a:cs typeface="+mj-cs"/>
          <a:sym typeface="Constantia" charset="0"/>
        </a:defRPr>
      </a:lvl1pPr>
      <a:lvl2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2pPr>
      <a:lvl3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3pPr>
      <a:lvl4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4pPr>
      <a:lvl5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5pPr>
      <a:lvl6pPr marL="4572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6pPr>
      <a:lvl7pPr marL="9144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7pPr>
      <a:lvl8pPr marL="13716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8pPr>
      <a:lvl9pPr marL="18288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9pPr>
    </p:titleStyle>
    <p:bodyStyle>
      <a:lvl1pPr marL="273050" indent="-273050" algn="l" rtl="0" fontAlgn="base">
        <a:spcBef>
          <a:spcPts val="900"/>
        </a:spcBef>
        <a:spcAft>
          <a:spcPct val="0"/>
        </a:spcAft>
        <a:buClr>
          <a:srgbClr val="D6862D"/>
        </a:buClr>
        <a:buSzPct val="85000"/>
        <a:buFont typeface="Wingdings 2" charset="0"/>
        <a:buChar char=""/>
        <a:defRPr sz="3600">
          <a:solidFill>
            <a:schemeClr val="tx1"/>
          </a:solidFill>
          <a:latin typeface="+mn-lt"/>
          <a:ea typeface="+mn-ea"/>
          <a:cs typeface="+mn-cs"/>
          <a:sym typeface="Constantia" charset="0"/>
        </a:defRPr>
      </a:lvl1pPr>
      <a:lvl2pPr marL="639763" indent="-274638" algn="l" rtl="0" fontAlgn="base">
        <a:spcBef>
          <a:spcPts val="400"/>
        </a:spcBef>
        <a:spcAft>
          <a:spcPct val="0"/>
        </a:spcAft>
        <a:buClr>
          <a:srgbClr val="BB7527"/>
        </a:buClr>
        <a:buSzPct val="85000"/>
        <a:buFont typeface="Wingdings 2" charset="0"/>
        <a:buChar char=""/>
        <a:defRPr sz="3400">
          <a:solidFill>
            <a:srgbClr val="ECE9C6"/>
          </a:solidFill>
          <a:latin typeface="+mn-lt"/>
          <a:ea typeface="+mn-ea"/>
          <a:cs typeface="+mn-cs"/>
          <a:sym typeface="Constantia" charset="0"/>
        </a:defRPr>
      </a:lvl2pPr>
      <a:lvl3pPr marL="1004888" indent="-228600" algn="l" rtl="0" fontAlgn="base">
        <a:spcBef>
          <a:spcPts val="400"/>
        </a:spcBef>
        <a:spcAft>
          <a:spcPct val="0"/>
        </a:spcAft>
        <a:buClr>
          <a:srgbClr val="9C6120"/>
        </a:buClr>
        <a:buSzPct val="85000"/>
        <a:buFont typeface="Wingdings 2" charset="0"/>
        <a:buChar char=""/>
        <a:defRPr sz="2800">
          <a:solidFill>
            <a:schemeClr val="tx1"/>
          </a:solidFill>
          <a:latin typeface="+mn-lt"/>
          <a:ea typeface="+mn-ea"/>
          <a:cs typeface="+mn-cs"/>
          <a:sym typeface="Constantia" charset="0"/>
        </a:defRPr>
      </a:lvl3pPr>
      <a:lvl4pPr marL="1279525" indent="-228600" algn="l" rtl="0" fontAlgn="base">
        <a:spcBef>
          <a:spcPts val="400"/>
        </a:spcBef>
        <a:spcAft>
          <a:spcPct val="0"/>
        </a:spcAft>
        <a:buClr>
          <a:srgbClr val="BB7527"/>
        </a:buClr>
        <a:buSzPct val="85000"/>
        <a:buFont typeface="Wingdings 2" charset="0"/>
        <a:buChar char=""/>
        <a:defRPr sz="2600">
          <a:solidFill>
            <a:schemeClr val="tx1"/>
          </a:solidFill>
          <a:latin typeface="+mn-lt"/>
          <a:ea typeface="+mn-ea"/>
          <a:cs typeface="+mn-cs"/>
          <a:sym typeface="Constantia" charset="0"/>
        </a:defRPr>
      </a:lvl4pPr>
      <a:lvl5pPr marL="15541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5pPr>
      <a:lvl6pPr marL="20113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6pPr>
      <a:lvl7pPr marL="24685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7pPr>
      <a:lvl8pPr marL="29257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8pPr>
      <a:lvl9pPr marL="33829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14">
            <a:extLst>
              <a:ext uri="{28A0092B-C50C-407E-A947-70E740481C1C}">
                <a14:useLocalDpi xmlns:a14="http://schemas.microsoft.com/office/drawing/2010/main" val="0"/>
              </a:ext>
            </a:extLst>
          </a:blip>
          <a:srcRect l="6488" t="3635" r="6093" b="6306"/>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16386" name="Text Box 2"/>
          <p:cNvSpPr txBox="1">
            <a:spLocks noChangeArrowheads="1"/>
          </p:cNvSpPr>
          <p:nvPr>
            <p:ph type="sldNum" sz="quarter" idx="4"/>
          </p:nvPr>
        </p:nvSpPr>
        <p:spPr bwMode="auto">
          <a:xfrm>
            <a:off x="12446000" y="215900"/>
            <a:ext cx="37941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r">
              <a:defRPr sz="3400">
                <a:solidFill>
                  <a:schemeClr val="tx1"/>
                </a:solidFill>
                <a:effectLst>
                  <a:outerShdw blurRad="38100" dist="38100" dir="2700000" algn="tl">
                    <a:srgbClr val="808080"/>
                  </a:outerShdw>
                </a:effectLst>
                <a:latin typeface="+mn-lt"/>
                <a:ea typeface="ＭＳ Ｐゴシック" charset="0"/>
                <a:cs typeface="Constantia" charset="0"/>
                <a:sym typeface="Constantia" charset="0"/>
              </a:defRPr>
            </a:lvl1pPr>
            <a:lvl2pPr algn="l">
              <a:defRPr sz="1200">
                <a:solidFill>
                  <a:schemeClr val="tx1"/>
                </a:solidFill>
                <a:latin typeface="Papyrus" charset="0"/>
                <a:ea typeface="ＭＳ Ｐゴシック" charset="0"/>
              </a:defRPr>
            </a:lvl2pPr>
            <a:lvl3pPr algn="l">
              <a:defRPr sz="1200">
                <a:solidFill>
                  <a:schemeClr val="tx1"/>
                </a:solidFill>
                <a:latin typeface="Papyrus" charset="0"/>
                <a:ea typeface="ＭＳ Ｐゴシック" charset="0"/>
              </a:defRPr>
            </a:lvl3pPr>
            <a:lvl4pPr algn="l">
              <a:defRPr sz="1200">
                <a:solidFill>
                  <a:schemeClr val="tx1"/>
                </a:solidFill>
                <a:latin typeface="Papyrus" charset="0"/>
                <a:ea typeface="ＭＳ Ｐゴシック" charset="0"/>
              </a:defRPr>
            </a:lvl4pPr>
            <a:lvl5pPr algn="l">
              <a:defRPr sz="1200">
                <a:solidFill>
                  <a:schemeClr val="tx1"/>
                </a:solidFill>
                <a:latin typeface="Papyrus" charset="0"/>
                <a:ea typeface="ＭＳ Ｐゴシック" charset="0"/>
              </a:defRPr>
            </a:lvl5pPr>
            <a:lvl6pPr fontAlgn="base">
              <a:spcBef>
                <a:spcPct val="0"/>
              </a:spcBef>
              <a:spcAft>
                <a:spcPct val="0"/>
              </a:spcAft>
              <a:defRPr sz="1200">
                <a:solidFill>
                  <a:schemeClr val="tx1"/>
                </a:solidFill>
                <a:latin typeface="Papyrus" charset="0"/>
                <a:ea typeface="ＭＳ Ｐゴシック" charset="0"/>
              </a:defRPr>
            </a:lvl6pPr>
            <a:lvl7pPr fontAlgn="base">
              <a:spcBef>
                <a:spcPct val="0"/>
              </a:spcBef>
              <a:spcAft>
                <a:spcPct val="0"/>
              </a:spcAft>
              <a:defRPr sz="1200">
                <a:solidFill>
                  <a:schemeClr val="tx1"/>
                </a:solidFill>
                <a:latin typeface="Papyrus" charset="0"/>
                <a:ea typeface="ＭＳ Ｐゴシック" charset="0"/>
              </a:defRPr>
            </a:lvl7pPr>
            <a:lvl8pPr fontAlgn="base">
              <a:spcBef>
                <a:spcPct val="0"/>
              </a:spcBef>
              <a:spcAft>
                <a:spcPct val="0"/>
              </a:spcAft>
              <a:defRPr sz="1200">
                <a:solidFill>
                  <a:schemeClr val="tx1"/>
                </a:solidFill>
                <a:latin typeface="Papyrus" charset="0"/>
                <a:ea typeface="ＭＳ Ｐゴシック" charset="0"/>
              </a:defRPr>
            </a:lvl8pPr>
            <a:lvl9pPr fontAlgn="base">
              <a:spcBef>
                <a:spcPct val="0"/>
              </a:spcBef>
              <a:spcAft>
                <a:spcPct val="0"/>
              </a:spcAft>
              <a:defRPr sz="1200">
                <a:solidFill>
                  <a:schemeClr val="tx1"/>
                </a:solidFill>
                <a:latin typeface="Papyrus" charset="0"/>
                <a:ea typeface="ＭＳ Ｐゴシック" charset="0"/>
              </a:defRPr>
            </a:lvl9pPr>
          </a:lstStyle>
          <a:p>
            <a:fld id="{0025E2E7-2034-E445-83CC-E7F8077B8E2A}" type="slidenum">
              <a:rPr lang="en-US"/>
              <a:pPr/>
              <a:t>‹#›</a:t>
            </a:fld>
            <a:endParaRPr lang="en-US"/>
          </a:p>
        </p:txBody>
      </p:sp>
      <p:grpSp>
        <p:nvGrpSpPr>
          <p:cNvPr id="16389" name="Group 5"/>
          <p:cNvGrpSpPr>
            <a:grpSpLocks/>
          </p:cNvGrpSpPr>
          <p:nvPr/>
        </p:nvGrpSpPr>
        <p:grpSpPr bwMode="auto">
          <a:xfrm>
            <a:off x="-25400" y="-25400"/>
            <a:ext cx="13055600" cy="9779000"/>
            <a:chOff x="0" y="0"/>
            <a:chExt cx="8224" cy="6160"/>
          </a:xfrm>
        </p:grpSpPr>
        <p:sp>
          <p:nvSpPr>
            <p:cNvPr id="16387" name="Rectangle 3"/>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6388" name="Picture 4"/>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dk2" tx1="lt1" bg2="dk1" tx2="lt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ransition xmlns:p14="http://schemas.microsoft.com/office/powerpoint/2010/main"/>
  <p:hf hdr="0" ftr="0" dt="0"/>
  <p:txStyles>
    <p:titleStyle>
      <a:lvl1pPr algn="l" rtl="0" fontAlgn="base">
        <a:spcBef>
          <a:spcPct val="0"/>
        </a:spcBef>
        <a:spcAft>
          <a:spcPct val="0"/>
        </a:spcAft>
        <a:defRPr sz="5800">
          <a:solidFill>
            <a:srgbClr val="F9F9F9"/>
          </a:solidFill>
          <a:latin typeface="+mj-lt"/>
          <a:ea typeface="+mj-ea"/>
          <a:cs typeface="+mj-cs"/>
          <a:sym typeface="Constantia" charset="0"/>
        </a:defRPr>
      </a:lvl1pPr>
      <a:lvl2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2pPr>
      <a:lvl3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3pPr>
      <a:lvl4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4pPr>
      <a:lvl5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5pPr>
      <a:lvl6pPr marL="4572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6pPr>
      <a:lvl7pPr marL="9144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7pPr>
      <a:lvl8pPr marL="13716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8pPr>
      <a:lvl9pPr marL="18288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9pPr>
    </p:titleStyle>
    <p:bodyStyle>
      <a:lvl1pPr marL="273050" indent="-273050" algn="l" rtl="0" fontAlgn="base">
        <a:spcBef>
          <a:spcPts val="900"/>
        </a:spcBef>
        <a:spcAft>
          <a:spcPct val="0"/>
        </a:spcAft>
        <a:buClr>
          <a:srgbClr val="D6862D"/>
        </a:buClr>
        <a:buSzPct val="85000"/>
        <a:buFont typeface="Wingdings 2" charset="0"/>
        <a:buChar char=""/>
        <a:defRPr sz="3600">
          <a:solidFill>
            <a:schemeClr val="tx1"/>
          </a:solidFill>
          <a:latin typeface="+mn-lt"/>
          <a:ea typeface="+mn-ea"/>
          <a:cs typeface="+mn-cs"/>
          <a:sym typeface="Constantia" charset="0"/>
        </a:defRPr>
      </a:lvl1pPr>
      <a:lvl2pPr marL="639763" indent="-274638" algn="l" rtl="0" fontAlgn="base">
        <a:spcBef>
          <a:spcPts val="400"/>
        </a:spcBef>
        <a:spcAft>
          <a:spcPct val="0"/>
        </a:spcAft>
        <a:buClr>
          <a:srgbClr val="BB7527"/>
        </a:buClr>
        <a:buSzPct val="85000"/>
        <a:buFont typeface="Wingdings 2" charset="0"/>
        <a:buChar char=""/>
        <a:defRPr sz="3400">
          <a:solidFill>
            <a:srgbClr val="ECE9C6"/>
          </a:solidFill>
          <a:latin typeface="+mn-lt"/>
          <a:ea typeface="+mn-ea"/>
          <a:cs typeface="+mn-cs"/>
          <a:sym typeface="Constantia" charset="0"/>
        </a:defRPr>
      </a:lvl2pPr>
      <a:lvl3pPr marL="1004888" indent="-228600" algn="l" rtl="0" fontAlgn="base">
        <a:spcBef>
          <a:spcPts val="400"/>
        </a:spcBef>
        <a:spcAft>
          <a:spcPct val="0"/>
        </a:spcAft>
        <a:buClr>
          <a:srgbClr val="9C6120"/>
        </a:buClr>
        <a:buSzPct val="85000"/>
        <a:buFont typeface="Wingdings 2" charset="0"/>
        <a:buChar char=""/>
        <a:defRPr sz="2800">
          <a:solidFill>
            <a:schemeClr val="tx1"/>
          </a:solidFill>
          <a:latin typeface="+mn-lt"/>
          <a:ea typeface="+mn-ea"/>
          <a:cs typeface="+mn-cs"/>
          <a:sym typeface="Constantia" charset="0"/>
        </a:defRPr>
      </a:lvl3pPr>
      <a:lvl4pPr marL="1279525" indent="-228600" algn="l" rtl="0" fontAlgn="base">
        <a:spcBef>
          <a:spcPts val="400"/>
        </a:spcBef>
        <a:spcAft>
          <a:spcPct val="0"/>
        </a:spcAft>
        <a:buClr>
          <a:srgbClr val="BB7527"/>
        </a:buClr>
        <a:buSzPct val="85000"/>
        <a:buFont typeface="Wingdings 2" charset="0"/>
        <a:buChar char=""/>
        <a:defRPr sz="2600">
          <a:solidFill>
            <a:schemeClr val="tx1"/>
          </a:solidFill>
          <a:latin typeface="+mn-lt"/>
          <a:ea typeface="+mn-ea"/>
          <a:cs typeface="+mn-cs"/>
          <a:sym typeface="Constantia" charset="0"/>
        </a:defRPr>
      </a:lvl4pPr>
      <a:lvl5pPr marL="15541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5pPr>
      <a:lvl6pPr marL="20113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6pPr>
      <a:lvl7pPr marL="24685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7pPr>
      <a:lvl8pPr marL="29257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8pPr>
      <a:lvl9pPr marL="33829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14">
            <a:extLst>
              <a:ext uri="{28A0092B-C50C-407E-A947-70E740481C1C}">
                <a14:useLocalDpi xmlns:a14="http://schemas.microsoft.com/office/drawing/2010/main" val="0"/>
              </a:ext>
            </a:extLst>
          </a:blip>
          <a:srcRect l="6488" t="3635" r="6093" b="6306"/>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17410" name="Rectangle 2"/>
          <p:cNvSpPr>
            <a:spLocks noChangeArrowheads="1"/>
          </p:cNvSpPr>
          <p:nvPr>
            <p:ph type="body" idx="1"/>
          </p:nvPr>
        </p:nvSpPr>
        <p:spPr bwMode="auto">
          <a:xfrm>
            <a:off x="2159000" y="2055813"/>
            <a:ext cx="8686800" cy="5868987"/>
          </a:xfrm>
          <a:prstGeom prst="rect">
            <a:avLst/>
          </a:prstGeom>
          <a:noFill/>
          <a:ln>
            <a:noFill/>
          </a:ln>
          <a:effectLst>
            <a:outerShdw blurRad="50800" dist="38099" dir="2700000" algn="ctr" rotWithShape="0">
              <a:schemeClr val="bg2">
                <a:alpha val="3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Constantia Bold" charset="0"/>
              </a:rPr>
              <a:t>Click to edit Master text styles</a:t>
            </a:r>
          </a:p>
          <a:p>
            <a:pPr lvl="1"/>
            <a:r>
              <a:rPr lang="en-US">
                <a:sym typeface="Constantia" charset="0"/>
              </a:rPr>
              <a:t>Second level</a:t>
            </a:r>
          </a:p>
          <a:p>
            <a:pPr lvl="2"/>
            <a:r>
              <a:rPr lang="en-US">
                <a:sym typeface="Constantia" charset="0"/>
              </a:rPr>
              <a:t>Third level</a:t>
            </a:r>
          </a:p>
          <a:p>
            <a:pPr lvl="3"/>
            <a:r>
              <a:rPr lang="en-US">
                <a:sym typeface="Constantia" charset="0"/>
              </a:rPr>
              <a:t>Fourth level</a:t>
            </a:r>
          </a:p>
          <a:p>
            <a:pPr lvl="4"/>
            <a:r>
              <a:rPr lang="en-US">
                <a:sym typeface="Constantia" charset="0"/>
              </a:rPr>
              <a:t>Fifth level</a:t>
            </a:r>
          </a:p>
        </p:txBody>
      </p:sp>
      <p:sp>
        <p:nvSpPr>
          <p:cNvPr id="17411" name="Text Box 3"/>
          <p:cNvSpPr txBox="1">
            <a:spLocks noChangeArrowheads="1"/>
          </p:cNvSpPr>
          <p:nvPr>
            <p:ph type="sldNum" sz="quarter" idx="4"/>
          </p:nvPr>
        </p:nvSpPr>
        <p:spPr bwMode="auto">
          <a:xfrm>
            <a:off x="12406313" y="215900"/>
            <a:ext cx="3810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r">
              <a:defRPr sz="3400">
                <a:solidFill>
                  <a:schemeClr val="tx1"/>
                </a:solidFill>
                <a:effectLst>
                  <a:outerShdw blurRad="38100" dist="38100" dir="2700000" algn="tl">
                    <a:srgbClr val="000000"/>
                  </a:outerShdw>
                </a:effectLst>
                <a:latin typeface="+mj-lt"/>
                <a:ea typeface="ＭＳ Ｐゴシック" charset="0"/>
                <a:cs typeface="Constantia" charset="0"/>
                <a:sym typeface="Constantia" charset="0"/>
              </a:defRPr>
            </a:lvl1pPr>
            <a:lvl2pPr algn="l">
              <a:defRPr sz="1200">
                <a:solidFill>
                  <a:schemeClr val="tx1"/>
                </a:solidFill>
                <a:latin typeface="Papyrus" charset="0"/>
                <a:ea typeface="ＭＳ Ｐゴシック" charset="0"/>
              </a:defRPr>
            </a:lvl2pPr>
            <a:lvl3pPr algn="l">
              <a:defRPr sz="1200">
                <a:solidFill>
                  <a:schemeClr val="tx1"/>
                </a:solidFill>
                <a:latin typeface="Papyrus" charset="0"/>
                <a:ea typeface="ＭＳ Ｐゴシック" charset="0"/>
              </a:defRPr>
            </a:lvl3pPr>
            <a:lvl4pPr algn="l">
              <a:defRPr sz="1200">
                <a:solidFill>
                  <a:schemeClr val="tx1"/>
                </a:solidFill>
                <a:latin typeface="Papyrus" charset="0"/>
                <a:ea typeface="ＭＳ Ｐゴシック" charset="0"/>
              </a:defRPr>
            </a:lvl4pPr>
            <a:lvl5pPr algn="l">
              <a:defRPr sz="1200">
                <a:solidFill>
                  <a:schemeClr val="tx1"/>
                </a:solidFill>
                <a:latin typeface="Papyrus" charset="0"/>
                <a:ea typeface="ＭＳ Ｐゴシック" charset="0"/>
              </a:defRPr>
            </a:lvl5pPr>
            <a:lvl6pPr fontAlgn="base">
              <a:spcBef>
                <a:spcPct val="0"/>
              </a:spcBef>
              <a:spcAft>
                <a:spcPct val="0"/>
              </a:spcAft>
              <a:defRPr sz="1200">
                <a:solidFill>
                  <a:schemeClr val="tx1"/>
                </a:solidFill>
                <a:latin typeface="Papyrus" charset="0"/>
                <a:ea typeface="ＭＳ Ｐゴシック" charset="0"/>
              </a:defRPr>
            </a:lvl6pPr>
            <a:lvl7pPr fontAlgn="base">
              <a:spcBef>
                <a:spcPct val="0"/>
              </a:spcBef>
              <a:spcAft>
                <a:spcPct val="0"/>
              </a:spcAft>
              <a:defRPr sz="1200">
                <a:solidFill>
                  <a:schemeClr val="tx1"/>
                </a:solidFill>
                <a:latin typeface="Papyrus" charset="0"/>
                <a:ea typeface="ＭＳ Ｐゴシック" charset="0"/>
              </a:defRPr>
            </a:lvl7pPr>
            <a:lvl8pPr fontAlgn="base">
              <a:spcBef>
                <a:spcPct val="0"/>
              </a:spcBef>
              <a:spcAft>
                <a:spcPct val="0"/>
              </a:spcAft>
              <a:defRPr sz="1200">
                <a:solidFill>
                  <a:schemeClr val="tx1"/>
                </a:solidFill>
                <a:latin typeface="Papyrus" charset="0"/>
                <a:ea typeface="ＭＳ Ｐゴシック" charset="0"/>
              </a:defRPr>
            </a:lvl8pPr>
            <a:lvl9pPr fontAlgn="base">
              <a:spcBef>
                <a:spcPct val="0"/>
              </a:spcBef>
              <a:spcAft>
                <a:spcPct val="0"/>
              </a:spcAft>
              <a:defRPr sz="1200">
                <a:solidFill>
                  <a:schemeClr val="tx1"/>
                </a:solidFill>
                <a:latin typeface="Papyrus" charset="0"/>
                <a:ea typeface="ＭＳ Ｐゴシック" charset="0"/>
              </a:defRPr>
            </a:lvl9pPr>
          </a:lstStyle>
          <a:p>
            <a:fld id="{69001772-40AA-E44C-BA91-AFB17D38E9D7}" type="slidenum">
              <a:rPr lang="en-US"/>
              <a:pPr/>
              <a:t>‹#›</a:t>
            </a:fld>
            <a:endParaRPr lang="en-US"/>
          </a:p>
        </p:txBody>
      </p:sp>
      <p:grpSp>
        <p:nvGrpSpPr>
          <p:cNvPr id="17414" name="Group 6"/>
          <p:cNvGrpSpPr>
            <a:grpSpLocks/>
          </p:cNvGrpSpPr>
          <p:nvPr/>
        </p:nvGrpSpPr>
        <p:grpSpPr bwMode="auto">
          <a:xfrm>
            <a:off x="-25400" y="-25400"/>
            <a:ext cx="13055600" cy="9779000"/>
            <a:chOff x="0" y="0"/>
            <a:chExt cx="8224" cy="6160"/>
          </a:xfrm>
        </p:grpSpPr>
        <p:sp>
          <p:nvSpPr>
            <p:cNvPr id="17412" name="Rectangle 4"/>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7413" name="Picture 5"/>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dk2" tx1="lt1" bg2="dk1" tx2="lt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ransition xmlns:p14="http://schemas.microsoft.com/office/powerpoint/2010/main"/>
  <p:hf hdr="0" ftr="0" dt="0"/>
  <p:txStyles>
    <p:titleStyle>
      <a:lvl1pPr algn="l" rtl="0" fontAlgn="base">
        <a:spcBef>
          <a:spcPct val="0"/>
        </a:spcBef>
        <a:spcAft>
          <a:spcPct val="0"/>
        </a:spcAft>
        <a:defRPr sz="5800">
          <a:solidFill>
            <a:srgbClr val="F9F9F9"/>
          </a:solidFill>
          <a:latin typeface="+mj-lt"/>
          <a:ea typeface="+mj-ea"/>
          <a:cs typeface="+mj-cs"/>
          <a:sym typeface="Constantia" charset="0"/>
        </a:defRPr>
      </a:lvl1pPr>
      <a:lvl2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2pPr>
      <a:lvl3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3pPr>
      <a:lvl4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4pPr>
      <a:lvl5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5pPr>
      <a:lvl6pPr marL="4572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6pPr>
      <a:lvl7pPr marL="9144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7pPr>
      <a:lvl8pPr marL="13716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8pPr>
      <a:lvl9pPr marL="18288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9pPr>
    </p:titleStyle>
    <p:bodyStyle>
      <a:lvl1pPr marL="273050" indent="-273050" algn="l" rtl="0" fontAlgn="base">
        <a:spcBef>
          <a:spcPts val="1700"/>
        </a:spcBef>
        <a:spcAft>
          <a:spcPct val="0"/>
        </a:spcAft>
        <a:buClr>
          <a:srgbClr val="D6862D"/>
        </a:buClr>
        <a:buSzPct val="85000"/>
        <a:buFont typeface="Wingdings 2" charset="0"/>
        <a:buChar char=""/>
        <a:defRPr sz="3800">
          <a:solidFill>
            <a:srgbClr val="000000"/>
          </a:solidFill>
          <a:latin typeface="+mn-lt"/>
          <a:ea typeface="+mn-ea"/>
          <a:cs typeface="+mn-cs"/>
          <a:sym typeface="Constantia Bold" charset="0"/>
        </a:defRPr>
      </a:lvl1pPr>
      <a:lvl2pPr marL="601663" indent="-274638" algn="l" rtl="0" fontAlgn="base">
        <a:lnSpc>
          <a:spcPts val="4200"/>
        </a:lnSpc>
        <a:spcBef>
          <a:spcPts val="400"/>
        </a:spcBef>
        <a:spcAft>
          <a:spcPct val="0"/>
        </a:spcAft>
        <a:buClr>
          <a:srgbClr val="BB7527"/>
        </a:buClr>
        <a:buSzPct val="85000"/>
        <a:buFont typeface="Wingdings 2" charset="0"/>
        <a:buChar char=""/>
        <a:defRPr sz="5200">
          <a:solidFill>
            <a:srgbClr val="000000"/>
          </a:solidFill>
          <a:latin typeface="+mj-lt"/>
          <a:ea typeface="+mj-ea"/>
          <a:cs typeface="+mj-cs"/>
          <a:sym typeface="Constantia" charset="0"/>
        </a:defRPr>
      </a:lvl2pPr>
      <a:lvl3pPr marL="966788" indent="-228600" algn="l" rtl="0" fontAlgn="base">
        <a:spcBef>
          <a:spcPts val="400"/>
        </a:spcBef>
        <a:spcAft>
          <a:spcPct val="0"/>
        </a:spcAft>
        <a:buClr>
          <a:srgbClr val="9C6120"/>
        </a:buClr>
        <a:buSzPct val="85000"/>
        <a:buFont typeface="Wingdings 2" charset="0"/>
        <a:buChar char=""/>
        <a:defRPr sz="5200">
          <a:solidFill>
            <a:srgbClr val="000000"/>
          </a:solidFill>
          <a:latin typeface="+mj-lt"/>
          <a:ea typeface="+mj-ea"/>
          <a:cs typeface="+mj-cs"/>
          <a:sym typeface="Constantia" charset="0"/>
        </a:defRPr>
      </a:lvl3pPr>
      <a:lvl4pPr marL="1241425" indent="-228600" algn="l" rtl="0" fontAlgn="base">
        <a:spcBef>
          <a:spcPts val="400"/>
        </a:spcBef>
        <a:spcAft>
          <a:spcPct val="0"/>
        </a:spcAft>
        <a:buClr>
          <a:srgbClr val="BB7527"/>
        </a:buClr>
        <a:buSzPct val="85000"/>
        <a:buFont typeface="Wingdings 2" charset="0"/>
        <a:buChar char=""/>
        <a:defRPr sz="5200">
          <a:solidFill>
            <a:srgbClr val="000000"/>
          </a:solidFill>
          <a:latin typeface="+mj-lt"/>
          <a:ea typeface="+mj-ea"/>
          <a:cs typeface="+mj-cs"/>
          <a:sym typeface="Constantia" charset="0"/>
        </a:defRPr>
      </a:lvl4pPr>
      <a:lvl5pPr marL="1516063" indent="-228600" algn="l" rtl="0" fontAlgn="base">
        <a:spcBef>
          <a:spcPts val="400"/>
        </a:spcBef>
        <a:spcAft>
          <a:spcPct val="0"/>
        </a:spcAft>
        <a:buClr>
          <a:srgbClr val="BB7527"/>
        </a:buClr>
        <a:buSzPct val="85000"/>
        <a:buFont typeface="Wingdings 2" charset="0"/>
        <a:buChar char=""/>
        <a:defRPr sz="5200">
          <a:solidFill>
            <a:srgbClr val="000000"/>
          </a:solidFill>
          <a:latin typeface="+mj-lt"/>
          <a:ea typeface="+mj-ea"/>
          <a:cs typeface="+mj-cs"/>
          <a:sym typeface="Constantia" charset="0"/>
        </a:defRPr>
      </a:lvl5pPr>
      <a:lvl6pPr marL="1973263" indent="-228600" algn="l" rtl="0" fontAlgn="base">
        <a:spcBef>
          <a:spcPts val="400"/>
        </a:spcBef>
        <a:spcAft>
          <a:spcPct val="0"/>
        </a:spcAft>
        <a:buClr>
          <a:srgbClr val="BB7527"/>
        </a:buClr>
        <a:buSzPct val="85000"/>
        <a:buFont typeface="Wingdings 2" charset="0"/>
        <a:buChar char=""/>
        <a:defRPr sz="5200">
          <a:solidFill>
            <a:srgbClr val="000000"/>
          </a:solidFill>
          <a:latin typeface="+mj-lt"/>
          <a:ea typeface="+mj-ea"/>
          <a:cs typeface="+mj-cs"/>
          <a:sym typeface="Constantia" charset="0"/>
        </a:defRPr>
      </a:lvl6pPr>
      <a:lvl7pPr marL="2430463" indent="-228600" algn="l" rtl="0" fontAlgn="base">
        <a:spcBef>
          <a:spcPts val="400"/>
        </a:spcBef>
        <a:spcAft>
          <a:spcPct val="0"/>
        </a:spcAft>
        <a:buClr>
          <a:srgbClr val="BB7527"/>
        </a:buClr>
        <a:buSzPct val="85000"/>
        <a:buFont typeface="Wingdings 2" charset="0"/>
        <a:buChar char=""/>
        <a:defRPr sz="5200">
          <a:solidFill>
            <a:srgbClr val="000000"/>
          </a:solidFill>
          <a:latin typeface="+mj-lt"/>
          <a:ea typeface="+mj-ea"/>
          <a:cs typeface="+mj-cs"/>
          <a:sym typeface="Constantia" charset="0"/>
        </a:defRPr>
      </a:lvl7pPr>
      <a:lvl8pPr marL="2887663" indent="-228600" algn="l" rtl="0" fontAlgn="base">
        <a:spcBef>
          <a:spcPts val="400"/>
        </a:spcBef>
        <a:spcAft>
          <a:spcPct val="0"/>
        </a:spcAft>
        <a:buClr>
          <a:srgbClr val="BB7527"/>
        </a:buClr>
        <a:buSzPct val="85000"/>
        <a:buFont typeface="Wingdings 2" charset="0"/>
        <a:buChar char=""/>
        <a:defRPr sz="5200">
          <a:solidFill>
            <a:srgbClr val="000000"/>
          </a:solidFill>
          <a:latin typeface="+mj-lt"/>
          <a:ea typeface="+mj-ea"/>
          <a:cs typeface="+mj-cs"/>
          <a:sym typeface="Constantia" charset="0"/>
        </a:defRPr>
      </a:lvl8pPr>
      <a:lvl9pPr marL="3344863" indent="-228600" algn="l" rtl="0" fontAlgn="base">
        <a:spcBef>
          <a:spcPts val="400"/>
        </a:spcBef>
        <a:spcAft>
          <a:spcPct val="0"/>
        </a:spcAft>
        <a:buClr>
          <a:srgbClr val="BB7527"/>
        </a:buClr>
        <a:buSzPct val="85000"/>
        <a:buFont typeface="Wingdings 2" charset="0"/>
        <a:buChar char=""/>
        <a:defRPr sz="5200">
          <a:solidFill>
            <a:srgbClr val="000000"/>
          </a:solidFill>
          <a:latin typeface="+mj-lt"/>
          <a:ea typeface="+mj-ea"/>
          <a:cs typeface="+mj-cs"/>
          <a:sym typeface="Constanti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433" name="Rectangle 1"/>
          <p:cNvSpPr>
            <a:spLocks noChangeArrowheads="1"/>
          </p:cNvSpPr>
          <p:nvPr>
            <p:ph type="body" idx="1"/>
          </p:nvPr>
        </p:nvSpPr>
        <p:spPr bwMode="auto">
          <a:xfrm>
            <a:off x="647700" y="2171700"/>
            <a:ext cx="11709400" cy="650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Constantia" charset="0"/>
              </a:rPr>
              <a:t>Click to edit Master text styles</a:t>
            </a:r>
          </a:p>
          <a:p>
            <a:pPr lvl="1"/>
            <a:r>
              <a:rPr lang="en-US">
                <a:sym typeface="Constantia" charset="0"/>
              </a:rPr>
              <a:t>Second level</a:t>
            </a:r>
          </a:p>
          <a:p>
            <a:pPr lvl="2"/>
            <a:r>
              <a:rPr lang="en-US">
                <a:sym typeface="Constantia" charset="0"/>
              </a:rPr>
              <a:t>Third level</a:t>
            </a:r>
          </a:p>
          <a:p>
            <a:pPr lvl="3"/>
            <a:r>
              <a:rPr lang="en-US">
                <a:sym typeface="Constantia" charset="0"/>
              </a:rPr>
              <a:t>Fourth level</a:t>
            </a:r>
          </a:p>
          <a:p>
            <a:pPr lvl="4"/>
            <a:r>
              <a:rPr lang="en-US">
                <a:sym typeface="Constantia" charset="0"/>
              </a:rPr>
              <a:t>Fifth level</a:t>
            </a:r>
          </a:p>
        </p:txBody>
      </p:sp>
      <p:sp>
        <p:nvSpPr>
          <p:cNvPr id="18434" name="Text Box 2"/>
          <p:cNvSpPr txBox="1">
            <a:spLocks noChangeArrowheads="1"/>
          </p:cNvSpPr>
          <p:nvPr>
            <p:ph type="sldNum" sz="quarter" idx="4"/>
          </p:nvPr>
        </p:nvSpPr>
        <p:spPr bwMode="auto">
          <a:xfrm>
            <a:off x="12446000" y="215900"/>
            <a:ext cx="37941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r">
              <a:defRPr sz="3400">
                <a:solidFill>
                  <a:srgbClr val="ECE9C6"/>
                </a:solidFill>
                <a:effectLst>
                  <a:outerShdw blurRad="38100" dist="38100" dir="2700000" algn="tl">
                    <a:srgbClr val="FFFFFF"/>
                  </a:outerShdw>
                </a:effectLst>
                <a:latin typeface="+mn-lt"/>
                <a:ea typeface="ＭＳ Ｐゴシック" charset="0"/>
                <a:cs typeface="Constantia" charset="0"/>
                <a:sym typeface="Constantia" charset="0"/>
              </a:defRPr>
            </a:lvl1pPr>
            <a:lvl2pPr algn="l">
              <a:defRPr sz="1200">
                <a:solidFill>
                  <a:schemeClr val="tx1"/>
                </a:solidFill>
                <a:latin typeface="Papyrus" charset="0"/>
                <a:ea typeface="ＭＳ Ｐゴシック" charset="0"/>
              </a:defRPr>
            </a:lvl2pPr>
            <a:lvl3pPr algn="l">
              <a:defRPr sz="1200">
                <a:solidFill>
                  <a:schemeClr val="tx1"/>
                </a:solidFill>
                <a:latin typeface="Papyrus" charset="0"/>
                <a:ea typeface="ＭＳ Ｐゴシック" charset="0"/>
              </a:defRPr>
            </a:lvl3pPr>
            <a:lvl4pPr algn="l">
              <a:defRPr sz="1200">
                <a:solidFill>
                  <a:schemeClr val="tx1"/>
                </a:solidFill>
                <a:latin typeface="Papyrus" charset="0"/>
                <a:ea typeface="ＭＳ Ｐゴシック" charset="0"/>
              </a:defRPr>
            </a:lvl4pPr>
            <a:lvl5pPr algn="l">
              <a:defRPr sz="1200">
                <a:solidFill>
                  <a:schemeClr val="tx1"/>
                </a:solidFill>
                <a:latin typeface="Papyrus" charset="0"/>
                <a:ea typeface="ＭＳ Ｐゴシック" charset="0"/>
              </a:defRPr>
            </a:lvl5pPr>
            <a:lvl6pPr fontAlgn="base">
              <a:spcBef>
                <a:spcPct val="0"/>
              </a:spcBef>
              <a:spcAft>
                <a:spcPct val="0"/>
              </a:spcAft>
              <a:defRPr sz="1200">
                <a:solidFill>
                  <a:schemeClr val="tx1"/>
                </a:solidFill>
                <a:latin typeface="Papyrus" charset="0"/>
                <a:ea typeface="ＭＳ Ｐゴシック" charset="0"/>
              </a:defRPr>
            </a:lvl6pPr>
            <a:lvl7pPr fontAlgn="base">
              <a:spcBef>
                <a:spcPct val="0"/>
              </a:spcBef>
              <a:spcAft>
                <a:spcPct val="0"/>
              </a:spcAft>
              <a:defRPr sz="1200">
                <a:solidFill>
                  <a:schemeClr val="tx1"/>
                </a:solidFill>
                <a:latin typeface="Papyrus" charset="0"/>
                <a:ea typeface="ＭＳ Ｐゴシック" charset="0"/>
              </a:defRPr>
            </a:lvl7pPr>
            <a:lvl8pPr fontAlgn="base">
              <a:spcBef>
                <a:spcPct val="0"/>
              </a:spcBef>
              <a:spcAft>
                <a:spcPct val="0"/>
              </a:spcAft>
              <a:defRPr sz="1200">
                <a:solidFill>
                  <a:schemeClr val="tx1"/>
                </a:solidFill>
                <a:latin typeface="Papyrus" charset="0"/>
                <a:ea typeface="ＭＳ Ｐゴシック" charset="0"/>
              </a:defRPr>
            </a:lvl8pPr>
            <a:lvl9pPr fontAlgn="base">
              <a:spcBef>
                <a:spcPct val="0"/>
              </a:spcBef>
              <a:spcAft>
                <a:spcPct val="0"/>
              </a:spcAft>
              <a:defRPr sz="1200">
                <a:solidFill>
                  <a:schemeClr val="tx1"/>
                </a:solidFill>
                <a:latin typeface="Papyrus" charset="0"/>
                <a:ea typeface="ＭＳ Ｐゴシック" charset="0"/>
              </a:defRPr>
            </a:lvl9pPr>
          </a:lstStyle>
          <a:p>
            <a:fld id="{E3AE4363-694F-AD45-9259-F1FF86CD07B8}" type="slidenum">
              <a:rPr lang="en-US"/>
              <a:pPr/>
              <a:t>‹#›</a:t>
            </a:fld>
            <a:endParaRPr lang="en-US"/>
          </a:p>
        </p:txBody>
      </p:sp>
      <p:sp>
        <p:nvSpPr>
          <p:cNvPr id="18435" name="Rectangle 3"/>
          <p:cNvSpPr>
            <a:spLocks noChangeArrowheads="1"/>
          </p:cNvSpPr>
          <p:nvPr>
            <p:ph type="title"/>
          </p:nvPr>
        </p:nvSpPr>
        <p:spPr bwMode="auto">
          <a:xfrm>
            <a:off x="647700" y="215900"/>
            <a:ext cx="11709400" cy="173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b" anchorCtr="0" compatLnSpc="1">
            <a:prstTxWarp prst="textNoShape">
              <a:avLst/>
            </a:prstTxWarp>
          </a:bodyPr>
          <a:lstStyle/>
          <a:p>
            <a:pPr lvl="0"/>
            <a:r>
              <a:rPr lang="en-US">
                <a:sym typeface="Constantia" charset="0"/>
              </a:rPr>
              <a:t>Click to edit Master title style</a:t>
            </a:r>
          </a:p>
        </p:txBody>
      </p:sp>
      <p:grpSp>
        <p:nvGrpSpPr>
          <p:cNvPr id="18438" name="Group 6"/>
          <p:cNvGrpSpPr>
            <a:grpSpLocks/>
          </p:cNvGrpSpPr>
          <p:nvPr/>
        </p:nvGrpSpPr>
        <p:grpSpPr bwMode="auto">
          <a:xfrm>
            <a:off x="-25400" y="-25400"/>
            <a:ext cx="13055600" cy="9779000"/>
            <a:chOff x="0" y="0"/>
            <a:chExt cx="8224" cy="6160"/>
          </a:xfrm>
        </p:grpSpPr>
        <p:sp>
          <p:nvSpPr>
            <p:cNvPr id="18436" name="Rectangle 4"/>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8437" name="Picture 5"/>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dk2" tx1="lt1" bg2="dk1" tx2="lt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ransition xmlns:p14="http://schemas.microsoft.com/office/powerpoint/2010/main"/>
  <p:hf hdr="0" ftr="0" dt="0"/>
  <p:txStyles>
    <p:titleStyle>
      <a:lvl1pPr algn="l" rtl="0" fontAlgn="base">
        <a:spcBef>
          <a:spcPct val="0"/>
        </a:spcBef>
        <a:spcAft>
          <a:spcPct val="0"/>
        </a:spcAft>
        <a:defRPr sz="5800">
          <a:solidFill>
            <a:srgbClr val="F9F9F9"/>
          </a:solidFill>
          <a:latin typeface="+mj-lt"/>
          <a:ea typeface="+mj-ea"/>
          <a:cs typeface="+mj-cs"/>
          <a:sym typeface="Constantia" charset="0"/>
        </a:defRPr>
      </a:lvl1pPr>
      <a:lvl2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2pPr>
      <a:lvl3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3pPr>
      <a:lvl4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4pPr>
      <a:lvl5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5pPr>
      <a:lvl6pPr marL="4572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6pPr>
      <a:lvl7pPr marL="9144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7pPr>
      <a:lvl8pPr marL="13716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8pPr>
      <a:lvl9pPr marL="18288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9pPr>
    </p:titleStyle>
    <p:bodyStyle>
      <a:lvl1pPr marL="273050" indent="-273050" algn="l" rtl="0" fontAlgn="base">
        <a:spcBef>
          <a:spcPts val="900"/>
        </a:spcBef>
        <a:spcAft>
          <a:spcPct val="0"/>
        </a:spcAft>
        <a:buClr>
          <a:srgbClr val="D6862D"/>
        </a:buClr>
        <a:buSzPct val="85000"/>
        <a:buFont typeface="Wingdings 2" charset="0"/>
        <a:buChar char=""/>
        <a:defRPr sz="3600">
          <a:solidFill>
            <a:schemeClr val="tx1"/>
          </a:solidFill>
          <a:latin typeface="+mn-lt"/>
          <a:ea typeface="+mn-ea"/>
          <a:cs typeface="+mn-cs"/>
          <a:sym typeface="Constantia" charset="0"/>
        </a:defRPr>
      </a:lvl1pPr>
      <a:lvl2pPr marL="601663" indent="-274638" algn="l" rtl="0" fontAlgn="base">
        <a:spcBef>
          <a:spcPts val="400"/>
        </a:spcBef>
        <a:spcAft>
          <a:spcPct val="0"/>
        </a:spcAft>
        <a:buClr>
          <a:srgbClr val="BB7527"/>
        </a:buClr>
        <a:buSzPct val="85000"/>
        <a:buFont typeface="Wingdings 2" charset="0"/>
        <a:buChar char=""/>
        <a:defRPr sz="3400">
          <a:solidFill>
            <a:srgbClr val="ECE9C6"/>
          </a:solidFill>
          <a:latin typeface="+mn-lt"/>
          <a:ea typeface="+mn-ea"/>
          <a:cs typeface="+mn-cs"/>
          <a:sym typeface="Constantia" charset="0"/>
        </a:defRPr>
      </a:lvl2pPr>
      <a:lvl3pPr marL="966788" indent="-228600" algn="l" rtl="0" fontAlgn="base">
        <a:spcBef>
          <a:spcPts val="400"/>
        </a:spcBef>
        <a:spcAft>
          <a:spcPct val="0"/>
        </a:spcAft>
        <a:buClr>
          <a:srgbClr val="9C6120"/>
        </a:buClr>
        <a:buSzPct val="85000"/>
        <a:buFont typeface="Wingdings 2" charset="0"/>
        <a:buChar char=""/>
        <a:defRPr sz="2800">
          <a:solidFill>
            <a:schemeClr val="tx1"/>
          </a:solidFill>
          <a:latin typeface="+mn-lt"/>
          <a:ea typeface="+mn-ea"/>
          <a:cs typeface="+mn-cs"/>
          <a:sym typeface="Constantia" charset="0"/>
        </a:defRPr>
      </a:lvl3pPr>
      <a:lvl4pPr marL="1241425" indent="-228600" algn="l" rtl="0" fontAlgn="base">
        <a:spcBef>
          <a:spcPts val="400"/>
        </a:spcBef>
        <a:spcAft>
          <a:spcPct val="0"/>
        </a:spcAft>
        <a:buClr>
          <a:srgbClr val="BB7527"/>
        </a:buClr>
        <a:buSzPct val="85000"/>
        <a:buFont typeface="Wingdings 2" charset="0"/>
        <a:buChar char=""/>
        <a:defRPr sz="2600">
          <a:solidFill>
            <a:schemeClr val="tx1"/>
          </a:solidFill>
          <a:latin typeface="+mn-lt"/>
          <a:ea typeface="+mn-ea"/>
          <a:cs typeface="+mn-cs"/>
          <a:sym typeface="Constantia" charset="0"/>
        </a:defRPr>
      </a:lvl4pPr>
      <a:lvl5pPr marL="15160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5pPr>
      <a:lvl6pPr marL="19732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6pPr>
      <a:lvl7pPr marL="24304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7pPr>
      <a:lvl8pPr marL="28876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8pPr>
      <a:lvl9pPr marL="33448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7" name="Text Box 1"/>
          <p:cNvSpPr txBox="1">
            <a:spLocks noChangeArrowheads="1"/>
          </p:cNvSpPr>
          <p:nvPr>
            <p:ph type="sldNum" sz="quarter" idx="4"/>
          </p:nvPr>
        </p:nvSpPr>
        <p:spPr bwMode="auto">
          <a:xfrm>
            <a:off x="12446000" y="215900"/>
            <a:ext cx="37941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r">
              <a:defRPr sz="3400">
                <a:solidFill>
                  <a:schemeClr val="tx1"/>
                </a:solidFill>
                <a:effectLst>
                  <a:outerShdw blurRad="38100" dist="38100" dir="2700000" algn="tl">
                    <a:srgbClr val="808080"/>
                  </a:outerShdw>
                </a:effectLst>
                <a:latin typeface="+mn-lt"/>
                <a:ea typeface="ＭＳ Ｐゴシック" charset="0"/>
                <a:cs typeface="Constantia" charset="0"/>
                <a:sym typeface="Constantia" charset="0"/>
              </a:defRPr>
            </a:lvl1pPr>
            <a:lvl2pPr algn="l">
              <a:defRPr sz="1200">
                <a:solidFill>
                  <a:schemeClr val="tx1"/>
                </a:solidFill>
                <a:latin typeface="Papyrus" charset="0"/>
                <a:ea typeface="ＭＳ Ｐゴシック" charset="0"/>
              </a:defRPr>
            </a:lvl2pPr>
            <a:lvl3pPr algn="l">
              <a:defRPr sz="1200">
                <a:solidFill>
                  <a:schemeClr val="tx1"/>
                </a:solidFill>
                <a:latin typeface="Papyrus" charset="0"/>
                <a:ea typeface="ＭＳ Ｐゴシック" charset="0"/>
              </a:defRPr>
            </a:lvl3pPr>
            <a:lvl4pPr algn="l">
              <a:defRPr sz="1200">
                <a:solidFill>
                  <a:schemeClr val="tx1"/>
                </a:solidFill>
                <a:latin typeface="Papyrus" charset="0"/>
                <a:ea typeface="ＭＳ Ｐゴシック" charset="0"/>
              </a:defRPr>
            </a:lvl4pPr>
            <a:lvl5pPr algn="l">
              <a:defRPr sz="1200">
                <a:solidFill>
                  <a:schemeClr val="tx1"/>
                </a:solidFill>
                <a:latin typeface="Papyrus" charset="0"/>
                <a:ea typeface="ＭＳ Ｐゴシック" charset="0"/>
              </a:defRPr>
            </a:lvl5pPr>
            <a:lvl6pPr fontAlgn="base">
              <a:spcBef>
                <a:spcPct val="0"/>
              </a:spcBef>
              <a:spcAft>
                <a:spcPct val="0"/>
              </a:spcAft>
              <a:defRPr sz="1200">
                <a:solidFill>
                  <a:schemeClr val="tx1"/>
                </a:solidFill>
                <a:latin typeface="Papyrus" charset="0"/>
                <a:ea typeface="ＭＳ Ｐゴシック" charset="0"/>
              </a:defRPr>
            </a:lvl6pPr>
            <a:lvl7pPr fontAlgn="base">
              <a:spcBef>
                <a:spcPct val="0"/>
              </a:spcBef>
              <a:spcAft>
                <a:spcPct val="0"/>
              </a:spcAft>
              <a:defRPr sz="1200">
                <a:solidFill>
                  <a:schemeClr val="tx1"/>
                </a:solidFill>
                <a:latin typeface="Papyrus" charset="0"/>
                <a:ea typeface="ＭＳ Ｐゴシック" charset="0"/>
              </a:defRPr>
            </a:lvl7pPr>
            <a:lvl8pPr fontAlgn="base">
              <a:spcBef>
                <a:spcPct val="0"/>
              </a:spcBef>
              <a:spcAft>
                <a:spcPct val="0"/>
              </a:spcAft>
              <a:defRPr sz="1200">
                <a:solidFill>
                  <a:schemeClr val="tx1"/>
                </a:solidFill>
                <a:latin typeface="Papyrus" charset="0"/>
                <a:ea typeface="ＭＳ Ｐゴシック" charset="0"/>
              </a:defRPr>
            </a:lvl8pPr>
            <a:lvl9pPr fontAlgn="base">
              <a:spcBef>
                <a:spcPct val="0"/>
              </a:spcBef>
              <a:spcAft>
                <a:spcPct val="0"/>
              </a:spcAft>
              <a:defRPr sz="1200">
                <a:solidFill>
                  <a:schemeClr val="tx1"/>
                </a:solidFill>
                <a:latin typeface="Papyrus" charset="0"/>
                <a:ea typeface="ＭＳ Ｐゴシック" charset="0"/>
              </a:defRPr>
            </a:lvl9pPr>
          </a:lstStyle>
          <a:p>
            <a:fld id="{2C35AEC9-D26B-9F4C-88B0-FC99CA9082BE}" type="slidenum">
              <a:rPr lang="en-US"/>
              <a:pPr/>
              <a:t>‹#›</a:t>
            </a:fld>
            <a:endParaRPr lang="en-US"/>
          </a:p>
        </p:txBody>
      </p:sp>
      <p:grpSp>
        <p:nvGrpSpPr>
          <p:cNvPr id="19460" name="Group 4"/>
          <p:cNvGrpSpPr>
            <a:grpSpLocks/>
          </p:cNvGrpSpPr>
          <p:nvPr/>
        </p:nvGrpSpPr>
        <p:grpSpPr bwMode="auto">
          <a:xfrm>
            <a:off x="-25400" y="-25400"/>
            <a:ext cx="13055600" cy="9779000"/>
            <a:chOff x="0" y="0"/>
            <a:chExt cx="8224" cy="6160"/>
          </a:xfrm>
        </p:grpSpPr>
        <p:sp>
          <p:nvSpPr>
            <p:cNvPr id="19458" name="Rectangle 2"/>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9459" name="Picture 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dk2" tx1="lt1" bg2="dk1" tx2="lt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ransition xmlns:p14="http://schemas.microsoft.com/office/powerpoint/2010/main"/>
  <p:hf hdr="0" ftr="0" dt="0"/>
  <p:txStyles>
    <p:titleStyle>
      <a:lvl1pPr algn="l" rtl="0" fontAlgn="base">
        <a:spcBef>
          <a:spcPct val="0"/>
        </a:spcBef>
        <a:spcAft>
          <a:spcPct val="0"/>
        </a:spcAft>
        <a:defRPr sz="5800">
          <a:solidFill>
            <a:srgbClr val="F9F9F9"/>
          </a:solidFill>
          <a:latin typeface="+mj-lt"/>
          <a:ea typeface="+mj-ea"/>
          <a:cs typeface="+mj-cs"/>
          <a:sym typeface="Constantia" charset="0"/>
        </a:defRPr>
      </a:lvl1pPr>
      <a:lvl2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2pPr>
      <a:lvl3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3pPr>
      <a:lvl4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4pPr>
      <a:lvl5pPr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5pPr>
      <a:lvl6pPr marL="4572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6pPr>
      <a:lvl7pPr marL="9144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7pPr>
      <a:lvl8pPr marL="13716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8pPr>
      <a:lvl9pPr marL="1828800" algn="l" rtl="0" fontAlgn="base">
        <a:spcBef>
          <a:spcPct val="0"/>
        </a:spcBef>
        <a:spcAft>
          <a:spcPct val="0"/>
        </a:spcAft>
        <a:defRPr sz="5800">
          <a:solidFill>
            <a:srgbClr val="F9F9F9"/>
          </a:solidFill>
          <a:latin typeface="Constantia" charset="0"/>
          <a:ea typeface="ヒラギノ角ゴ ProN W3" charset="0"/>
          <a:cs typeface="ヒラギノ角ゴ ProN W3" charset="0"/>
          <a:sym typeface="Constantia" charset="0"/>
        </a:defRPr>
      </a:lvl9pPr>
    </p:titleStyle>
    <p:bodyStyle>
      <a:lvl1pPr marL="273050" indent="-273050" algn="l" rtl="0" fontAlgn="base">
        <a:spcBef>
          <a:spcPts val="900"/>
        </a:spcBef>
        <a:spcAft>
          <a:spcPct val="0"/>
        </a:spcAft>
        <a:buClr>
          <a:srgbClr val="D6862D"/>
        </a:buClr>
        <a:buSzPct val="85000"/>
        <a:buFont typeface="Wingdings 2" charset="0"/>
        <a:buChar char=""/>
        <a:defRPr sz="3600">
          <a:solidFill>
            <a:schemeClr val="tx1"/>
          </a:solidFill>
          <a:latin typeface="+mn-lt"/>
          <a:ea typeface="+mn-ea"/>
          <a:cs typeface="+mn-cs"/>
          <a:sym typeface="Constantia" charset="0"/>
        </a:defRPr>
      </a:lvl1pPr>
      <a:lvl2pPr marL="639763" indent="-274638" algn="l" rtl="0" fontAlgn="base">
        <a:spcBef>
          <a:spcPts val="400"/>
        </a:spcBef>
        <a:spcAft>
          <a:spcPct val="0"/>
        </a:spcAft>
        <a:buClr>
          <a:srgbClr val="BB7527"/>
        </a:buClr>
        <a:buSzPct val="85000"/>
        <a:buFont typeface="Wingdings 2" charset="0"/>
        <a:buChar char=""/>
        <a:defRPr sz="3400">
          <a:solidFill>
            <a:srgbClr val="ECE9C6"/>
          </a:solidFill>
          <a:latin typeface="+mn-lt"/>
          <a:ea typeface="+mn-ea"/>
          <a:cs typeface="+mn-cs"/>
          <a:sym typeface="Constantia" charset="0"/>
        </a:defRPr>
      </a:lvl2pPr>
      <a:lvl3pPr marL="1004888" indent="-228600" algn="l" rtl="0" fontAlgn="base">
        <a:spcBef>
          <a:spcPts val="400"/>
        </a:spcBef>
        <a:spcAft>
          <a:spcPct val="0"/>
        </a:spcAft>
        <a:buClr>
          <a:srgbClr val="9C6120"/>
        </a:buClr>
        <a:buSzPct val="85000"/>
        <a:buFont typeface="Wingdings 2" charset="0"/>
        <a:buChar char=""/>
        <a:defRPr sz="2800">
          <a:solidFill>
            <a:schemeClr val="tx1"/>
          </a:solidFill>
          <a:latin typeface="+mn-lt"/>
          <a:ea typeface="+mn-ea"/>
          <a:cs typeface="+mn-cs"/>
          <a:sym typeface="Constantia" charset="0"/>
        </a:defRPr>
      </a:lvl3pPr>
      <a:lvl4pPr marL="1279525" indent="-228600" algn="l" rtl="0" fontAlgn="base">
        <a:spcBef>
          <a:spcPts val="400"/>
        </a:spcBef>
        <a:spcAft>
          <a:spcPct val="0"/>
        </a:spcAft>
        <a:buClr>
          <a:srgbClr val="BB7527"/>
        </a:buClr>
        <a:buSzPct val="85000"/>
        <a:buFont typeface="Wingdings 2" charset="0"/>
        <a:buChar char=""/>
        <a:defRPr sz="2600">
          <a:solidFill>
            <a:schemeClr val="tx1"/>
          </a:solidFill>
          <a:latin typeface="+mn-lt"/>
          <a:ea typeface="+mn-ea"/>
          <a:cs typeface="+mn-cs"/>
          <a:sym typeface="Constantia" charset="0"/>
        </a:defRPr>
      </a:lvl4pPr>
      <a:lvl5pPr marL="15541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5pPr>
      <a:lvl6pPr marL="20113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6pPr>
      <a:lvl7pPr marL="24685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7pPr>
      <a:lvl8pPr marL="29257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8pPr>
      <a:lvl9pPr marL="3382963" indent="-228600" algn="l" rtl="0" fontAlgn="base">
        <a:spcBef>
          <a:spcPts val="400"/>
        </a:spcBef>
        <a:spcAft>
          <a:spcPct val="0"/>
        </a:spcAft>
        <a:buClr>
          <a:srgbClr val="BB7527"/>
        </a:buClr>
        <a:buSzPct val="85000"/>
        <a:buFont typeface="Wingdings 2" charset="0"/>
        <a:buChar char=""/>
        <a:defRPr sz="2200">
          <a:solidFill>
            <a:schemeClr val="tx1"/>
          </a:solidFill>
          <a:latin typeface="+mn-lt"/>
          <a:ea typeface="+mn-ea"/>
          <a:cs typeface="+mn-cs"/>
          <a:sym typeface="Constanti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noChangeArrowheads="1"/>
          </p:cNvSpPr>
          <p:nvPr>
            <p:ph type="title"/>
          </p:nvPr>
        </p:nvSpPr>
        <p:spPr bwMode="auto">
          <a:xfrm>
            <a:off x="1270000" y="635000"/>
            <a:ext cx="10452100" cy="210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pyrus" charset="0"/>
              </a:rPr>
              <a:t>Click to edit Master title style</a:t>
            </a:r>
          </a:p>
        </p:txBody>
      </p:sp>
      <p:sp>
        <p:nvSpPr>
          <p:cNvPr id="2050" name="Rectangle 2"/>
          <p:cNvSpPr>
            <a:spLocks noChangeArrowheads="1"/>
          </p:cNvSpPr>
          <p:nvPr>
            <p:ph type="body" idx="1"/>
          </p:nvPr>
        </p:nvSpPr>
        <p:spPr bwMode="auto">
          <a:xfrm>
            <a:off x="1270000" y="2819400"/>
            <a:ext cx="10452100" cy="582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pyrus" charset="0"/>
              </a:rPr>
              <a:t>Click to edit Master text styles</a:t>
            </a:r>
          </a:p>
          <a:p>
            <a:pPr lvl="1"/>
            <a:r>
              <a:rPr lang="en-US">
                <a:sym typeface="Papyrus" charset="0"/>
              </a:rPr>
              <a:t>Second level</a:t>
            </a:r>
          </a:p>
          <a:p>
            <a:pPr lvl="2"/>
            <a:r>
              <a:rPr lang="en-US">
                <a:sym typeface="Papyrus" charset="0"/>
              </a:rPr>
              <a:t>Third level</a:t>
            </a:r>
          </a:p>
          <a:p>
            <a:pPr lvl="3"/>
            <a:r>
              <a:rPr lang="en-US">
                <a:sym typeface="Papyrus" charset="0"/>
              </a:rPr>
              <a:t>Fourth level</a:t>
            </a:r>
          </a:p>
          <a:p>
            <a:pPr lvl="4"/>
            <a:r>
              <a:rPr lang="en-US">
                <a:sym typeface="Papyrus" charset="0"/>
              </a:rPr>
              <a:t>Fifth level</a:t>
            </a:r>
          </a:p>
        </p:txBody>
      </p:sp>
      <p:grpSp>
        <p:nvGrpSpPr>
          <p:cNvPr id="2053" name="Group 5"/>
          <p:cNvGrpSpPr>
            <a:grpSpLocks/>
          </p:cNvGrpSpPr>
          <p:nvPr/>
        </p:nvGrpSpPr>
        <p:grpSpPr bwMode="auto">
          <a:xfrm>
            <a:off x="-12700" y="-12700"/>
            <a:ext cx="13055600" cy="9766300"/>
            <a:chOff x="0" y="0"/>
            <a:chExt cx="8224" cy="6152"/>
          </a:xfrm>
        </p:grpSpPr>
        <p:sp>
          <p:nvSpPr>
            <p:cNvPr id="2051" name="Rectangle 3"/>
            <p:cNvSpPr>
              <a:spLocks/>
            </p:cNvSpPr>
            <p:nvPr/>
          </p:nvSpPr>
          <p:spPr bwMode="auto">
            <a:xfrm>
              <a:off x="0" y="0"/>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2052" name="Picture 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ransition xmlns:p14="http://schemas.microsoft.com/office/powerpoint/2010/main"/>
  <p:txStyles>
    <p:titleStyle>
      <a:lvl1pPr marL="419100" indent="-419100" algn="l" rtl="0" fontAlgn="base">
        <a:spcBef>
          <a:spcPct val="0"/>
        </a:spcBef>
        <a:spcAft>
          <a:spcPct val="0"/>
        </a:spcAft>
        <a:defRPr sz="7000">
          <a:solidFill>
            <a:schemeClr val="tx1"/>
          </a:solidFill>
          <a:latin typeface="+mj-lt"/>
          <a:ea typeface="+mj-ea"/>
          <a:cs typeface="+mj-cs"/>
          <a:sym typeface="Papyrus" charset="0"/>
        </a:defRPr>
      </a:lvl1pPr>
      <a:lvl2pPr marL="419100" indent="-419100" algn="l" rtl="0" fontAlgn="base">
        <a:spcBef>
          <a:spcPct val="0"/>
        </a:spcBef>
        <a:spcAft>
          <a:spcPct val="0"/>
        </a:spcAft>
        <a:defRPr sz="7000">
          <a:solidFill>
            <a:schemeClr val="tx1"/>
          </a:solidFill>
          <a:latin typeface="Papyrus" charset="0"/>
          <a:ea typeface="ヒラギノ角ゴ ProN W3" charset="0"/>
          <a:cs typeface="ヒラギノ角ゴ ProN W3" charset="0"/>
          <a:sym typeface="Papyrus" charset="0"/>
        </a:defRPr>
      </a:lvl2pPr>
      <a:lvl3pPr marL="419100" indent="-419100" algn="l" rtl="0" fontAlgn="base">
        <a:spcBef>
          <a:spcPct val="0"/>
        </a:spcBef>
        <a:spcAft>
          <a:spcPct val="0"/>
        </a:spcAft>
        <a:defRPr sz="7000">
          <a:solidFill>
            <a:schemeClr val="tx1"/>
          </a:solidFill>
          <a:latin typeface="Papyrus" charset="0"/>
          <a:ea typeface="ヒラギノ角ゴ ProN W3" charset="0"/>
          <a:cs typeface="ヒラギノ角ゴ ProN W3" charset="0"/>
          <a:sym typeface="Papyrus" charset="0"/>
        </a:defRPr>
      </a:lvl3pPr>
      <a:lvl4pPr marL="419100" indent="-419100" algn="l" rtl="0" fontAlgn="base">
        <a:spcBef>
          <a:spcPct val="0"/>
        </a:spcBef>
        <a:spcAft>
          <a:spcPct val="0"/>
        </a:spcAft>
        <a:defRPr sz="7000">
          <a:solidFill>
            <a:schemeClr val="tx1"/>
          </a:solidFill>
          <a:latin typeface="Papyrus" charset="0"/>
          <a:ea typeface="ヒラギノ角ゴ ProN W3" charset="0"/>
          <a:cs typeface="ヒラギノ角ゴ ProN W3" charset="0"/>
          <a:sym typeface="Papyrus" charset="0"/>
        </a:defRPr>
      </a:lvl4pPr>
      <a:lvl5pPr marL="419100" indent="-419100" algn="l" rtl="0" fontAlgn="base">
        <a:spcBef>
          <a:spcPct val="0"/>
        </a:spcBef>
        <a:spcAft>
          <a:spcPct val="0"/>
        </a:spcAft>
        <a:defRPr sz="7000">
          <a:solidFill>
            <a:schemeClr val="tx1"/>
          </a:solidFill>
          <a:latin typeface="Papyrus" charset="0"/>
          <a:ea typeface="ヒラギノ角ゴ ProN W3" charset="0"/>
          <a:cs typeface="ヒラギノ角ゴ ProN W3" charset="0"/>
          <a:sym typeface="Papyrus" charset="0"/>
        </a:defRPr>
      </a:lvl5pPr>
      <a:lvl6pPr marL="876300" indent="-419100" algn="l" rtl="0" fontAlgn="base">
        <a:spcBef>
          <a:spcPct val="0"/>
        </a:spcBef>
        <a:spcAft>
          <a:spcPct val="0"/>
        </a:spcAft>
        <a:defRPr sz="7000">
          <a:solidFill>
            <a:schemeClr val="tx1"/>
          </a:solidFill>
          <a:latin typeface="Papyrus" charset="0"/>
          <a:ea typeface="ヒラギノ角ゴ ProN W3" charset="0"/>
          <a:cs typeface="ヒラギノ角ゴ ProN W3" charset="0"/>
          <a:sym typeface="Papyrus" charset="0"/>
        </a:defRPr>
      </a:lvl6pPr>
      <a:lvl7pPr marL="1333500" indent="-419100" algn="l" rtl="0" fontAlgn="base">
        <a:spcBef>
          <a:spcPct val="0"/>
        </a:spcBef>
        <a:spcAft>
          <a:spcPct val="0"/>
        </a:spcAft>
        <a:defRPr sz="7000">
          <a:solidFill>
            <a:schemeClr val="tx1"/>
          </a:solidFill>
          <a:latin typeface="Papyrus" charset="0"/>
          <a:ea typeface="ヒラギノ角ゴ ProN W3" charset="0"/>
          <a:cs typeface="ヒラギノ角ゴ ProN W3" charset="0"/>
          <a:sym typeface="Papyrus" charset="0"/>
        </a:defRPr>
      </a:lvl7pPr>
      <a:lvl8pPr marL="1790700" indent="-419100" algn="l" rtl="0" fontAlgn="base">
        <a:spcBef>
          <a:spcPct val="0"/>
        </a:spcBef>
        <a:spcAft>
          <a:spcPct val="0"/>
        </a:spcAft>
        <a:defRPr sz="7000">
          <a:solidFill>
            <a:schemeClr val="tx1"/>
          </a:solidFill>
          <a:latin typeface="Papyrus" charset="0"/>
          <a:ea typeface="ヒラギノ角ゴ ProN W3" charset="0"/>
          <a:cs typeface="ヒラギノ角ゴ ProN W3" charset="0"/>
          <a:sym typeface="Papyrus" charset="0"/>
        </a:defRPr>
      </a:lvl8pPr>
      <a:lvl9pPr marL="2247900" indent="-419100" algn="l" rtl="0" fontAlgn="base">
        <a:spcBef>
          <a:spcPct val="0"/>
        </a:spcBef>
        <a:spcAft>
          <a:spcPct val="0"/>
        </a:spcAft>
        <a:defRPr sz="7000">
          <a:solidFill>
            <a:schemeClr val="tx1"/>
          </a:solidFill>
          <a:latin typeface="Papyrus" charset="0"/>
          <a:ea typeface="ヒラギノ角ゴ ProN W3" charset="0"/>
          <a:cs typeface="ヒラギノ角ゴ ProN W3" charset="0"/>
          <a:sym typeface="Papyrus" charset="0"/>
        </a:defRPr>
      </a:lvl9pPr>
    </p:titleStyle>
    <p:bodyStyle>
      <a:lvl1pPr marL="812800" indent="-558800" algn="l" rtl="0" fontAlgn="base">
        <a:spcBef>
          <a:spcPts val="1100"/>
        </a:spcBef>
        <a:spcAft>
          <a:spcPct val="0"/>
        </a:spcAft>
        <a:buSzPct val="46000"/>
        <a:buChar char="•"/>
        <a:defRPr sz="3800">
          <a:solidFill>
            <a:schemeClr val="tx1"/>
          </a:solidFill>
          <a:latin typeface="+mn-lt"/>
          <a:ea typeface="+mn-ea"/>
          <a:cs typeface="+mn-cs"/>
          <a:sym typeface="Papyrus" charset="0"/>
        </a:defRPr>
      </a:lvl1pPr>
      <a:lvl2pPr marL="1511300" indent="-558800" algn="l" rtl="0" fontAlgn="base">
        <a:spcBef>
          <a:spcPts val="1100"/>
        </a:spcBef>
        <a:spcAft>
          <a:spcPct val="0"/>
        </a:spcAft>
        <a:buSzPct val="46000"/>
        <a:buChar char="•"/>
        <a:defRPr sz="3800">
          <a:solidFill>
            <a:schemeClr val="tx1"/>
          </a:solidFill>
          <a:latin typeface="+mn-lt"/>
          <a:ea typeface="+mn-ea"/>
          <a:cs typeface="+mn-cs"/>
          <a:sym typeface="Papyrus" charset="0"/>
        </a:defRPr>
      </a:lvl2pPr>
      <a:lvl3pPr marL="2222500" indent="-558800" algn="l" rtl="0" fontAlgn="base">
        <a:spcBef>
          <a:spcPts val="1100"/>
        </a:spcBef>
        <a:spcAft>
          <a:spcPct val="0"/>
        </a:spcAft>
        <a:buSzPct val="46000"/>
        <a:buChar char="•"/>
        <a:defRPr sz="3800">
          <a:solidFill>
            <a:schemeClr val="tx1"/>
          </a:solidFill>
          <a:latin typeface="+mn-lt"/>
          <a:ea typeface="+mn-ea"/>
          <a:cs typeface="+mn-cs"/>
          <a:sym typeface="Papyrus" charset="0"/>
        </a:defRPr>
      </a:lvl3pPr>
      <a:lvl4pPr marL="2933700" indent="-558800" algn="l" rtl="0" fontAlgn="base">
        <a:spcBef>
          <a:spcPts val="1100"/>
        </a:spcBef>
        <a:spcAft>
          <a:spcPct val="0"/>
        </a:spcAft>
        <a:buSzPct val="46000"/>
        <a:buChar char="•"/>
        <a:defRPr sz="3800">
          <a:solidFill>
            <a:schemeClr val="tx1"/>
          </a:solidFill>
          <a:latin typeface="+mn-lt"/>
          <a:ea typeface="+mn-ea"/>
          <a:cs typeface="+mn-cs"/>
          <a:sym typeface="Papyrus" charset="0"/>
        </a:defRPr>
      </a:lvl4pPr>
      <a:lvl5pPr marL="3657600" indent="-558800" algn="l" rtl="0" fontAlgn="base">
        <a:spcBef>
          <a:spcPts val="1100"/>
        </a:spcBef>
        <a:spcAft>
          <a:spcPct val="0"/>
        </a:spcAft>
        <a:buSzPct val="46000"/>
        <a:buChar char="•"/>
        <a:defRPr sz="3800">
          <a:solidFill>
            <a:schemeClr val="tx1"/>
          </a:solidFill>
          <a:latin typeface="+mn-lt"/>
          <a:ea typeface="+mn-ea"/>
          <a:cs typeface="+mn-cs"/>
          <a:sym typeface="Papyrus" charset="0"/>
        </a:defRPr>
      </a:lvl5pPr>
      <a:lvl6pPr marL="4114800" indent="-558800" algn="l" rtl="0" fontAlgn="base">
        <a:spcBef>
          <a:spcPts val="1100"/>
        </a:spcBef>
        <a:spcAft>
          <a:spcPct val="0"/>
        </a:spcAft>
        <a:buSzPct val="46000"/>
        <a:buChar char="•"/>
        <a:defRPr sz="3800">
          <a:solidFill>
            <a:schemeClr val="tx1"/>
          </a:solidFill>
          <a:latin typeface="+mn-lt"/>
          <a:ea typeface="+mn-ea"/>
          <a:cs typeface="+mn-cs"/>
          <a:sym typeface="Papyrus" charset="0"/>
        </a:defRPr>
      </a:lvl6pPr>
      <a:lvl7pPr marL="4572000" indent="-558800" algn="l" rtl="0" fontAlgn="base">
        <a:spcBef>
          <a:spcPts val="1100"/>
        </a:spcBef>
        <a:spcAft>
          <a:spcPct val="0"/>
        </a:spcAft>
        <a:buSzPct val="46000"/>
        <a:buChar char="•"/>
        <a:defRPr sz="3800">
          <a:solidFill>
            <a:schemeClr val="tx1"/>
          </a:solidFill>
          <a:latin typeface="+mn-lt"/>
          <a:ea typeface="+mn-ea"/>
          <a:cs typeface="+mn-cs"/>
          <a:sym typeface="Papyrus" charset="0"/>
        </a:defRPr>
      </a:lvl7pPr>
      <a:lvl8pPr marL="5029200" indent="-558800" algn="l" rtl="0" fontAlgn="base">
        <a:spcBef>
          <a:spcPts val="1100"/>
        </a:spcBef>
        <a:spcAft>
          <a:spcPct val="0"/>
        </a:spcAft>
        <a:buSzPct val="46000"/>
        <a:buChar char="•"/>
        <a:defRPr sz="3800">
          <a:solidFill>
            <a:schemeClr val="tx1"/>
          </a:solidFill>
          <a:latin typeface="+mn-lt"/>
          <a:ea typeface="+mn-ea"/>
          <a:cs typeface="+mn-cs"/>
          <a:sym typeface="Papyrus" charset="0"/>
        </a:defRPr>
      </a:lvl8pPr>
      <a:lvl9pPr marL="5486400" indent="-558800" algn="l" rtl="0" fontAlgn="base">
        <a:spcBef>
          <a:spcPts val="1100"/>
        </a:spcBef>
        <a:spcAft>
          <a:spcPct val="0"/>
        </a:spcAft>
        <a:buSzPct val="46000"/>
        <a:buChar char="•"/>
        <a:defRPr sz="3800">
          <a:solidFill>
            <a:schemeClr val="tx1"/>
          </a:solidFill>
          <a:latin typeface="+mn-lt"/>
          <a:ea typeface="+mn-ea"/>
          <a:cs typeface="+mn-cs"/>
          <a:sym typeface="Papyru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81" name="Rectangle 1"/>
          <p:cNvSpPr>
            <a:spLocks noChangeArrowheads="1"/>
          </p:cNvSpPr>
          <p:nvPr>
            <p:ph type="body" idx="1"/>
          </p:nvPr>
        </p:nvSpPr>
        <p:spPr bwMode="auto">
          <a:xfrm>
            <a:off x="1270000" y="1168400"/>
            <a:ext cx="10464800" cy="741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pyrus" charset="0"/>
              </a:rPr>
              <a:t>Click to edit Master text styles</a:t>
            </a:r>
          </a:p>
          <a:p>
            <a:pPr lvl="1"/>
            <a:r>
              <a:rPr lang="en-US">
                <a:sym typeface="Papyrus" charset="0"/>
              </a:rPr>
              <a:t>Second level</a:t>
            </a:r>
          </a:p>
          <a:p>
            <a:pPr lvl="2"/>
            <a:r>
              <a:rPr lang="en-US">
                <a:sym typeface="Papyrus" charset="0"/>
              </a:rPr>
              <a:t>Third level</a:t>
            </a:r>
          </a:p>
          <a:p>
            <a:pPr lvl="3"/>
            <a:r>
              <a:rPr lang="en-US">
                <a:sym typeface="Papyrus" charset="0"/>
              </a:rPr>
              <a:t>Fourth level</a:t>
            </a:r>
          </a:p>
          <a:p>
            <a:pPr lvl="4"/>
            <a:r>
              <a:rPr lang="en-US">
                <a:sym typeface="Papyrus" charset="0"/>
              </a:rPr>
              <a:t>Fifth level</a:t>
            </a:r>
          </a:p>
        </p:txBody>
      </p:sp>
      <p:grpSp>
        <p:nvGrpSpPr>
          <p:cNvPr id="20484" name="Group 4"/>
          <p:cNvGrpSpPr>
            <a:grpSpLocks/>
          </p:cNvGrpSpPr>
          <p:nvPr/>
        </p:nvGrpSpPr>
        <p:grpSpPr bwMode="auto">
          <a:xfrm>
            <a:off x="-25400" y="-25400"/>
            <a:ext cx="13055600" cy="9779000"/>
            <a:chOff x="0" y="0"/>
            <a:chExt cx="8224" cy="6160"/>
          </a:xfrm>
        </p:grpSpPr>
        <p:sp>
          <p:nvSpPr>
            <p:cNvPr id="20482" name="Rectangle 2"/>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20483" name="Picture 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ransition xmlns:p14="http://schemas.microsoft.com/office/powerpoint/2010/main"/>
  <p:txStyles>
    <p:titleStyle>
      <a:lvl1pPr marL="419100" indent="-419100" algn="l" rtl="0" fontAlgn="base">
        <a:spcBef>
          <a:spcPct val="0"/>
        </a:spcBef>
        <a:spcAft>
          <a:spcPct val="0"/>
        </a:spcAft>
        <a:defRPr sz="7200">
          <a:solidFill>
            <a:schemeClr val="tx1"/>
          </a:solidFill>
          <a:latin typeface="+mj-lt"/>
          <a:ea typeface="+mj-ea"/>
          <a:cs typeface="+mj-cs"/>
          <a:sym typeface="Papyrus" charset="0"/>
        </a:defRPr>
      </a:lvl1pPr>
      <a:lvl2pPr marL="4191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2pPr>
      <a:lvl3pPr marL="4191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3pPr>
      <a:lvl4pPr marL="4191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4pPr>
      <a:lvl5pPr marL="4191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5pPr>
      <a:lvl6pPr marL="8763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6pPr>
      <a:lvl7pPr marL="13335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7pPr>
      <a:lvl8pPr marL="17907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8pPr>
      <a:lvl9pPr marL="22479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9pPr>
    </p:titleStyle>
    <p:bodyStyle>
      <a:lvl1pPr marL="812800" indent="-558800" algn="l" rtl="0" fontAlgn="base">
        <a:spcBef>
          <a:spcPts val="3700"/>
        </a:spcBef>
        <a:spcAft>
          <a:spcPct val="0"/>
        </a:spcAft>
        <a:buSzPct val="46000"/>
        <a:buChar char="•"/>
        <a:defRPr sz="4200">
          <a:solidFill>
            <a:schemeClr val="tx1"/>
          </a:solidFill>
          <a:latin typeface="+mn-lt"/>
          <a:ea typeface="+mn-ea"/>
          <a:cs typeface="+mn-cs"/>
          <a:sym typeface="Papyrus" charset="0"/>
        </a:defRPr>
      </a:lvl1pPr>
      <a:lvl2pPr marL="1511300" indent="-558800" algn="l" rtl="0" fontAlgn="base">
        <a:spcBef>
          <a:spcPts val="3700"/>
        </a:spcBef>
        <a:spcAft>
          <a:spcPct val="0"/>
        </a:spcAft>
        <a:buSzPct val="46000"/>
        <a:buChar char="•"/>
        <a:defRPr sz="4200">
          <a:solidFill>
            <a:schemeClr val="tx1"/>
          </a:solidFill>
          <a:latin typeface="+mn-lt"/>
          <a:ea typeface="+mn-ea"/>
          <a:cs typeface="+mn-cs"/>
          <a:sym typeface="Papyrus" charset="0"/>
        </a:defRPr>
      </a:lvl2pPr>
      <a:lvl3pPr marL="2222500" indent="-558800" algn="l" rtl="0" fontAlgn="base">
        <a:spcBef>
          <a:spcPts val="3700"/>
        </a:spcBef>
        <a:spcAft>
          <a:spcPct val="0"/>
        </a:spcAft>
        <a:buSzPct val="46000"/>
        <a:buChar char="•"/>
        <a:defRPr sz="4200">
          <a:solidFill>
            <a:schemeClr val="tx1"/>
          </a:solidFill>
          <a:latin typeface="+mn-lt"/>
          <a:ea typeface="+mn-ea"/>
          <a:cs typeface="+mn-cs"/>
          <a:sym typeface="Papyrus" charset="0"/>
        </a:defRPr>
      </a:lvl3pPr>
      <a:lvl4pPr marL="2933700" indent="-558800" algn="l" rtl="0" fontAlgn="base">
        <a:spcBef>
          <a:spcPts val="3700"/>
        </a:spcBef>
        <a:spcAft>
          <a:spcPct val="0"/>
        </a:spcAft>
        <a:buSzPct val="46000"/>
        <a:buChar char="•"/>
        <a:defRPr sz="4200">
          <a:solidFill>
            <a:schemeClr val="tx1"/>
          </a:solidFill>
          <a:latin typeface="+mn-lt"/>
          <a:ea typeface="+mn-ea"/>
          <a:cs typeface="+mn-cs"/>
          <a:sym typeface="Papyrus" charset="0"/>
        </a:defRPr>
      </a:lvl4pPr>
      <a:lvl5pPr marL="3657600" indent="-558800" algn="l" rtl="0" fontAlgn="base">
        <a:spcBef>
          <a:spcPts val="3700"/>
        </a:spcBef>
        <a:spcAft>
          <a:spcPct val="0"/>
        </a:spcAft>
        <a:buSzPct val="46000"/>
        <a:buChar char="•"/>
        <a:defRPr sz="4200">
          <a:solidFill>
            <a:schemeClr val="tx1"/>
          </a:solidFill>
          <a:latin typeface="+mn-lt"/>
          <a:ea typeface="+mn-ea"/>
          <a:cs typeface="+mn-cs"/>
          <a:sym typeface="Papyrus" charset="0"/>
        </a:defRPr>
      </a:lvl5pPr>
      <a:lvl6pPr marL="4114800" indent="-558800" algn="l" rtl="0" fontAlgn="base">
        <a:spcBef>
          <a:spcPts val="3700"/>
        </a:spcBef>
        <a:spcAft>
          <a:spcPct val="0"/>
        </a:spcAft>
        <a:buSzPct val="46000"/>
        <a:buChar char="•"/>
        <a:defRPr sz="4200">
          <a:solidFill>
            <a:schemeClr val="tx1"/>
          </a:solidFill>
          <a:latin typeface="+mn-lt"/>
          <a:ea typeface="+mn-ea"/>
          <a:cs typeface="+mn-cs"/>
          <a:sym typeface="Papyrus" charset="0"/>
        </a:defRPr>
      </a:lvl6pPr>
      <a:lvl7pPr marL="4572000" indent="-558800" algn="l" rtl="0" fontAlgn="base">
        <a:spcBef>
          <a:spcPts val="3700"/>
        </a:spcBef>
        <a:spcAft>
          <a:spcPct val="0"/>
        </a:spcAft>
        <a:buSzPct val="46000"/>
        <a:buChar char="•"/>
        <a:defRPr sz="4200">
          <a:solidFill>
            <a:schemeClr val="tx1"/>
          </a:solidFill>
          <a:latin typeface="+mn-lt"/>
          <a:ea typeface="+mn-ea"/>
          <a:cs typeface="+mn-cs"/>
          <a:sym typeface="Papyrus" charset="0"/>
        </a:defRPr>
      </a:lvl7pPr>
      <a:lvl8pPr marL="5029200" indent="-558800" algn="l" rtl="0" fontAlgn="base">
        <a:spcBef>
          <a:spcPts val="3700"/>
        </a:spcBef>
        <a:spcAft>
          <a:spcPct val="0"/>
        </a:spcAft>
        <a:buSzPct val="46000"/>
        <a:buChar char="•"/>
        <a:defRPr sz="4200">
          <a:solidFill>
            <a:schemeClr val="tx1"/>
          </a:solidFill>
          <a:latin typeface="+mn-lt"/>
          <a:ea typeface="+mn-ea"/>
          <a:cs typeface="+mn-cs"/>
          <a:sym typeface="Papyrus" charset="0"/>
        </a:defRPr>
      </a:lvl8pPr>
      <a:lvl9pPr marL="5486400" indent="-558800" algn="l" rtl="0" fontAlgn="base">
        <a:spcBef>
          <a:spcPts val="3700"/>
        </a:spcBef>
        <a:spcAft>
          <a:spcPct val="0"/>
        </a:spcAft>
        <a:buSzPct val="46000"/>
        <a:buChar char="•"/>
        <a:defRPr sz="4200">
          <a:solidFill>
            <a:schemeClr val="tx1"/>
          </a:solidFill>
          <a:latin typeface="+mn-lt"/>
          <a:ea typeface="+mn-ea"/>
          <a:cs typeface="+mn-cs"/>
          <a:sym typeface="Papyru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1505" name="Rectangle 1"/>
          <p:cNvSpPr>
            <a:spLocks noChangeArrowheads="1"/>
          </p:cNvSpPr>
          <p:nvPr>
            <p:ph type="title"/>
          </p:nvPr>
        </p:nvSpPr>
        <p:spPr bwMode="auto">
          <a:xfrm>
            <a:off x="1270000" y="7315200"/>
            <a:ext cx="10464800" cy="187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pyrus" charset="0"/>
              </a:rPr>
              <a:t>Click to edit Master title style</a:t>
            </a:r>
          </a:p>
        </p:txBody>
      </p:sp>
      <p:grpSp>
        <p:nvGrpSpPr>
          <p:cNvPr id="21508" name="Group 4"/>
          <p:cNvGrpSpPr>
            <a:grpSpLocks/>
          </p:cNvGrpSpPr>
          <p:nvPr/>
        </p:nvGrpSpPr>
        <p:grpSpPr bwMode="auto">
          <a:xfrm>
            <a:off x="-25400" y="-25400"/>
            <a:ext cx="13055600" cy="9779000"/>
            <a:chOff x="0" y="0"/>
            <a:chExt cx="8224" cy="6160"/>
          </a:xfrm>
        </p:grpSpPr>
        <p:sp>
          <p:nvSpPr>
            <p:cNvPr id="21506" name="Rectangle 2"/>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21507" name="Picture 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xmlns:p14="http://schemas.microsoft.com/office/powerpoint/2010/main"/>
  <p:txStyles>
    <p:titleStyle>
      <a:lvl1pPr algn="ctr" rtl="0" fontAlgn="base">
        <a:spcBef>
          <a:spcPct val="0"/>
        </a:spcBef>
        <a:spcAft>
          <a:spcPct val="0"/>
        </a:spcAft>
        <a:defRPr sz="7200">
          <a:solidFill>
            <a:schemeClr val="tx1"/>
          </a:solidFill>
          <a:latin typeface="+mj-lt"/>
          <a:ea typeface="+mj-ea"/>
          <a:cs typeface="+mj-cs"/>
          <a:sym typeface="Papyrus" charset="0"/>
        </a:defRPr>
      </a:lvl1pPr>
      <a:lvl2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2pPr>
      <a:lvl3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3pPr>
      <a:lvl4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4pPr>
      <a:lvl5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5pPr>
      <a:lvl6pPr marL="4572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6pPr>
      <a:lvl7pPr marL="9144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7pPr>
      <a:lvl8pPr marL="13716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8pPr>
      <a:lvl9pPr marL="18288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9pPr>
    </p:titleStyle>
    <p:bodyStyle>
      <a:lvl1pPr algn="ctr" rtl="0" fontAlgn="base">
        <a:spcBef>
          <a:spcPct val="0"/>
        </a:spcBef>
        <a:spcAft>
          <a:spcPct val="0"/>
        </a:spcAft>
        <a:defRPr sz="3600">
          <a:solidFill>
            <a:schemeClr val="tx1"/>
          </a:solidFill>
          <a:latin typeface="+mn-lt"/>
          <a:ea typeface="+mn-ea"/>
          <a:cs typeface="+mn-cs"/>
          <a:sym typeface="Papyrus" charset="0"/>
        </a:defRPr>
      </a:lvl1pPr>
      <a:lvl2pPr algn="ctr" rtl="0" fontAlgn="base">
        <a:spcBef>
          <a:spcPct val="0"/>
        </a:spcBef>
        <a:spcAft>
          <a:spcPct val="0"/>
        </a:spcAft>
        <a:defRPr sz="3600">
          <a:solidFill>
            <a:schemeClr val="tx1"/>
          </a:solidFill>
          <a:latin typeface="+mn-lt"/>
          <a:ea typeface="+mn-ea"/>
          <a:cs typeface="+mn-cs"/>
          <a:sym typeface="Papyrus" charset="0"/>
        </a:defRPr>
      </a:lvl2pPr>
      <a:lvl3pPr algn="ctr" rtl="0" fontAlgn="base">
        <a:spcBef>
          <a:spcPct val="0"/>
        </a:spcBef>
        <a:spcAft>
          <a:spcPct val="0"/>
        </a:spcAft>
        <a:defRPr sz="3600">
          <a:solidFill>
            <a:schemeClr val="tx1"/>
          </a:solidFill>
          <a:latin typeface="+mn-lt"/>
          <a:ea typeface="+mn-ea"/>
          <a:cs typeface="+mn-cs"/>
          <a:sym typeface="Papyrus" charset="0"/>
        </a:defRPr>
      </a:lvl3pPr>
      <a:lvl4pPr algn="ctr" rtl="0" fontAlgn="base">
        <a:spcBef>
          <a:spcPct val="0"/>
        </a:spcBef>
        <a:spcAft>
          <a:spcPct val="0"/>
        </a:spcAft>
        <a:defRPr sz="3600">
          <a:solidFill>
            <a:schemeClr val="tx1"/>
          </a:solidFill>
          <a:latin typeface="+mn-lt"/>
          <a:ea typeface="+mn-ea"/>
          <a:cs typeface="+mn-cs"/>
          <a:sym typeface="Papyrus" charset="0"/>
        </a:defRPr>
      </a:lvl4pPr>
      <a:lvl5pPr algn="ctr" rtl="0" fontAlgn="base">
        <a:spcBef>
          <a:spcPct val="0"/>
        </a:spcBef>
        <a:spcAft>
          <a:spcPct val="0"/>
        </a:spcAft>
        <a:defRPr sz="3600">
          <a:solidFill>
            <a:schemeClr val="tx1"/>
          </a:solidFill>
          <a:latin typeface="+mn-lt"/>
          <a:ea typeface="+mn-ea"/>
          <a:cs typeface="+mn-cs"/>
          <a:sym typeface="Papyrus" charset="0"/>
        </a:defRPr>
      </a:lvl5pPr>
      <a:lvl6pPr marL="457200" algn="ctr" rtl="0" fontAlgn="base">
        <a:spcBef>
          <a:spcPct val="0"/>
        </a:spcBef>
        <a:spcAft>
          <a:spcPct val="0"/>
        </a:spcAft>
        <a:defRPr sz="3600">
          <a:solidFill>
            <a:schemeClr val="tx1"/>
          </a:solidFill>
          <a:latin typeface="+mn-lt"/>
          <a:ea typeface="+mn-ea"/>
          <a:cs typeface="+mn-cs"/>
          <a:sym typeface="Papyrus" charset="0"/>
        </a:defRPr>
      </a:lvl6pPr>
      <a:lvl7pPr marL="914400" algn="ctr" rtl="0" fontAlgn="base">
        <a:spcBef>
          <a:spcPct val="0"/>
        </a:spcBef>
        <a:spcAft>
          <a:spcPct val="0"/>
        </a:spcAft>
        <a:defRPr sz="3600">
          <a:solidFill>
            <a:schemeClr val="tx1"/>
          </a:solidFill>
          <a:latin typeface="+mn-lt"/>
          <a:ea typeface="+mn-ea"/>
          <a:cs typeface="+mn-cs"/>
          <a:sym typeface="Papyrus" charset="0"/>
        </a:defRPr>
      </a:lvl7pPr>
      <a:lvl8pPr marL="1371600" algn="ctr" rtl="0" fontAlgn="base">
        <a:spcBef>
          <a:spcPct val="0"/>
        </a:spcBef>
        <a:spcAft>
          <a:spcPct val="0"/>
        </a:spcAft>
        <a:defRPr sz="3600">
          <a:solidFill>
            <a:schemeClr val="tx1"/>
          </a:solidFill>
          <a:latin typeface="+mn-lt"/>
          <a:ea typeface="+mn-ea"/>
          <a:cs typeface="+mn-cs"/>
          <a:sym typeface="Papyrus" charset="0"/>
        </a:defRPr>
      </a:lvl8pPr>
      <a:lvl9pPr marL="1828800" algn="ctr" rtl="0" fontAlgn="base">
        <a:spcBef>
          <a:spcPct val="0"/>
        </a:spcBef>
        <a:spcAft>
          <a:spcPct val="0"/>
        </a:spcAft>
        <a:defRPr sz="3600">
          <a:solidFill>
            <a:schemeClr val="tx1"/>
          </a:solidFill>
          <a:latin typeface="+mn-lt"/>
          <a:ea typeface="+mn-ea"/>
          <a:cs typeface="+mn-cs"/>
          <a:sym typeface="Papyru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ECFF"/>
            </a:gs>
            <a:gs pos="100000">
              <a:srgbClr val="DDF3FF"/>
            </a:gs>
          </a:gsLst>
          <a:lin ang="0" scaled="1"/>
        </a:gradFill>
        <a:effectLst/>
      </p:bgPr>
    </p:bg>
    <p:spTree>
      <p:nvGrpSpPr>
        <p:cNvPr id="1" name=""/>
        <p:cNvGrpSpPr/>
        <p:nvPr/>
      </p:nvGrpSpPr>
      <p:grpSpPr>
        <a:xfrm>
          <a:off x="0" y="0"/>
          <a:ext cx="0" cy="0"/>
          <a:chOff x="0" y="0"/>
          <a:chExt cx="0" cy="0"/>
        </a:xfrm>
      </p:grpSpPr>
      <p:sp>
        <p:nvSpPr>
          <p:cNvPr id="3073" name="Rectangle 1"/>
          <p:cNvSpPr>
            <a:spLocks noChangeArrowheads="1"/>
          </p:cNvSpPr>
          <p:nvPr>
            <p:ph type="title"/>
          </p:nvPr>
        </p:nvSpPr>
        <p:spPr bwMode="auto">
          <a:xfrm>
            <a:off x="647700" y="130175"/>
            <a:ext cx="11709400" cy="2144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108599" bIns="50800" numCol="1" anchor="ctr" anchorCtr="0" compatLnSpc="1">
            <a:prstTxWarp prst="textNoShape">
              <a:avLst/>
            </a:prstTxWarp>
          </a:bodyPr>
          <a:lstStyle/>
          <a:p>
            <a:pPr lvl="0"/>
            <a:r>
              <a:rPr lang="en-US">
                <a:sym typeface="Arial" charset="0"/>
              </a:rPr>
              <a:t>Click to edit Master title style</a:t>
            </a:r>
          </a:p>
        </p:txBody>
      </p:sp>
      <p:sp>
        <p:nvSpPr>
          <p:cNvPr id="3074" name="Rectangle 2"/>
          <p:cNvSpPr>
            <a:spLocks noChangeArrowheads="1"/>
          </p:cNvSpPr>
          <p:nvPr>
            <p:ph type="body" idx="1"/>
          </p:nvPr>
        </p:nvSpPr>
        <p:spPr bwMode="auto">
          <a:xfrm>
            <a:off x="647700" y="2273300"/>
            <a:ext cx="11709400" cy="748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108599"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3075" name="Text Box 3"/>
          <p:cNvSpPr txBox="1">
            <a:spLocks noChangeArrowheads="1"/>
          </p:cNvSpPr>
          <p:nvPr>
            <p:ph type="sldNum" sz="quarter" idx="4"/>
          </p:nvPr>
        </p:nvSpPr>
        <p:spPr bwMode="auto">
          <a:xfrm>
            <a:off x="11303000" y="0"/>
            <a:ext cx="3683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ctr">
              <a:defRPr sz="1800">
                <a:solidFill>
                  <a:schemeClr val="tx1"/>
                </a:solidFill>
                <a:latin typeface="+mn-lt"/>
                <a:ea typeface="ＭＳ Ｐゴシック" charset="0"/>
                <a:cs typeface="Arial" charset="0"/>
                <a:sym typeface="Arial" charset="0"/>
              </a:defRPr>
            </a:lvl1pPr>
            <a:lvl2pPr algn="l">
              <a:defRPr sz="1200">
                <a:solidFill>
                  <a:schemeClr val="tx1"/>
                </a:solidFill>
                <a:latin typeface="Papyrus" charset="0"/>
                <a:ea typeface="ＭＳ Ｐゴシック" charset="0"/>
              </a:defRPr>
            </a:lvl2pPr>
            <a:lvl3pPr algn="l">
              <a:defRPr sz="1200">
                <a:solidFill>
                  <a:schemeClr val="tx1"/>
                </a:solidFill>
                <a:latin typeface="Papyrus" charset="0"/>
                <a:ea typeface="ＭＳ Ｐゴシック" charset="0"/>
              </a:defRPr>
            </a:lvl3pPr>
            <a:lvl4pPr algn="l">
              <a:defRPr sz="1200">
                <a:solidFill>
                  <a:schemeClr val="tx1"/>
                </a:solidFill>
                <a:latin typeface="Papyrus" charset="0"/>
                <a:ea typeface="ＭＳ Ｐゴシック" charset="0"/>
              </a:defRPr>
            </a:lvl4pPr>
            <a:lvl5pPr algn="l">
              <a:defRPr sz="1200">
                <a:solidFill>
                  <a:schemeClr val="tx1"/>
                </a:solidFill>
                <a:latin typeface="Papyrus" charset="0"/>
                <a:ea typeface="ＭＳ Ｐゴシック" charset="0"/>
              </a:defRPr>
            </a:lvl5pPr>
            <a:lvl6pPr fontAlgn="base">
              <a:spcBef>
                <a:spcPct val="0"/>
              </a:spcBef>
              <a:spcAft>
                <a:spcPct val="0"/>
              </a:spcAft>
              <a:defRPr sz="1200">
                <a:solidFill>
                  <a:schemeClr val="tx1"/>
                </a:solidFill>
                <a:latin typeface="Papyrus" charset="0"/>
                <a:ea typeface="ＭＳ Ｐゴシック" charset="0"/>
              </a:defRPr>
            </a:lvl6pPr>
            <a:lvl7pPr fontAlgn="base">
              <a:spcBef>
                <a:spcPct val="0"/>
              </a:spcBef>
              <a:spcAft>
                <a:spcPct val="0"/>
              </a:spcAft>
              <a:defRPr sz="1200">
                <a:solidFill>
                  <a:schemeClr val="tx1"/>
                </a:solidFill>
                <a:latin typeface="Papyrus" charset="0"/>
                <a:ea typeface="ＭＳ Ｐゴシック" charset="0"/>
              </a:defRPr>
            </a:lvl7pPr>
            <a:lvl8pPr fontAlgn="base">
              <a:spcBef>
                <a:spcPct val="0"/>
              </a:spcBef>
              <a:spcAft>
                <a:spcPct val="0"/>
              </a:spcAft>
              <a:defRPr sz="1200">
                <a:solidFill>
                  <a:schemeClr val="tx1"/>
                </a:solidFill>
                <a:latin typeface="Papyrus" charset="0"/>
                <a:ea typeface="ＭＳ Ｐゴシック" charset="0"/>
              </a:defRPr>
            </a:lvl8pPr>
            <a:lvl9pPr fontAlgn="base">
              <a:spcBef>
                <a:spcPct val="0"/>
              </a:spcBef>
              <a:spcAft>
                <a:spcPct val="0"/>
              </a:spcAft>
              <a:defRPr sz="1200">
                <a:solidFill>
                  <a:schemeClr val="tx1"/>
                </a:solidFill>
                <a:latin typeface="Papyrus" charset="0"/>
                <a:ea typeface="ＭＳ Ｐゴシック" charset="0"/>
              </a:defRPr>
            </a:lvl9pPr>
          </a:lstStyle>
          <a:p>
            <a:fld id="{825D2E63-68F7-E64C-944C-E2C6F65861E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xmlns:p14="http://schemas.microsoft.com/office/powerpoint/2010/main"/>
  <p:hf hdr="0" ftr="0" dt="0"/>
  <p:txStyles>
    <p:titleStyle>
      <a:lvl1pPr marL="6350" algn="ctr" rtl="0" fontAlgn="base">
        <a:spcBef>
          <a:spcPct val="0"/>
        </a:spcBef>
        <a:spcAft>
          <a:spcPct val="0"/>
        </a:spcAft>
        <a:defRPr sz="6200">
          <a:solidFill>
            <a:schemeClr val="tx1"/>
          </a:solidFill>
          <a:latin typeface="+mj-lt"/>
          <a:ea typeface="+mj-ea"/>
          <a:cs typeface="+mj-cs"/>
          <a:sym typeface="Arial" charset="0"/>
        </a:defRPr>
      </a:lvl1pPr>
      <a:lvl2pPr marL="6350" algn="ctr" rtl="0" fontAlgn="base">
        <a:spcBef>
          <a:spcPct val="0"/>
        </a:spcBef>
        <a:spcAft>
          <a:spcPct val="0"/>
        </a:spcAft>
        <a:defRPr sz="6200">
          <a:solidFill>
            <a:schemeClr val="tx1"/>
          </a:solidFill>
          <a:latin typeface="Arial" charset="0"/>
          <a:ea typeface="ヒラギノ角ゴ ProN W3" charset="0"/>
          <a:cs typeface="ヒラギノ角ゴ ProN W3" charset="0"/>
          <a:sym typeface="Arial" charset="0"/>
        </a:defRPr>
      </a:lvl2pPr>
      <a:lvl3pPr marL="6350" algn="ctr" rtl="0" fontAlgn="base">
        <a:spcBef>
          <a:spcPct val="0"/>
        </a:spcBef>
        <a:spcAft>
          <a:spcPct val="0"/>
        </a:spcAft>
        <a:defRPr sz="6200">
          <a:solidFill>
            <a:schemeClr val="tx1"/>
          </a:solidFill>
          <a:latin typeface="Arial" charset="0"/>
          <a:ea typeface="ヒラギノ角ゴ ProN W3" charset="0"/>
          <a:cs typeface="ヒラギノ角ゴ ProN W3" charset="0"/>
          <a:sym typeface="Arial" charset="0"/>
        </a:defRPr>
      </a:lvl3pPr>
      <a:lvl4pPr marL="6350" algn="ctr" rtl="0" fontAlgn="base">
        <a:spcBef>
          <a:spcPct val="0"/>
        </a:spcBef>
        <a:spcAft>
          <a:spcPct val="0"/>
        </a:spcAft>
        <a:defRPr sz="6200">
          <a:solidFill>
            <a:schemeClr val="tx1"/>
          </a:solidFill>
          <a:latin typeface="Arial" charset="0"/>
          <a:ea typeface="ヒラギノ角ゴ ProN W3" charset="0"/>
          <a:cs typeface="ヒラギノ角ゴ ProN W3" charset="0"/>
          <a:sym typeface="Arial" charset="0"/>
        </a:defRPr>
      </a:lvl4pPr>
      <a:lvl5pPr marL="6350" algn="ctr" rtl="0" fontAlgn="base">
        <a:spcBef>
          <a:spcPct val="0"/>
        </a:spcBef>
        <a:spcAft>
          <a:spcPct val="0"/>
        </a:spcAft>
        <a:defRPr sz="6200">
          <a:solidFill>
            <a:schemeClr val="tx1"/>
          </a:solidFill>
          <a:latin typeface="Arial" charset="0"/>
          <a:ea typeface="ヒラギノ角ゴ ProN W3" charset="0"/>
          <a:cs typeface="ヒラギノ角ゴ ProN W3" charset="0"/>
          <a:sym typeface="Arial" charset="0"/>
        </a:defRPr>
      </a:lvl5pPr>
      <a:lvl6pPr marL="463550" algn="ctr" rtl="0" fontAlgn="base">
        <a:spcBef>
          <a:spcPct val="0"/>
        </a:spcBef>
        <a:spcAft>
          <a:spcPct val="0"/>
        </a:spcAft>
        <a:defRPr sz="6200">
          <a:solidFill>
            <a:schemeClr val="tx1"/>
          </a:solidFill>
          <a:latin typeface="Arial" charset="0"/>
          <a:ea typeface="ヒラギノ角ゴ ProN W3" charset="0"/>
          <a:cs typeface="ヒラギノ角ゴ ProN W3" charset="0"/>
          <a:sym typeface="Arial" charset="0"/>
        </a:defRPr>
      </a:lvl6pPr>
      <a:lvl7pPr marL="920750" algn="ctr" rtl="0" fontAlgn="base">
        <a:spcBef>
          <a:spcPct val="0"/>
        </a:spcBef>
        <a:spcAft>
          <a:spcPct val="0"/>
        </a:spcAft>
        <a:defRPr sz="6200">
          <a:solidFill>
            <a:schemeClr val="tx1"/>
          </a:solidFill>
          <a:latin typeface="Arial" charset="0"/>
          <a:ea typeface="ヒラギノ角ゴ ProN W3" charset="0"/>
          <a:cs typeface="ヒラギノ角ゴ ProN W3" charset="0"/>
          <a:sym typeface="Arial" charset="0"/>
        </a:defRPr>
      </a:lvl7pPr>
      <a:lvl8pPr marL="1377950" algn="ctr" rtl="0" fontAlgn="base">
        <a:spcBef>
          <a:spcPct val="0"/>
        </a:spcBef>
        <a:spcAft>
          <a:spcPct val="0"/>
        </a:spcAft>
        <a:defRPr sz="6200">
          <a:solidFill>
            <a:schemeClr val="tx1"/>
          </a:solidFill>
          <a:latin typeface="Arial" charset="0"/>
          <a:ea typeface="ヒラギノ角ゴ ProN W3" charset="0"/>
          <a:cs typeface="ヒラギノ角ゴ ProN W3" charset="0"/>
          <a:sym typeface="Arial" charset="0"/>
        </a:defRPr>
      </a:lvl8pPr>
      <a:lvl9pPr marL="1835150" algn="ctr" rtl="0" fontAlgn="base">
        <a:spcBef>
          <a:spcPct val="0"/>
        </a:spcBef>
        <a:spcAft>
          <a:spcPct val="0"/>
        </a:spcAft>
        <a:defRPr sz="62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fontAlgn="base">
        <a:spcBef>
          <a:spcPts val="1100"/>
        </a:spcBef>
        <a:spcAft>
          <a:spcPct val="0"/>
        </a:spcAft>
        <a:buSzPct val="100000"/>
        <a:buFont typeface="Arial" charset="0"/>
        <a:buChar char="•"/>
        <a:defRPr sz="4400">
          <a:solidFill>
            <a:schemeClr val="tx1"/>
          </a:solidFill>
          <a:latin typeface="+mn-lt"/>
          <a:ea typeface="+mn-ea"/>
          <a:cs typeface="+mn-cs"/>
          <a:sym typeface="Arial" charset="0"/>
        </a:defRPr>
      </a:lvl1pPr>
      <a:lvl2pPr marL="731838" indent="-285750" algn="l" rtl="0" fontAlgn="base">
        <a:spcBef>
          <a:spcPts val="900"/>
        </a:spcBef>
        <a:spcAft>
          <a:spcPct val="0"/>
        </a:spcAft>
        <a:buSzPct val="100000"/>
        <a:buFont typeface="Arial" charset="0"/>
        <a:buChar char="–"/>
        <a:defRPr sz="3800">
          <a:solidFill>
            <a:schemeClr val="tx1"/>
          </a:solidFill>
          <a:latin typeface="+mn-lt"/>
          <a:ea typeface="+mn-ea"/>
          <a:cs typeface="+mn-cs"/>
          <a:sym typeface="Arial" charset="0"/>
        </a:defRPr>
      </a:lvl2pPr>
      <a:lvl3pPr marL="1131888" indent="-228600" algn="l" rtl="0" fontAlgn="base">
        <a:spcBef>
          <a:spcPts val="800"/>
        </a:spcBef>
        <a:spcAft>
          <a:spcPct val="0"/>
        </a:spcAft>
        <a:buSzPct val="100000"/>
        <a:buFont typeface="Arial" charset="0"/>
        <a:buChar char="•"/>
        <a:defRPr sz="3400">
          <a:solidFill>
            <a:schemeClr val="tx1"/>
          </a:solidFill>
          <a:latin typeface="+mn-lt"/>
          <a:ea typeface="+mn-ea"/>
          <a:cs typeface="+mn-cs"/>
          <a:sym typeface="Arial" charset="0"/>
        </a:defRPr>
      </a:lvl3pPr>
      <a:lvl4pPr marL="1589088" indent="-228600" algn="l" rtl="0" fontAlgn="base">
        <a:spcBef>
          <a:spcPts val="700"/>
        </a:spcBef>
        <a:spcAft>
          <a:spcPct val="0"/>
        </a:spcAft>
        <a:buSzPct val="100000"/>
        <a:buFont typeface="Arial" charset="0"/>
        <a:buChar char="–"/>
        <a:defRPr sz="2800">
          <a:solidFill>
            <a:schemeClr val="tx1"/>
          </a:solidFill>
          <a:latin typeface="+mn-lt"/>
          <a:ea typeface="+mn-ea"/>
          <a:cs typeface="+mn-cs"/>
          <a:sym typeface="Arial" charset="0"/>
        </a:defRPr>
      </a:lvl4pPr>
      <a:lvl5pPr marL="2046288" indent="-228600" algn="l" rtl="0" fontAlgn="base">
        <a:spcBef>
          <a:spcPts val="700"/>
        </a:spcBef>
        <a:spcAft>
          <a:spcPct val="0"/>
        </a:spcAft>
        <a:buSzPct val="100000"/>
        <a:buFont typeface="Arial" charset="0"/>
        <a:buChar char="»"/>
        <a:defRPr sz="2800">
          <a:solidFill>
            <a:schemeClr val="tx1"/>
          </a:solidFill>
          <a:latin typeface="+mn-lt"/>
          <a:ea typeface="+mn-ea"/>
          <a:cs typeface="+mn-cs"/>
          <a:sym typeface="Arial" charset="0"/>
        </a:defRPr>
      </a:lvl5pPr>
      <a:lvl6pPr marL="2503488" indent="-228600" algn="l" rtl="0" fontAlgn="base">
        <a:spcBef>
          <a:spcPts val="700"/>
        </a:spcBef>
        <a:spcAft>
          <a:spcPct val="0"/>
        </a:spcAft>
        <a:buSzPct val="100000"/>
        <a:buFont typeface="Arial" charset="0"/>
        <a:buChar char="»"/>
        <a:defRPr sz="2800">
          <a:solidFill>
            <a:schemeClr val="tx1"/>
          </a:solidFill>
          <a:latin typeface="+mn-lt"/>
          <a:ea typeface="+mn-ea"/>
          <a:cs typeface="+mn-cs"/>
          <a:sym typeface="Arial" charset="0"/>
        </a:defRPr>
      </a:lvl6pPr>
      <a:lvl7pPr marL="2960688" indent="-228600" algn="l" rtl="0" fontAlgn="base">
        <a:spcBef>
          <a:spcPts val="700"/>
        </a:spcBef>
        <a:spcAft>
          <a:spcPct val="0"/>
        </a:spcAft>
        <a:buSzPct val="100000"/>
        <a:buFont typeface="Arial" charset="0"/>
        <a:buChar char="»"/>
        <a:defRPr sz="2800">
          <a:solidFill>
            <a:schemeClr val="tx1"/>
          </a:solidFill>
          <a:latin typeface="+mn-lt"/>
          <a:ea typeface="+mn-ea"/>
          <a:cs typeface="+mn-cs"/>
          <a:sym typeface="Arial" charset="0"/>
        </a:defRPr>
      </a:lvl7pPr>
      <a:lvl8pPr marL="3417888" indent="-228600" algn="l" rtl="0" fontAlgn="base">
        <a:spcBef>
          <a:spcPts val="700"/>
        </a:spcBef>
        <a:spcAft>
          <a:spcPct val="0"/>
        </a:spcAft>
        <a:buSzPct val="100000"/>
        <a:buFont typeface="Arial" charset="0"/>
        <a:buChar char="»"/>
        <a:defRPr sz="2800">
          <a:solidFill>
            <a:schemeClr val="tx1"/>
          </a:solidFill>
          <a:latin typeface="+mn-lt"/>
          <a:ea typeface="+mn-ea"/>
          <a:cs typeface="+mn-cs"/>
          <a:sym typeface="Arial" charset="0"/>
        </a:defRPr>
      </a:lvl8pPr>
      <a:lvl9pPr marL="3875088" indent="-228600" algn="l" rtl="0" fontAlgn="base">
        <a:spcBef>
          <a:spcPts val="700"/>
        </a:spcBef>
        <a:spcAft>
          <a:spcPct val="0"/>
        </a:spcAft>
        <a:buSzPct val="100000"/>
        <a:buFont typeface="Arial" charset="0"/>
        <a:buChar char="»"/>
        <a:defRPr sz="28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7" name="Rectangle 1"/>
          <p:cNvSpPr>
            <a:spLocks noChangeArrowheads="1"/>
          </p:cNvSpPr>
          <p:nvPr>
            <p:ph type="title"/>
          </p:nvPr>
        </p:nvSpPr>
        <p:spPr bwMode="auto">
          <a:xfrm>
            <a:off x="1270000" y="635000"/>
            <a:ext cx="10464800" cy="210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pyrus" charset="0"/>
              </a:rPr>
              <a:t>Click to edit Master title style</a:t>
            </a:r>
          </a:p>
        </p:txBody>
      </p:sp>
      <p:sp>
        <p:nvSpPr>
          <p:cNvPr id="4098" name="Rectangle 2"/>
          <p:cNvSpPr>
            <a:spLocks noChangeArrowheads="1"/>
          </p:cNvSpPr>
          <p:nvPr>
            <p:ph type="body" idx="1"/>
          </p:nvPr>
        </p:nvSpPr>
        <p:spPr bwMode="auto">
          <a:xfrm>
            <a:off x="1270000" y="2819400"/>
            <a:ext cx="4953000" cy="584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pyrus" charset="0"/>
              </a:rPr>
              <a:t>Click to edit Master text styles</a:t>
            </a:r>
          </a:p>
          <a:p>
            <a:pPr lvl="1"/>
            <a:r>
              <a:rPr lang="en-US">
                <a:sym typeface="Papyrus" charset="0"/>
              </a:rPr>
              <a:t>Second level</a:t>
            </a:r>
          </a:p>
          <a:p>
            <a:pPr lvl="2"/>
            <a:r>
              <a:rPr lang="en-US">
                <a:sym typeface="Papyrus" charset="0"/>
              </a:rPr>
              <a:t>Third level</a:t>
            </a:r>
          </a:p>
          <a:p>
            <a:pPr lvl="3"/>
            <a:r>
              <a:rPr lang="en-US">
                <a:sym typeface="Papyrus" charset="0"/>
              </a:rPr>
              <a:t>Fourth level</a:t>
            </a:r>
          </a:p>
          <a:p>
            <a:pPr lvl="4"/>
            <a:r>
              <a:rPr lang="en-US">
                <a:sym typeface="Papyrus" charset="0"/>
              </a:rPr>
              <a:t>Fifth level</a:t>
            </a:r>
          </a:p>
        </p:txBody>
      </p:sp>
      <p:grpSp>
        <p:nvGrpSpPr>
          <p:cNvPr id="4101" name="Group 5"/>
          <p:cNvGrpSpPr>
            <a:grpSpLocks/>
          </p:cNvGrpSpPr>
          <p:nvPr/>
        </p:nvGrpSpPr>
        <p:grpSpPr bwMode="auto">
          <a:xfrm>
            <a:off x="-25400" y="-25400"/>
            <a:ext cx="13055600" cy="9779000"/>
            <a:chOff x="0" y="0"/>
            <a:chExt cx="8224" cy="6160"/>
          </a:xfrm>
        </p:grpSpPr>
        <p:sp>
          <p:nvSpPr>
            <p:cNvPr id="4099" name="Rectangle 3"/>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4100" name="Picture 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ransition xmlns:p14="http://schemas.microsoft.com/office/powerpoint/2010/main"/>
  <p:txStyles>
    <p:titleStyle>
      <a:lvl1pPr algn="ctr" rtl="0" fontAlgn="base">
        <a:spcBef>
          <a:spcPct val="0"/>
        </a:spcBef>
        <a:spcAft>
          <a:spcPct val="0"/>
        </a:spcAft>
        <a:defRPr sz="7200">
          <a:solidFill>
            <a:schemeClr val="tx1"/>
          </a:solidFill>
          <a:latin typeface="+mj-lt"/>
          <a:ea typeface="+mj-ea"/>
          <a:cs typeface="+mj-cs"/>
          <a:sym typeface="Papyrus" charset="0"/>
        </a:defRPr>
      </a:lvl1pPr>
      <a:lvl2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2pPr>
      <a:lvl3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3pPr>
      <a:lvl4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4pPr>
      <a:lvl5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5pPr>
      <a:lvl6pPr marL="4572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6pPr>
      <a:lvl7pPr marL="9144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7pPr>
      <a:lvl8pPr marL="13716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8pPr>
      <a:lvl9pPr marL="18288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9pPr>
    </p:titleStyle>
    <p:bodyStyle>
      <a:lvl1pPr marL="6223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1pPr>
      <a:lvl2pPr marL="11430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2pPr>
      <a:lvl3pPr marL="16002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3pPr>
      <a:lvl4pPr marL="21209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4pPr>
      <a:lvl5pPr marL="26416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5pPr>
      <a:lvl6pPr marL="30988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6pPr>
      <a:lvl7pPr marL="35560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7pPr>
      <a:lvl8pPr marL="40132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8pPr>
      <a:lvl9pPr marL="44704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1" name="Rectangle 1"/>
          <p:cNvSpPr>
            <a:spLocks noChangeArrowheads="1"/>
          </p:cNvSpPr>
          <p:nvPr>
            <p:ph type="title"/>
          </p:nvPr>
        </p:nvSpPr>
        <p:spPr bwMode="auto">
          <a:xfrm>
            <a:off x="1270000" y="635000"/>
            <a:ext cx="10464800" cy="210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pyrus" charset="0"/>
              </a:rPr>
              <a:t>Click to edit Master title style</a:t>
            </a:r>
          </a:p>
        </p:txBody>
      </p:sp>
      <p:sp>
        <p:nvSpPr>
          <p:cNvPr id="5122" name="Rectangle 2"/>
          <p:cNvSpPr>
            <a:spLocks noChangeArrowheads="1"/>
          </p:cNvSpPr>
          <p:nvPr>
            <p:ph type="body" idx="1"/>
          </p:nvPr>
        </p:nvSpPr>
        <p:spPr bwMode="auto">
          <a:xfrm>
            <a:off x="1270000" y="2819400"/>
            <a:ext cx="10464800" cy="584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Papyrus" charset="0"/>
              </a:rPr>
              <a:t>Click to edit Master text styles</a:t>
            </a:r>
          </a:p>
          <a:p>
            <a:pPr lvl="1"/>
            <a:r>
              <a:rPr lang="en-US">
                <a:sym typeface="Papyrus" charset="0"/>
              </a:rPr>
              <a:t>Second level</a:t>
            </a:r>
          </a:p>
          <a:p>
            <a:pPr lvl="2"/>
            <a:r>
              <a:rPr lang="en-US">
                <a:sym typeface="Papyrus" charset="0"/>
              </a:rPr>
              <a:t>Third level</a:t>
            </a:r>
          </a:p>
          <a:p>
            <a:pPr lvl="3"/>
            <a:r>
              <a:rPr lang="en-US">
                <a:sym typeface="Papyrus" charset="0"/>
              </a:rPr>
              <a:t>Fourth level</a:t>
            </a:r>
          </a:p>
          <a:p>
            <a:pPr lvl="4"/>
            <a:r>
              <a:rPr lang="en-US">
                <a:sym typeface="Papyrus" charset="0"/>
              </a:rPr>
              <a:t>Fifth level</a:t>
            </a:r>
          </a:p>
        </p:txBody>
      </p:sp>
      <p:grpSp>
        <p:nvGrpSpPr>
          <p:cNvPr id="5125" name="Group 5"/>
          <p:cNvGrpSpPr>
            <a:grpSpLocks/>
          </p:cNvGrpSpPr>
          <p:nvPr/>
        </p:nvGrpSpPr>
        <p:grpSpPr bwMode="auto">
          <a:xfrm>
            <a:off x="-25400" y="-25400"/>
            <a:ext cx="13055600" cy="9779000"/>
            <a:chOff x="0" y="0"/>
            <a:chExt cx="8224" cy="6160"/>
          </a:xfrm>
        </p:grpSpPr>
        <p:sp>
          <p:nvSpPr>
            <p:cNvPr id="5123" name="Rectangle 3"/>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5124" name="Picture 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ransition xmlns:p14="http://schemas.microsoft.com/office/powerpoint/2010/main"/>
  <p:txStyles>
    <p:titleStyle>
      <a:lvl1pPr algn="ctr" rtl="0" fontAlgn="base">
        <a:spcBef>
          <a:spcPct val="0"/>
        </a:spcBef>
        <a:spcAft>
          <a:spcPct val="0"/>
        </a:spcAft>
        <a:defRPr sz="7200">
          <a:solidFill>
            <a:schemeClr val="tx1"/>
          </a:solidFill>
          <a:latin typeface="+mj-lt"/>
          <a:ea typeface="+mj-ea"/>
          <a:cs typeface="+mj-cs"/>
          <a:sym typeface="Papyrus" charset="0"/>
        </a:defRPr>
      </a:lvl1pPr>
      <a:lvl2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2pPr>
      <a:lvl3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3pPr>
      <a:lvl4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4pPr>
      <a:lvl5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5pPr>
      <a:lvl6pPr marL="4572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6pPr>
      <a:lvl7pPr marL="9144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7pPr>
      <a:lvl8pPr marL="13716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8pPr>
      <a:lvl9pPr marL="18288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9pPr>
    </p:titleStyle>
    <p:bodyStyle>
      <a:lvl1pPr marL="6223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1pPr>
      <a:lvl2pPr marL="11430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2pPr>
      <a:lvl3pPr marL="16002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3pPr>
      <a:lvl4pPr marL="21209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4pPr>
      <a:lvl5pPr marL="26416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5pPr>
      <a:lvl6pPr marL="30988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6pPr>
      <a:lvl7pPr marL="35560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7pPr>
      <a:lvl8pPr marL="40132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8pPr>
      <a:lvl9pPr marL="44704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5" name="Rectangle 1"/>
          <p:cNvSpPr>
            <a:spLocks noChangeArrowheads="1"/>
          </p:cNvSpPr>
          <p:nvPr>
            <p:ph type="body" idx="1"/>
          </p:nvPr>
        </p:nvSpPr>
        <p:spPr bwMode="auto">
          <a:xfrm>
            <a:off x="1270000" y="2819400"/>
            <a:ext cx="4953000" cy="584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pyrus" charset="0"/>
              </a:rPr>
              <a:t>Click to edit Master text styles</a:t>
            </a:r>
          </a:p>
          <a:p>
            <a:pPr lvl="1"/>
            <a:r>
              <a:rPr lang="en-US">
                <a:sym typeface="Papyrus" charset="0"/>
              </a:rPr>
              <a:t>Second level</a:t>
            </a:r>
          </a:p>
          <a:p>
            <a:pPr lvl="2"/>
            <a:r>
              <a:rPr lang="en-US">
                <a:sym typeface="Papyrus" charset="0"/>
              </a:rPr>
              <a:t>Third level</a:t>
            </a:r>
          </a:p>
          <a:p>
            <a:pPr lvl="3"/>
            <a:r>
              <a:rPr lang="en-US">
                <a:sym typeface="Papyrus" charset="0"/>
              </a:rPr>
              <a:t>Fourth level</a:t>
            </a:r>
          </a:p>
          <a:p>
            <a:pPr lvl="4"/>
            <a:r>
              <a:rPr lang="en-US">
                <a:sym typeface="Papyrus" charset="0"/>
              </a:rPr>
              <a:t>Fifth level</a:t>
            </a:r>
          </a:p>
        </p:txBody>
      </p:sp>
      <p:sp>
        <p:nvSpPr>
          <p:cNvPr id="6146" name="Rectangle 2"/>
          <p:cNvSpPr>
            <a:spLocks noChangeArrowheads="1"/>
          </p:cNvSpPr>
          <p:nvPr>
            <p:ph type="title"/>
          </p:nvPr>
        </p:nvSpPr>
        <p:spPr bwMode="auto">
          <a:xfrm>
            <a:off x="1270000" y="635000"/>
            <a:ext cx="10464800" cy="210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pyrus" charset="0"/>
              </a:rPr>
              <a:t>Click to edit Master title style</a:t>
            </a:r>
          </a:p>
        </p:txBody>
      </p:sp>
      <p:grpSp>
        <p:nvGrpSpPr>
          <p:cNvPr id="6149" name="Group 5"/>
          <p:cNvGrpSpPr>
            <a:grpSpLocks/>
          </p:cNvGrpSpPr>
          <p:nvPr/>
        </p:nvGrpSpPr>
        <p:grpSpPr bwMode="auto">
          <a:xfrm>
            <a:off x="-25400" y="-25400"/>
            <a:ext cx="13055600" cy="9779000"/>
            <a:chOff x="0" y="0"/>
            <a:chExt cx="8224" cy="6160"/>
          </a:xfrm>
        </p:grpSpPr>
        <p:sp>
          <p:nvSpPr>
            <p:cNvPr id="6147" name="Rectangle 3"/>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6148" name="Picture 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ransition xmlns:p14="http://schemas.microsoft.com/office/powerpoint/2010/main"/>
  <p:txStyles>
    <p:titleStyle>
      <a:lvl1pPr algn="ctr" rtl="0" fontAlgn="base">
        <a:spcBef>
          <a:spcPct val="0"/>
        </a:spcBef>
        <a:spcAft>
          <a:spcPct val="0"/>
        </a:spcAft>
        <a:defRPr sz="7200">
          <a:solidFill>
            <a:schemeClr val="tx1"/>
          </a:solidFill>
          <a:latin typeface="+mj-lt"/>
          <a:ea typeface="+mj-ea"/>
          <a:cs typeface="+mj-cs"/>
          <a:sym typeface="Papyrus" charset="0"/>
        </a:defRPr>
      </a:lvl1pPr>
      <a:lvl2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2pPr>
      <a:lvl3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3pPr>
      <a:lvl4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4pPr>
      <a:lvl5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5pPr>
      <a:lvl6pPr marL="4572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6pPr>
      <a:lvl7pPr marL="9144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7pPr>
      <a:lvl8pPr marL="13716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8pPr>
      <a:lvl9pPr marL="18288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9pPr>
    </p:titleStyle>
    <p:bodyStyle>
      <a:lvl1pPr marL="6223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1pPr>
      <a:lvl2pPr marL="11430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2pPr>
      <a:lvl3pPr marL="16002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3pPr>
      <a:lvl4pPr marL="21209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4pPr>
      <a:lvl5pPr marL="26416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5pPr>
      <a:lvl6pPr marL="30988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6pPr>
      <a:lvl7pPr marL="35560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7pPr>
      <a:lvl8pPr marL="40132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8pPr>
      <a:lvl9pPr marL="44704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69" name="Rectangle 1"/>
          <p:cNvSpPr>
            <a:spLocks noChangeArrowheads="1"/>
          </p:cNvSpPr>
          <p:nvPr>
            <p:ph type="title"/>
          </p:nvPr>
        </p:nvSpPr>
        <p:spPr bwMode="auto">
          <a:xfrm>
            <a:off x="1270000" y="635000"/>
            <a:ext cx="10464800" cy="210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pyrus" charset="0"/>
              </a:rPr>
              <a:t>Click to edit Master title style</a:t>
            </a:r>
          </a:p>
        </p:txBody>
      </p:sp>
      <p:sp>
        <p:nvSpPr>
          <p:cNvPr id="7170" name="Rectangle 2"/>
          <p:cNvSpPr>
            <a:spLocks noChangeArrowheads="1"/>
          </p:cNvSpPr>
          <p:nvPr>
            <p:ph type="body" idx="1"/>
          </p:nvPr>
        </p:nvSpPr>
        <p:spPr bwMode="auto">
          <a:xfrm>
            <a:off x="7353300" y="2819400"/>
            <a:ext cx="4381500" cy="584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pyrus" charset="0"/>
              </a:rPr>
              <a:t>Click to edit Master text styles</a:t>
            </a:r>
          </a:p>
          <a:p>
            <a:pPr lvl="1"/>
            <a:r>
              <a:rPr lang="en-US">
                <a:sym typeface="Papyrus" charset="0"/>
              </a:rPr>
              <a:t>Second level</a:t>
            </a:r>
          </a:p>
          <a:p>
            <a:pPr lvl="2"/>
            <a:r>
              <a:rPr lang="en-US">
                <a:sym typeface="Papyrus" charset="0"/>
              </a:rPr>
              <a:t>Third level</a:t>
            </a:r>
          </a:p>
          <a:p>
            <a:pPr lvl="3"/>
            <a:r>
              <a:rPr lang="en-US">
                <a:sym typeface="Papyrus" charset="0"/>
              </a:rPr>
              <a:t>Fourth level</a:t>
            </a:r>
          </a:p>
          <a:p>
            <a:pPr lvl="4"/>
            <a:r>
              <a:rPr lang="en-US">
                <a:sym typeface="Papyrus" charset="0"/>
              </a:rPr>
              <a:t>Fifth level</a:t>
            </a:r>
          </a:p>
        </p:txBody>
      </p:sp>
      <p:grpSp>
        <p:nvGrpSpPr>
          <p:cNvPr id="7173" name="Group 5"/>
          <p:cNvGrpSpPr>
            <a:grpSpLocks/>
          </p:cNvGrpSpPr>
          <p:nvPr/>
        </p:nvGrpSpPr>
        <p:grpSpPr bwMode="auto">
          <a:xfrm>
            <a:off x="-25400" y="-25400"/>
            <a:ext cx="13055600" cy="9779000"/>
            <a:chOff x="0" y="0"/>
            <a:chExt cx="8224" cy="6160"/>
          </a:xfrm>
        </p:grpSpPr>
        <p:sp>
          <p:nvSpPr>
            <p:cNvPr id="7171" name="Rectangle 3"/>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7172" name="Picture 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ransition xmlns:p14="http://schemas.microsoft.com/office/powerpoint/2010/main"/>
  <p:txStyles>
    <p:titleStyle>
      <a:lvl1pPr algn="ctr" rtl="0" fontAlgn="base">
        <a:spcBef>
          <a:spcPct val="0"/>
        </a:spcBef>
        <a:spcAft>
          <a:spcPct val="0"/>
        </a:spcAft>
        <a:defRPr sz="7200">
          <a:solidFill>
            <a:schemeClr val="tx1"/>
          </a:solidFill>
          <a:latin typeface="+mj-lt"/>
          <a:ea typeface="+mj-ea"/>
          <a:cs typeface="+mj-cs"/>
          <a:sym typeface="Papyrus" charset="0"/>
        </a:defRPr>
      </a:lvl1pPr>
      <a:lvl2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2pPr>
      <a:lvl3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3pPr>
      <a:lvl4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4pPr>
      <a:lvl5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5pPr>
      <a:lvl6pPr marL="4572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6pPr>
      <a:lvl7pPr marL="9144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7pPr>
      <a:lvl8pPr marL="13716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8pPr>
      <a:lvl9pPr marL="18288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9pPr>
    </p:titleStyle>
    <p:bodyStyle>
      <a:lvl1pPr marL="6223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1pPr>
      <a:lvl2pPr marL="11430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2pPr>
      <a:lvl3pPr marL="16002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3pPr>
      <a:lvl4pPr marL="21209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4pPr>
      <a:lvl5pPr marL="26416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5pPr>
      <a:lvl6pPr marL="30988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6pPr>
      <a:lvl7pPr marL="35560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7pPr>
      <a:lvl8pPr marL="40132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8pPr>
      <a:lvl9pPr marL="44704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3" name="Rectangle 1"/>
          <p:cNvSpPr>
            <a:spLocks noChangeArrowheads="1"/>
          </p:cNvSpPr>
          <p:nvPr>
            <p:ph type="title"/>
          </p:nvPr>
        </p:nvSpPr>
        <p:spPr bwMode="auto">
          <a:xfrm>
            <a:off x="838200" y="2108200"/>
            <a:ext cx="6108700" cy="317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Papyrus" charset="0"/>
              </a:rPr>
              <a:t>Click to edit Master title style</a:t>
            </a:r>
          </a:p>
        </p:txBody>
      </p:sp>
      <p:sp>
        <p:nvSpPr>
          <p:cNvPr id="8194" name="Rectangle 2"/>
          <p:cNvSpPr>
            <a:spLocks noChangeArrowheads="1"/>
          </p:cNvSpPr>
          <p:nvPr>
            <p:ph type="body" idx="1"/>
          </p:nvPr>
        </p:nvSpPr>
        <p:spPr bwMode="auto">
          <a:xfrm>
            <a:off x="838200" y="5359400"/>
            <a:ext cx="6108700" cy="233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Papyrus" charset="0"/>
              </a:rPr>
              <a:t>Click to edit Master text styles</a:t>
            </a:r>
          </a:p>
          <a:p>
            <a:pPr lvl="1"/>
            <a:r>
              <a:rPr lang="en-US">
                <a:sym typeface="Papyrus" charset="0"/>
              </a:rPr>
              <a:t>Second level</a:t>
            </a:r>
          </a:p>
          <a:p>
            <a:pPr lvl="2"/>
            <a:r>
              <a:rPr lang="en-US">
                <a:sym typeface="Papyrus" charset="0"/>
              </a:rPr>
              <a:t>Third level</a:t>
            </a:r>
          </a:p>
          <a:p>
            <a:pPr lvl="3"/>
            <a:r>
              <a:rPr lang="en-US">
                <a:sym typeface="Papyrus" charset="0"/>
              </a:rPr>
              <a:t>Fourth level</a:t>
            </a:r>
          </a:p>
          <a:p>
            <a:pPr lvl="4"/>
            <a:r>
              <a:rPr lang="en-US">
                <a:sym typeface="Papyrus" charset="0"/>
              </a:rPr>
              <a:t>Fifth level</a:t>
            </a:r>
          </a:p>
        </p:txBody>
      </p:sp>
      <p:grpSp>
        <p:nvGrpSpPr>
          <p:cNvPr id="8197" name="Group 5"/>
          <p:cNvGrpSpPr>
            <a:grpSpLocks/>
          </p:cNvGrpSpPr>
          <p:nvPr/>
        </p:nvGrpSpPr>
        <p:grpSpPr bwMode="auto">
          <a:xfrm>
            <a:off x="-25400" y="-25400"/>
            <a:ext cx="13055600" cy="9779000"/>
            <a:chOff x="0" y="0"/>
            <a:chExt cx="8224" cy="6160"/>
          </a:xfrm>
        </p:grpSpPr>
        <p:sp>
          <p:nvSpPr>
            <p:cNvPr id="8195" name="Rectangle 3"/>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8196" name="Picture 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ransition xmlns:p14="http://schemas.microsoft.com/office/powerpoint/2010/main"/>
  <p:txStyles>
    <p:titleStyle>
      <a:lvl1pPr algn="ctr" rtl="0" fontAlgn="base">
        <a:spcBef>
          <a:spcPct val="0"/>
        </a:spcBef>
        <a:spcAft>
          <a:spcPct val="0"/>
        </a:spcAft>
        <a:defRPr sz="6000">
          <a:solidFill>
            <a:schemeClr val="tx1"/>
          </a:solidFill>
          <a:latin typeface="+mj-lt"/>
          <a:ea typeface="+mj-ea"/>
          <a:cs typeface="+mj-cs"/>
          <a:sym typeface="Papyrus" charset="0"/>
        </a:defRPr>
      </a:lvl1pPr>
      <a:lvl2pPr algn="ctr" rtl="0" fontAlgn="base">
        <a:spcBef>
          <a:spcPct val="0"/>
        </a:spcBef>
        <a:spcAft>
          <a:spcPct val="0"/>
        </a:spcAft>
        <a:defRPr sz="6000">
          <a:solidFill>
            <a:schemeClr val="tx1"/>
          </a:solidFill>
          <a:latin typeface="Papyrus" charset="0"/>
          <a:ea typeface="ヒラギノ角ゴ ProN W3" charset="0"/>
          <a:cs typeface="ヒラギノ角ゴ ProN W3" charset="0"/>
          <a:sym typeface="Papyrus" charset="0"/>
        </a:defRPr>
      </a:lvl2pPr>
      <a:lvl3pPr algn="ctr" rtl="0" fontAlgn="base">
        <a:spcBef>
          <a:spcPct val="0"/>
        </a:spcBef>
        <a:spcAft>
          <a:spcPct val="0"/>
        </a:spcAft>
        <a:defRPr sz="6000">
          <a:solidFill>
            <a:schemeClr val="tx1"/>
          </a:solidFill>
          <a:latin typeface="Papyrus" charset="0"/>
          <a:ea typeface="ヒラギノ角ゴ ProN W3" charset="0"/>
          <a:cs typeface="ヒラギノ角ゴ ProN W3" charset="0"/>
          <a:sym typeface="Papyrus" charset="0"/>
        </a:defRPr>
      </a:lvl3pPr>
      <a:lvl4pPr algn="ctr" rtl="0" fontAlgn="base">
        <a:spcBef>
          <a:spcPct val="0"/>
        </a:spcBef>
        <a:spcAft>
          <a:spcPct val="0"/>
        </a:spcAft>
        <a:defRPr sz="6000">
          <a:solidFill>
            <a:schemeClr val="tx1"/>
          </a:solidFill>
          <a:latin typeface="Papyrus" charset="0"/>
          <a:ea typeface="ヒラギノ角ゴ ProN W3" charset="0"/>
          <a:cs typeface="ヒラギノ角ゴ ProN W3" charset="0"/>
          <a:sym typeface="Papyrus" charset="0"/>
        </a:defRPr>
      </a:lvl4pPr>
      <a:lvl5pPr algn="ctr" rtl="0" fontAlgn="base">
        <a:spcBef>
          <a:spcPct val="0"/>
        </a:spcBef>
        <a:spcAft>
          <a:spcPct val="0"/>
        </a:spcAft>
        <a:defRPr sz="6000">
          <a:solidFill>
            <a:schemeClr val="tx1"/>
          </a:solidFill>
          <a:latin typeface="Papyrus" charset="0"/>
          <a:ea typeface="ヒラギノ角ゴ ProN W3" charset="0"/>
          <a:cs typeface="ヒラギノ角ゴ ProN W3" charset="0"/>
          <a:sym typeface="Papyrus" charset="0"/>
        </a:defRPr>
      </a:lvl5pPr>
      <a:lvl6pPr marL="457200" algn="ctr" rtl="0" fontAlgn="base">
        <a:spcBef>
          <a:spcPct val="0"/>
        </a:spcBef>
        <a:spcAft>
          <a:spcPct val="0"/>
        </a:spcAft>
        <a:defRPr sz="6000">
          <a:solidFill>
            <a:schemeClr val="tx1"/>
          </a:solidFill>
          <a:latin typeface="Papyrus" charset="0"/>
          <a:ea typeface="ヒラギノ角ゴ ProN W3" charset="0"/>
          <a:cs typeface="ヒラギノ角ゴ ProN W3" charset="0"/>
          <a:sym typeface="Papyrus" charset="0"/>
        </a:defRPr>
      </a:lvl6pPr>
      <a:lvl7pPr marL="914400" algn="ctr" rtl="0" fontAlgn="base">
        <a:spcBef>
          <a:spcPct val="0"/>
        </a:spcBef>
        <a:spcAft>
          <a:spcPct val="0"/>
        </a:spcAft>
        <a:defRPr sz="6000">
          <a:solidFill>
            <a:schemeClr val="tx1"/>
          </a:solidFill>
          <a:latin typeface="Papyrus" charset="0"/>
          <a:ea typeface="ヒラギノ角ゴ ProN W3" charset="0"/>
          <a:cs typeface="ヒラギノ角ゴ ProN W3" charset="0"/>
          <a:sym typeface="Papyrus" charset="0"/>
        </a:defRPr>
      </a:lvl7pPr>
      <a:lvl8pPr marL="1371600" algn="ctr" rtl="0" fontAlgn="base">
        <a:spcBef>
          <a:spcPct val="0"/>
        </a:spcBef>
        <a:spcAft>
          <a:spcPct val="0"/>
        </a:spcAft>
        <a:defRPr sz="6000">
          <a:solidFill>
            <a:schemeClr val="tx1"/>
          </a:solidFill>
          <a:latin typeface="Papyrus" charset="0"/>
          <a:ea typeface="ヒラギノ角ゴ ProN W3" charset="0"/>
          <a:cs typeface="ヒラギノ角ゴ ProN W3" charset="0"/>
          <a:sym typeface="Papyrus" charset="0"/>
        </a:defRPr>
      </a:lvl8pPr>
      <a:lvl9pPr marL="1828800" algn="ctr" rtl="0" fontAlgn="base">
        <a:spcBef>
          <a:spcPct val="0"/>
        </a:spcBef>
        <a:spcAft>
          <a:spcPct val="0"/>
        </a:spcAft>
        <a:defRPr sz="6000">
          <a:solidFill>
            <a:schemeClr val="tx1"/>
          </a:solidFill>
          <a:latin typeface="Papyrus" charset="0"/>
          <a:ea typeface="ヒラギノ角ゴ ProN W3" charset="0"/>
          <a:cs typeface="ヒラギノ角ゴ ProN W3" charset="0"/>
          <a:sym typeface="Papyrus" charset="0"/>
        </a:defRPr>
      </a:lvl9pPr>
    </p:titleStyle>
    <p:bodyStyle>
      <a:lvl1pPr algn="ctr" rtl="0" fontAlgn="base">
        <a:spcBef>
          <a:spcPct val="0"/>
        </a:spcBef>
        <a:spcAft>
          <a:spcPct val="0"/>
        </a:spcAft>
        <a:defRPr sz="3000">
          <a:solidFill>
            <a:schemeClr val="tx1"/>
          </a:solidFill>
          <a:latin typeface="+mn-lt"/>
          <a:ea typeface="+mn-ea"/>
          <a:cs typeface="+mn-cs"/>
          <a:sym typeface="Papyrus" charset="0"/>
        </a:defRPr>
      </a:lvl1pPr>
      <a:lvl2pPr algn="ctr" rtl="0" fontAlgn="base">
        <a:spcBef>
          <a:spcPct val="0"/>
        </a:spcBef>
        <a:spcAft>
          <a:spcPct val="0"/>
        </a:spcAft>
        <a:defRPr sz="3000">
          <a:solidFill>
            <a:schemeClr val="tx1"/>
          </a:solidFill>
          <a:latin typeface="+mn-lt"/>
          <a:ea typeface="+mn-ea"/>
          <a:cs typeface="+mn-cs"/>
          <a:sym typeface="Papyrus" charset="0"/>
        </a:defRPr>
      </a:lvl2pPr>
      <a:lvl3pPr algn="ctr" rtl="0" fontAlgn="base">
        <a:spcBef>
          <a:spcPct val="0"/>
        </a:spcBef>
        <a:spcAft>
          <a:spcPct val="0"/>
        </a:spcAft>
        <a:defRPr sz="3000">
          <a:solidFill>
            <a:schemeClr val="tx1"/>
          </a:solidFill>
          <a:latin typeface="+mn-lt"/>
          <a:ea typeface="+mn-ea"/>
          <a:cs typeface="+mn-cs"/>
          <a:sym typeface="Papyrus" charset="0"/>
        </a:defRPr>
      </a:lvl3pPr>
      <a:lvl4pPr algn="ctr" rtl="0" fontAlgn="base">
        <a:spcBef>
          <a:spcPct val="0"/>
        </a:spcBef>
        <a:spcAft>
          <a:spcPct val="0"/>
        </a:spcAft>
        <a:defRPr sz="3000">
          <a:solidFill>
            <a:schemeClr val="tx1"/>
          </a:solidFill>
          <a:latin typeface="+mn-lt"/>
          <a:ea typeface="+mn-ea"/>
          <a:cs typeface="+mn-cs"/>
          <a:sym typeface="Papyrus" charset="0"/>
        </a:defRPr>
      </a:lvl4pPr>
      <a:lvl5pPr algn="ctr" rtl="0" fontAlgn="base">
        <a:spcBef>
          <a:spcPct val="0"/>
        </a:spcBef>
        <a:spcAft>
          <a:spcPct val="0"/>
        </a:spcAft>
        <a:defRPr sz="3000">
          <a:solidFill>
            <a:schemeClr val="tx1"/>
          </a:solidFill>
          <a:latin typeface="+mn-lt"/>
          <a:ea typeface="+mn-ea"/>
          <a:cs typeface="+mn-cs"/>
          <a:sym typeface="Papyrus" charset="0"/>
        </a:defRPr>
      </a:lvl5pPr>
      <a:lvl6pPr marL="457200" algn="ctr" rtl="0" fontAlgn="base">
        <a:spcBef>
          <a:spcPct val="0"/>
        </a:spcBef>
        <a:spcAft>
          <a:spcPct val="0"/>
        </a:spcAft>
        <a:defRPr sz="3000">
          <a:solidFill>
            <a:schemeClr val="tx1"/>
          </a:solidFill>
          <a:latin typeface="+mn-lt"/>
          <a:ea typeface="+mn-ea"/>
          <a:cs typeface="+mn-cs"/>
          <a:sym typeface="Papyrus" charset="0"/>
        </a:defRPr>
      </a:lvl6pPr>
      <a:lvl7pPr marL="914400" algn="ctr" rtl="0" fontAlgn="base">
        <a:spcBef>
          <a:spcPct val="0"/>
        </a:spcBef>
        <a:spcAft>
          <a:spcPct val="0"/>
        </a:spcAft>
        <a:defRPr sz="3000">
          <a:solidFill>
            <a:schemeClr val="tx1"/>
          </a:solidFill>
          <a:latin typeface="+mn-lt"/>
          <a:ea typeface="+mn-ea"/>
          <a:cs typeface="+mn-cs"/>
          <a:sym typeface="Papyrus" charset="0"/>
        </a:defRPr>
      </a:lvl7pPr>
      <a:lvl8pPr marL="1371600" algn="ctr" rtl="0" fontAlgn="base">
        <a:spcBef>
          <a:spcPct val="0"/>
        </a:spcBef>
        <a:spcAft>
          <a:spcPct val="0"/>
        </a:spcAft>
        <a:defRPr sz="3000">
          <a:solidFill>
            <a:schemeClr val="tx1"/>
          </a:solidFill>
          <a:latin typeface="+mn-lt"/>
          <a:ea typeface="+mn-ea"/>
          <a:cs typeface="+mn-cs"/>
          <a:sym typeface="Papyrus" charset="0"/>
        </a:defRPr>
      </a:lvl8pPr>
      <a:lvl9pPr marL="1828800" algn="ctr" rtl="0" fontAlgn="base">
        <a:spcBef>
          <a:spcPct val="0"/>
        </a:spcBef>
        <a:spcAft>
          <a:spcPct val="0"/>
        </a:spcAft>
        <a:defRPr sz="3000">
          <a:solidFill>
            <a:schemeClr val="tx1"/>
          </a:solidFill>
          <a:latin typeface="+mn-lt"/>
          <a:ea typeface="+mn-ea"/>
          <a:cs typeface="+mn-cs"/>
          <a:sym typeface="Papyru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7" name="Rectangle 1"/>
          <p:cNvSpPr>
            <a:spLocks noChangeArrowheads="1"/>
          </p:cNvSpPr>
          <p:nvPr>
            <p:ph type="title"/>
          </p:nvPr>
        </p:nvSpPr>
        <p:spPr bwMode="auto">
          <a:xfrm>
            <a:off x="1270000" y="635000"/>
            <a:ext cx="10464800" cy="210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pyrus" charset="0"/>
              </a:rPr>
              <a:t>Click to edit Master title style</a:t>
            </a:r>
          </a:p>
        </p:txBody>
      </p:sp>
      <p:grpSp>
        <p:nvGrpSpPr>
          <p:cNvPr id="9220" name="Group 4"/>
          <p:cNvGrpSpPr>
            <a:grpSpLocks/>
          </p:cNvGrpSpPr>
          <p:nvPr/>
        </p:nvGrpSpPr>
        <p:grpSpPr bwMode="auto">
          <a:xfrm>
            <a:off x="-25400" y="-25400"/>
            <a:ext cx="13055600" cy="9779000"/>
            <a:chOff x="0" y="0"/>
            <a:chExt cx="8224" cy="6160"/>
          </a:xfrm>
        </p:grpSpPr>
        <p:sp>
          <p:nvSpPr>
            <p:cNvPr id="9218" name="Rectangle 2"/>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9219" name="Picture 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xmlns:p14="http://schemas.microsoft.com/office/powerpoint/2010/main"/>
  <p:txStyles>
    <p:titleStyle>
      <a:lvl1pPr algn="ctr" rtl="0" fontAlgn="base">
        <a:spcBef>
          <a:spcPct val="0"/>
        </a:spcBef>
        <a:spcAft>
          <a:spcPct val="0"/>
        </a:spcAft>
        <a:defRPr sz="7200">
          <a:solidFill>
            <a:schemeClr val="tx1"/>
          </a:solidFill>
          <a:latin typeface="+mj-lt"/>
          <a:ea typeface="+mj-ea"/>
          <a:cs typeface="+mj-cs"/>
          <a:sym typeface="Papyrus" charset="0"/>
        </a:defRPr>
      </a:lvl1pPr>
      <a:lvl2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2pPr>
      <a:lvl3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3pPr>
      <a:lvl4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4pPr>
      <a:lvl5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5pPr>
      <a:lvl6pPr marL="4572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6pPr>
      <a:lvl7pPr marL="9144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7pPr>
      <a:lvl8pPr marL="13716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8pPr>
      <a:lvl9pPr marL="18288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9pPr>
    </p:titleStyle>
    <p:bodyStyle>
      <a:lvl1pPr marL="8636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1pPr>
      <a:lvl2pPr marL="15621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2pPr>
      <a:lvl3pPr marL="22733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3pPr>
      <a:lvl4pPr marL="29845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4pPr>
      <a:lvl5pPr marL="37084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5pPr>
      <a:lvl6pPr marL="41656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6pPr>
      <a:lvl7pPr marL="46228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7pPr>
      <a:lvl8pPr marL="50800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8pPr>
      <a:lvl9pPr marL="55372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NULL" TargetMode="External"/><Relationship Id="rId5" Type="http://schemas.openxmlformats.org/officeDocument/2006/relationships/hyperlink" Target="http://www.microsoft.com/downloads/details.aspx?FamilyID=cb9bf144-1076-4615-9951-294eeb832823&amp;displaylang=en" TargetMode="External"/><Relationship Id="rId1" Type="http://schemas.openxmlformats.org/officeDocument/2006/relationships/slideLayout" Target="../slideLayouts/slideLayout2.xml"/><Relationship Id="rId2" Type="http://schemas.openxmlformats.org/officeDocument/2006/relationships/hyperlink" Target="NUL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13" y="0"/>
            <a:ext cx="13219113"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253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6738" y="320675"/>
            <a:ext cx="8369300" cy="6108700"/>
          </a:xfrm>
          <a:prstGeom prst="rect">
            <a:avLst/>
          </a:prstGeom>
          <a:noFill/>
          <a:ln>
            <a:noFill/>
          </a:ln>
          <a:effectLst>
            <a:outerShdw blurRad="165100" dist="165100"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2531" name="Rectangle 3"/>
          <p:cNvSpPr>
            <a:spLocks/>
          </p:cNvSpPr>
          <p:nvPr/>
        </p:nvSpPr>
        <p:spPr bwMode="auto">
          <a:xfrm>
            <a:off x="131763" y="7708900"/>
            <a:ext cx="12738100" cy="2057400"/>
          </a:xfrm>
          <a:prstGeom prst="rect">
            <a:avLst/>
          </a:prstGeom>
          <a:noFill/>
          <a:ln>
            <a:noFill/>
          </a:ln>
          <a:effectLst>
            <a:outerShdw blurRad="165100" dist="1269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r>
              <a:rPr lang="en-US" sz="6600">
                <a:solidFill>
                  <a:srgbClr val="FEDF98"/>
                </a:solidFill>
                <a:effectLst>
                  <a:outerShdw blurRad="38100" dist="38100" dir="2700000" algn="tl">
                    <a:srgbClr val="000000"/>
                  </a:outerShdw>
                </a:effectLst>
                <a:latin typeface="Rockwell Extra Bold" charset="0"/>
                <a:ea typeface="ＭＳ Ｐゴシック" charset="0"/>
                <a:cs typeface="Rockwell Extra Bold" charset="0"/>
                <a:sym typeface="Rockwell Extra Bold" charset="0"/>
              </a:rPr>
              <a:t>The Biblical Teaching About Inspiration</a:t>
            </a:r>
          </a:p>
        </p:txBody>
      </p:sp>
    </p:spTree>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p:cNvSpPr>
          <p:nvPr/>
        </p:nvSpPr>
        <p:spPr bwMode="auto">
          <a:xfrm>
            <a:off x="576263" y="838200"/>
            <a:ext cx="11861800" cy="11176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r>
              <a:rPr lang="en-US" sz="6800">
                <a:solidFill>
                  <a:srgbClr val="58350F"/>
                </a:solidFill>
                <a:latin typeface="Rockwell Extra Bold" charset="0"/>
                <a:ea typeface="ＭＳ Ｐゴシック" charset="0"/>
                <a:cs typeface="Rockwell Extra Bold" charset="0"/>
                <a:sym typeface="Rockwell Extra Bold" charset="0"/>
              </a:rPr>
              <a:t>Inspiration Defined</a:t>
            </a:r>
          </a:p>
        </p:txBody>
      </p:sp>
      <p:sp>
        <p:nvSpPr>
          <p:cNvPr id="35842" name="Rectangle 2"/>
          <p:cNvSpPr>
            <a:spLocks/>
          </p:cNvSpPr>
          <p:nvPr/>
        </p:nvSpPr>
        <p:spPr bwMode="auto">
          <a:xfrm>
            <a:off x="285750" y="254000"/>
            <a:ext cx="6456363" cy="4445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p:txBody>
      </p:sp>
      <p:sp>
        <p:nvSpPr>
          <p:cNvPr id="35843" name="Rectangle 3"/>
          <p:cNvSpPr>
            <a:spLocks/>
          </p:cNvSpPr>
          <p:nvPr/>
        </p:nvSpPr>
        <p:spPr bwMode="auto">
          <a:xfrm>
            <a:off x="5397500" y="2603500"/>
            <a:ext cx="7061200" cy="6261100"/>
          </a:xfrm>
          <a:prstGeom prst="rect">
            <a:avLst/>
          </a:prstGeom>
          <a:noFill/>
          <a:ln>
            <a:noFill/>
          </a:ln>
          <a:effectLst>
            <a:outerShdw blurRad="152400" dist="76199" dir="2340007"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4500">
                <a:solidFill>
                  <a:schemeClr val="tx1"/>
                </a:solidFill>
                <a:latin typeface="Boulder Regular" charset="0"/>
                <a:ea typeface="ＭＳ Ｐゴシック" charset="0"/>
                <a:cs typeface="Boulder Regular" charset="0"/>
                <a:sym typeface="Boulder Regular" charset="0"/>
              </a:rPr>
              <a:t>Inspiration of God -</a:t>
            </a:r>
            <a:r>
              <a:rPr lang="en-US" sz="3600">
                <a:solidFill>
                  <a:schemeClr val="tx1"/>
                </a:solidFill>
                <a:ea typeface="ＭＳ Ｐゴシック" charset="0"/>
                <a:cs typeface="Papyrus" charset="0"/>
              </a:rPr>
              <a:t>Strong's Number: &lt;G2315&gt;</a:t>
            </a:r>
            <a:r>
              <a:rPr lang="en-US" sz="3600">
                <a:solidFill>
                  <a:schemeClr val="tx1"/>
                </a:solidFill>
                <a:latin typeface="Constantia" charset="0"/>
                <a:ea typeface="ＭＳ Ｐゴシック" charset="0"/>
                <a:cs typeface="Lucida Grande" charset="0"/>
                <a:sym typeface="Constantia" charset="0"/>
              </a:rPr>
              <a:t>Original Word: θεόπνευστος, theopneustosUsage Notes: "inspired by God" (Theos, "God," pneō, "to breathe"), is used in 2 Tim. 3:16, of the Scriptures as distinct from non-inspired writings.</a:t>
            </a:r>
            <a:r>
              <a:rPr lang="en-US" sz="2700">
                <a:solidFill>
                  <a:schemeClr val="tx1"/>
                </a:solidFill>
                <a:latin typeface="Constantia" charset="0"/>
                <a:ea typeface="ＭＳ Ｐゴシック" charset="0"/>
                <a:cs typeface="Constantia" charset="0"/>
                <a:sym typeface="Constantia" charset="0"/>
              </a:rPr>
              <a:t>Vine's Expository Dictionary of Old Testament and New Testament Words.</a:t>
            </a:r>
          </a:p>
        </p:txBody>
      </p:sp>
      <p:pic>
        <p:nvPicPr>
          <p:cNvPr id="358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2222500"/>
            <a:ext cx="4546600" cy="7037388"/>
          </a:xfrm>
          <a:prstGeom prst="rect">
            <a:avLst/>
          </a:prstGeom>
          <a:noFill/>
          <a:ln>
            <a:noFill/>
          </a:ln>
          <a:effectLst>
            <a:outerShdw blurRad="177800" dist="139700" dir="2340003"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flip dir="r"/>
      </p:transition>
    </mc:Choice>
    <mc:Fallback>
      <p:transition xmlns:p14="http://schemas.microsoft.com/office/powerpoint/2010/mai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0" y="2328863"/>
            <a:ext cx="4965700" cy="7056437"/>
          </a:xfrm>
          <a:prstGeom prst="rect">
            <a:avLst/>
          </a:prstGeom>
          <a:noFill/>
          <a:ln>
            <a:noFill/>
          </a:ln>
          <a:effectLst>
            <a:outerShdw blurRad="152400" dist="165099" dir="2339998" algn="ctr" rotWithShape="0">
              <a:srgbClr val="000000">
                <a:alpha val="53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6866" name="Rectangle 2"/>
          <p:cNvSpPr>
            <a:spLocks/>
          </p:cNvSpPr>
          <p:nvPr/>
        </p:nvSpPr>
        <p:spPr bwMode="auto">
          <a:xfrm>
            <a:off x="576263" y="838200"/>
            <a:ext cx="11861800" cy="11176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r>
              <a:rPr lang="en-US" sz="6800">
                <a:solidFill>
                  <a:srgbClr val="58350F"/>
                </a:solidFill>
                <a:latin typeface="Rockwell Extra Bold" charset="0"/>
                <a:ea typeface="ＭＳ Ｐゴシック" charset="0"/>
                <a:cs typeface="Rockwell Extra Bold" charset="0"/>
                <a:sym typeface="Rockwell Extra Bold" charset="0"/>
              </a:rPr>
              <a:t>Inspiration Defined</a:t>
            </a:r>
          </a:p>
        </p:txBody>
      </p:sp>
      <p:sp>
        <p:nvSpPr>
          <p:cNvPr id="36867" name="Rectangle 3"/>
          <p:cNvSpPr>
            <a:spLocks/>
          </p:cNvSpPr>
          <p:nvPr/>
        </p:nvSpPr>
        <p:spPr bwMode="auto">
          <a:xfrm>
            <a:off x="285750" y="254000"/>
            <a:ext cx="6456363" cy="4445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p:txBody>
      </p:sp>
      <p:sp>
        <p:nvSpPr>
          <p:cNvPr id="36868" name="Rectangle 4"/>
          <p:cNvSpPr>
            <a:spLocks/>
          </p:cNvSpPr>
          <p:nvPr/>
        </p:nvSpPr>
        <p:spPr bwMode="auto">
          <a:xfrm>
            <a:off x="5511800" y="2736850"/>
            <a:ext cx="70358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620713" indent="-620713">
              <a:spcBef>
                <a:spcPts val="600"/>
              </a:spcBef>
              <a:tabLst>
                <a:tab pos="609600" algn="l"/>
                <a:tab pos="1358900" algn="l"/>
                <a:tab pos="609600" algn="l"/>
                <a:tab pos="1358900" algn="l"/>
                <a:tab pos="609600" algn="l"/>
                <a:tab pos="1358900" algn="l"/>
              </a:tabLst>
            </a:pPr>
            <a:r>
              <a:rPr lang="en-US" sz="4600" dirty="0">
                <a:solidFill>
                  <a:srgbClr val="490000"/>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Inspiration</a:t>
            </a:r>
            <a:r>
              <a:rPr lang="en-US" sz="4600" dirty="0">
                <a:solidFill>
                  <a:srgbClr val="FF0000"/>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 </a:t>
            </a:r>
            <a:r>
              <a:rPr lang="en-US" sz="3600" dirty="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a:t>
            </a:r>
            <a:r>
              <a:rPr lang="en-US" sz="3600" dirty="0" err="1">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In`spi</a:t>
            </a:r>
            <a:r>
              <a:rPr lang="en-US" sz="3600" dirty="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a:t>
            </a:r>
            <a:r>
              <a:rPr lang="en-US" sz="3600" dirty="0" err="1">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ra"tion</a:t>
            </a:r>
            <a:r>
              <a:rPr lang="en-US" sz="3600" dirty="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 n.</a:t>
            </a:r>
          </a:p>
          <a:p>
            <a:pPr marL="620713" indent="-620713" algn="l">
              <a:spcBef>
                <a:spcPts val="600"/>
              </a:spcBef>
              <a:tabLst>
                <a:tab pos="609600" algn="l"/>
                <a:tab pos="1358900" algn="l"/>
                <a:tab pos="609600" algn="l"/>
                <a:tab pos="1358900" algn="l"/>
                <a:tab pos="609600" algn="l"/>
                <a:tab pos="1358900" algn="l"/>
              </a:tabLst>
            </a:pPr>
            <a:r>
              <a:rPr lang="en-US" sz="3400" dirty="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1. The act of inspiring or breathing in; breath; </a:t>
            </a:r>
          </a:p>
          <a:p>
            <a:pPr marL="620713" indent="-620713" algn="l">
              <a:spcBef>
                <a:spcPts val="600"/>
              </a:spcBef>
              <a:tabLst>
                <a:tab pos="609600" algn="l"/>
                <a:tab pos="1358900" algn="l"/>
                <a:tab pos="609600" algn="l"/>
                <a:tab pos="1358900" algn="l"/>
                <a:tab pos="609600" algn="l"/>
                <a:tab pos="1358900" algn="l"/>
              </a:tabLst>
            </a:pPr>
            <a:r>
              <a:rPr lang="en-US" sz="3400" dirty="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3. (Theol.) A supernatural divine influence on the prophets, apostles, or sacred writers, by which they were qualified to communicate moral or religious truth with authority; a supernatural influence which qualifies men to receive and communicate divine truth; also, the truth communicated.</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6868">
                                            <p:txEl>
                                              <p:pRg st="0" end="0"/>
                                            </p:txEl>
                                          </p:spTgt>
                                        </p:tgtEl>
                                        <p:attrNameLst>
                                          <p:attrName>style.visibility</p:attrName>
                                        </p:attrNameLst>
                                      </p:cBhvr>
                                      <p:to>
                                        <p:strVal val="visible"/>
                                      </p:to>
                                    </p:set>
                                    <p:anim calcmode="lin" valueType="num">
                                      <p:cBhvr>
                                        <p:cTn id="7" dur="500" fill="hold"/>
                                        <p:tgtEl>
                                          <p:spTgt spid="3686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686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6868">
                                            <p:txEl>
                                              <p:pRg st="1" end="1"/>
                                            </p:txEl>
                                          </p:spTgt>
                                        </p:tgtEl>
                                        <p:attrNameLst>
                                          <p:attrName>style.visibility</p:attrName>
                                        </p:attrNameLst>
                                      </p:cBhvr>
                                      <p:to>
                                        <p:strVal val="visible"/>
                                      </p:to>
                                    </p:set>
                                    <p:anim calcmode="lin" valueType="num">
                                      <p:cBhvr>
                                        <p:cTn id="13" dur="500" fill="hold"/>
                                        <p:tgtEl>
                                          <p:spTgt spid="3686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686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6868">
                                            <p:txEl>
                                              <p:pRg st="2" end="2"/>
                                            </p:txEl>
                                          </p:spTgt>
                                        </p:tgtEl>
                                        <p:attrNameLst>
                                          <p:attrName>style.visibility</p:attrName>
                                        </p:attrNameLst>
                                      </p:cBhvr>
                                      <p:to>
                                        <p:strVal val="visible"/>
                                      </p:to>
                                    </p:set>
                                    <p:anim calcmode="lin" valueType="num">
                                      <p:cBhvr>
                                        <p:cTn id="19" dur="500" fill="hold"/>
                                        <p:tgtEl>
                                          <p:spTgt spid="36868">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6868">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p:cNvSpPr>
          <p:nvPr/>
        </p:nvSpPr>
        <p:spPr bwMode="auto">
          <a:xfrm>
            <a:off x="576263" y="838200"/>
            <a:ext cx="11861800" cy="11176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r>
              <a:rPr lang="en-US" sz="6800">
                <a:solidFill>
                  <a:srgbClr val="58350F"/>
                </a:solidFill>
                <a:latin typeface="Rockwell Extra Bold" charset="0"/>
                <a:ea typeface="ＭＳ Ｐゴシック" charset="0"/>
                <a:cs typeface="Rockwell Extra Bold" charset="0"/>
                <a:sym typeface="Rockwell Extra Bold" charset="0"/>
              </a:rPr>
              <a:t>Inspiration Defined</a:t>
            </a:r>
          </a:p>
        </p:txBody>
      </p:sp>
      <p:sp>
        <p:nvSpPr>
          <p:cNvPr id="37890" name="Rectangle 2"/>
          <p:cNvSpPr>
            <a:spLocks/>
          </p:cNvSpPr>
          <p:nvPr/>
        </p:nvSpPr>
        <p:spPr bwMode="auto">
          <a:xfrm>
            <a:off x="285750" y="254000"/>
            <a:ext cx="6456363" cy="4445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p:txBody>
      </p:sp>
      <p:pic>
        <p:nvPicPr>
          <p:cNvPr id="37891"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2678113"/>
            <a:ext cx="6146800" cy="665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7892" name="Rectangle 4"/>
          <p:cNvSpPr>
            <a:spLocks/>
          </p:cNvSpPr>
          <p:nvPr/>
        </p:nvSpPr>
        <p:spPr bwMode="auto">
          <a:xfrm>
            <a:off x="6451600" y="2501900"/>
            <a:ext cx="6235700" cy="6477000"/>
          </a:xfrm>
          <a:prstGeom prst="rect">
            <a:avLst/>
          </a:prstGeom>
          <a:noFill/>
          <a:ln>
            <a:noFill/>
          </a:ln>
          <a:effectLst>
            <a:outerShdw blurRad="152400" dist="76199" dir="13859993"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r>
              <a:rPr lang="en-US" dirty="0">
                <a:solidFill>
                  <a:schemeClr val="tx1"/>
                </a:solidFill>
                <a:latin typeface="Boulder Regular" charset="0"/>
                <a:ea typeface="ＭＳ Ｐゴシック" charset="0"/>
                <a:cs typeface="Boulder Regular" charset="0"/>
                <a:sym typeface="Boulder Regular" charset="0"/>
              </a:rPr>
              <a:t>2 Peter 1:20-21 (NKJV) </a:t>
            </a:r>
          </a:p>
          <a:p>
            <a:r>
              <a:rPr lang="en-US" sz="4000" baseline="32000" dirty="0">
                <a:solidFill>
                  <a:schemeClr val="tx1"/>
                </a:solidFill>
                <a:ea typeface="ＭＳ Ｐゴシック" charset="0"/>
                <a:cs typeface="Papyrus" charset="0"/>
              </a:rPr>
              <a:t>20</a:t>
            </a:r>
            <a:r>
              <a:rPr lang="en-US" sz="4000" dirty="0">
                <a:solidFill>
                  <a:schemeClr val="tx1"/>
                </a:solidFill>
                <a:ea typeface="ＭＳ Ｐゴシック" charset="0"/>
                <a:cs typeface="Papyrus" charset="0"/>
              </a:rPr>
              <a:t> knowing this first, that no prophecy of Scripture is of any private interpretation, </a:t>
            </a:r>
            <a:br>
              <a:rPr lang="en-US" sz="4000" dirty="0">
                <a:solidFill>
                  <a:schemeClr val="tx1"/>
                </a:solidFill>
                <a:ea typeface="ＭＳ Ｐゴシック" charset="0"/>
                <a:cs typeface="Papyrus" charset="0"/>
              </a:rPr>
            </a:br>
            <a:r>
              <a:rPr lang="en-US" sz="4000" baseline="32000" dirty="0">
                <a:solidFill>
                  <a:schemeClr val="tx1"/>
                </a:solidFill>
                <a:ea typeface="ＭＳ Ｐゴシック" charset="0"/>
                <a:cs typeface="Papyrus" charset="0"/>
              </a:rPr>
              <a:t>21</a:t>
            </a:r>
            <a:r>
              <a:rPr lang="en-US" sz="4000" dirty="0">
                <a:solidFill>
                  <a:schemeClr val="tx1"/>
                </a:solidFill>
                <a:ea typeface="ＭＳ Ｐゴシック" charset="0"/>
                <a:cs typeface="Papyrus" charset="0"/>
              </a:rPr>
              <a:t> for prophecy never came by the will of man, but holy men of God spoke as they were moved by the Holy Spirit. </a:t>
            </a:r>
          </a:p>
        </p:txBody>
      </p:sp>
    </p:spTree>
  </p:cSld>
  <p:clrMapOvr>
    <a:masterClrMapping/>
  </p:clrMapOvr>
  <p:transition xmlns:p14="http://schemas.microsoft.com/office/powerpoint/2010/main" spd="med">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p:cNvSpPr>
          <p:nvPr/>
        </p:nvSpPr>
        <p:spPr bwMode="auto">
          <a:xfrm>
            <a:off x="576263" y="838200"/>
            <a:ext cx="11861800" cy="11176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r>
              <a:rPr lang="en-US" sz="6800">
                <a:solidFill>
                  <a:srgbClr val="58350F"/>
                </a:solidFill>
                <a:latin typeface="Rockwell Extra Bold" charset="0"/>
                <a:ea typeface="ＭＳ Ｐゴシック" charset="0"/>
                <a:cs typeface="Rockwell Extra Bold" charset="0"/>
                <a:sym typeface="Rockwell Extra Bold" charset="0"/>
              </a:rPr>
              <a:t>Inspiration Defined</a:t>
            </a:r>
          </a:p>
        </p:txBody>
      </p:sp>
      <p:sp>
        <p:nvSpPr>
          <p:cNvPr id="38914" name="Rectangle 2"/>
          <p:cNvSpPr>
            <a:spLocks/>
          </p:cNvSpPr>
          <p:nvPr/>
        </p:nvSpPr>
        <p:spPr bwMode="auto">
          <a:xfrm>
            <a:off x="285750" y="254000"/>
            <a:ext cx="6456363" cy="4445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p:txBody>
      </p:sp>
      <p:sp>
        <p:nvSpPr>
          <p:cNvPr id="38915" name="Rectangle 3"/>
          <p:cNvSpPr>
            <a:spLocks/>
          </p:cNvSpPr>
          <p:nvPr/>
        </p:nvSpPr>
        <p:spPr bwMode="auto">
          <a:xfrm>
            <a:off x="5397500" y="2260600"/>
            <a:ext cx="7061200" cy="6946900"/>
          </a:xfrm>
          <a:prstGeom prst="rect">
            <a:avLst/>
          </a:prstGeom>
          <a:noFill/>
          <a:ln>
            <a:noFill/>
          </a:ln>
          <a:effectLst>
            <a:outerShdw blurRad="152400" dist="76199" dir="2340007"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4500">
                <a:solidFill>
                  <a:schemeClr val="tx1"/>
                </a:solidFill>
                <a:latin typeface="Boulder Regular" charset="0"/>
                <a:ea typeface="ＭＳ Ｐゴシック" charset="0"/>
                <a:cs typeface="Boulder Regular" charset="0"/>
                <a:sym typeface="Boulder Regular" charset="0"/>
              </a:rPr>
              <a:t>Moved </a:t>
            </a:r>
            <a:r>
              <a:rPr lang="en-US" sz="4000">
                <a:solidFill>
                  <a:schemeClr val="tx1"/>
                </a:solidFill>
                <a:latin typeface="Constantia Italic" charset="0"/>
                <a:ea typeface="ＭＳ Ｐゴシック" charset="0"/>
                <a:cs typeface="Constantia Italic" charset="0"/>
                <a:sym typeface="Constantia Italic" charset="0"/>
              </a:rPr>
              <a:t>by the Holy Spirit </a:t>
            </a:r>
            <a:r>
              <a:rPr lang="en-US" sz="2700">
                <a:solidFill>
                  <a:schemeClr val="tx1"/>
                </a:solidFill>
                <a:latin typeface="Constantia" charset="0"/>
                <a:ea typeface="ＭＳ Ｐゴシック" charset="0"/>
                <a:cs typeface="Lucida Grande" charset="0"/>
                <a:sym typeface="Constantia" charset="0"/>
              </a:rPr>
              <a:t>Original Word: φέρω, pherō</a:t>
            </a:r>
            <a:r>
              <a:rPr lang="en-US" sz="3400">
                <a:solidFill>
                  <a:schemeClr val="tx1"/>
                </a:solidFill>
                <a:latin typeface="Constantia" charset="0"/>
                <a:ea typeface="ＭＳ Ｐゴシック" charset="0"/>
                <a:cs typeface="Constantia" charset="0"/>
                <a:sym typeface="Constantia" charset="0"/>
              </a:rPr>
              <a:t>Usage Notes: "to bear, carry," is rendered "being moved" in 2 Pet. 1:21, signifying that they were "borne along," or impelled, by the Holy Spirit's power, not acting according to their own wills, or simply expressing their own thoughts, but expressing the mind of God in words provided and ministered by Him.</a:t>
            </a:r>
            <a:r>
              <a:rPr lang="en-US" sz="2700">
                <a:solidFill>
                  <a:schemeClr val="tx1"/>
                </a:solidFill>
                <a:latin typeface="Constantia" charset="0"/>
                <a:ea typeface="ＭＳ Ｐゴシック" charset="0"/>
                <a:cs typeface="Constantia" charset="0"/>
                <a:sym typeface="Constantia" charset="0"/>
              </a:rPr>
              <a:t>Vine's Expository Dictionary of Old Testament and New Testament Words.</a:t>
            </a:r>
          </a:p>
        </p:txBody>
      </p:sp>
      <p:pic>
        <p:nvPicPr>
          <p:cNvPr id="389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2222500"/>
            <a:ext cx="4546600" cy="7037388"/>
          </a:xfrm>
          <a:prstGeom prst="rect">
            <a:avLst/>
          </a:prstGeom>
          <a:noFill/>
          <a:ln>
            <a:noFill/>
          </a:ln>
          <a:effectLst>
            <a:outerShdw blurRad="177800" dist="139700" dir="2340003"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xmlns:p14="http://schemas.microsoft.com/office/powerpoint/2010/main" spd="med">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p:cNvSpPr>
          <p:nvPr/>
        </p:nvSpPr>
        <p:spPr bwMode="auto">
          <a:xfrm>
            <a:off x="285750" y="254000"/>
            <a:ext cx="6456363" cy="8890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a:p>
            <a:pPr marL="57150"/>
            <a:endPar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endParaRPr>
          </a:p>
        </p:txBody>
      </p:sp>
      <p:sp>
        <p:nvSpPr>
          <p:cNvPr id="39938" name="Rectangle 2"/>
          <p:cNvSpPr>
            <a:spLocks/>
          </p:cNvSpPr>
          <p:nvPr/>
        </p:nvSpPr>
        <p:spPr bwMode="auto">
          <a:xfrm>
            <a:off x="5067300" y="2070100"/>
            <a:ext cx="7518400" cy="732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r>
              <a:rPr lang="ja-JP" altLang="en-US" sz="4100">
                <a:solidFill>
                  <a:schemeClr val="tx1"/>
                </a:solidFill>
                <a:effectLst>
                  <a:outerShdw blurRad="38100" dist="38100" dir="2700000" algn="tl">
                    <a:srgbClr val="000000"/>
                  </a:outerShdw>
                </a:effectLst>
                <a:latin typeface="Arial"/>
                <a:ea typeface="ＭＳ Ｐゴシック" charset="0"/>
                <a:cs typeface="Constantia" charset="0"/>
                <a:sym typeface="Constantia" charset="0"/>
              </a:rPr>
              <a:t>“</a:t>
            </a:r>
            <a:r>
              <a:rPr lang="en-US" sz="4100">
                <a:solidFill>
                  <a:schemeClr val="tx1"/>
                </a:solidFill>
                <a:effectLst>
                  <a:outerShdw blurRad="38100" dist="38100" dir="2700000" algn="tl">
                    <a:srgbClr val="000000"/>
                  </a:outerShdw>
                </a:effectLst>
                <a:latin typeface="Constantia" charset="0"/>
                <a:ea typeface="ＭＳ Ｐゴシック" charset="0"/>
                <a:cs typeface="Constantia" charset="0"/>
                <a:sym typeface="Constantia" charset="0"/>
              </a:rPr>
              <a:t>The Bible is inspired in the sense that Spirit-moved men wrote God breathed words that are divinely authoritative for Christian faith and practice . . . That God is the ultimate source and original cause of Biblical truth is the first and most fundamental factor in the doctrine of inspiration</a:t>
            </a:r>
            <a:r>
              <a:rPr lang="ja-JP" altLang="en-US" sz="4100">
                <a:solidFill>
                  <a:schemeClr val="tx1"/>
                </a:solidFill>
                <a:effectLst>
                  <a:outerShdw blurRad="38100" dist="38100" dir="2700000" algn="tl">
                    <a:srgbClr val="000000"/>
                  </a:outerShdw>
                </a:effectLst>
                <a:latin typeface="Arial"/>
                <a:ea typeface="ＭＳ Ｐゴシック" charset="0"/>
                <a:cs typeface="Constantia" charset="0"/>
                <a:sym typeface="Constantia" charset="0"/>
              </a:rPr>
              <a:t>”</a:t>
            </a:r>
            <a:endParaRPr lang="en-US" sz="4100">
              <a:solidFill>
                <a:schemeClr val="tx1"/>
              </a:solidFill>
              <a:effectLst>
                <a:outerShdw blurRad="38100" dist="38100" dir="2700000" algn="tl">
                  <a:srgbClr val="000000"/>
                </a:outerShdw>
              </a:effectLst>
              <a:latin typeface="Constantia" charset="0"/>
              <a:ea typeface="ＭＳ Ｐゴシック" charset="0"/>
              <a:cs typeface="Constantia" charset="0"/>
              <a:sym typeface="Constantia" charset="0"/>
            </a:endParaRPr>
          </a:p>
          <a:p>
            <a:r>
              <a:rPr lang="en-US" sz="3100">
                <a:solidFill>
                  <a:schemeClr val="tx1"/>
                </a:solidFill>
                <a:effectLst>
                  <a:outerShdw blurRad="38100" dist="38100" dir="2700000" algn="tl">
                    <a:srgbClr val="000000"/>
                  </a:outerShdw>
                </a:effectLst>
                <a:latin typeface="Constantia" charset="0"/>
                <a:ea typeface="ＭＳ Ｐゴシック" charset="0"/>
                <a:cs typeface="Constantia" charset="0"/>
                <a:sym typeface="Constantia" charset="0"/>
              </a:rPr>
              <a:t>(From God To Us, How We Got Our Bible; Norman Geisler &amp; William E. Nix; pg. 17)</a:t>
            </a:r>
          </a:p>
        </p:txBody>
      </p:sp>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984500"/>
            <a:ext cx="4267200" cy="6388100"/>
          </a:xfrm>
          <a:prstGeom prst="rect">
            <a:avLst/>
          </a:prstGeom>
          <a:noFill/>
          <a:ln>
            <a:noFill/>
          </a:ln>
          <a:effectLst>
            <a:outerShdw blurRad="165100" dist="254000" dir="2700000" algn="ctr" rotWithShape="0">
              <a:srgbClr val="000000">
                <a:alpha val="5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9940" name="Rectangle 4"/>
          <p:cNvSpPr>
            <a:spLocks/>
          </p:cNvSpPr>
          <p:nvPr/>
        </p:nvSpPr>
        <p:spPr bwMode="auto">
          <a:xfrm>
            <a:off x="576263" y="838200"/>
            <a:ext cx="11861800" cy="11176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r>
              <a:rPr lang="en-US" sz="6800">
                <a:solidFill>
                  <a:srgbClr val="58350F"/>
                </a:solidFill>
                <a:latin typeface="Rockwell Extra Bold" charset="0"/>
                <a:ea typeface="ＭＳ Ｐゴシック" charset="0"/>
                <a:cs typeface="Rockwell Extra Bold" charset="0"/>
                <a:sym typeface="Rockwell Extra Bold" charset="0"/>
              </a:rPr>
              <a:t>Inspiration Defined</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animEffect transition="in" filter="dissolve">
                                      <p:cBhvr>
                                        <p:cTn id="7" dur="500"/>
                                        <p:tgtEl>
                                          <p:spTgt spid="399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9938">
                                            <p:txEl>
                                              <p:pRg st="1" end="1"/>
                                            </p:txEl>
                                          </p:spTgt>
                                        </p:tgtEl>
                                        <p:attrNameLst>
                                          <p:attrName>style.visibility</p:attrName>
                                        </p:attrNameLst>
                                      </p:cBhvr>
                                      <p:to>
                                        <p:strVal val="visible"/>
                                      </p:to>
                                    </p:set>
                                    <p:animEffect transition="in" filter="dissolve">
                                      <p:cBhvr>
                                        <p:cTn id="12" dur="500"/>
                                        <p:tgtEl>
                                          <p:spTgt spid="399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p:cNvSpPr>
          <p:nvPr/>
        </p:nvSpPr>
        <p:spPr bwMode="auto">
          <a:xfrm>
            <a:off x="131763" y="1079500"/>
            <a:ext cx="12738100" cy="9398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r>
              <a:rPr lang="en-US" sz="5600">
                <a:solidFill>
                  <a:srgbClr val="58350F"/>
                </a:solidFill>
                <a:latin typeface="Rockwell Extra Bold" charset="0"/>
                <a:ea typeface="ＭＳ Ｐゴシック" charset="0"/>
                <a:cs typeface="Rockwell Extra Bold" charset="0"/>
                <a:sym typeface="Rockwell Extra Bold" charset="0"/>
              </a:rPr>
              <a:t>False Theories of Inspiration</a:t>
            </a:r>
          </a:p>
        </p:txBody>
      </p:sp>
      <p:sp>
        <p:nvSpPr>
          <p:cNvPr id="41986" name="Rectangle 2"/>
          <p:cNvSpPr>
            <a:spLocks/>
          </p:cNvSpPr>
          <p:nvPr/>
        </p:nvSpPr>
        <p:spPr bwMode="auto">
          <a:xfrm>
            <a:off x="285750" y="254000"/>
            <a:ext cx="6456363" cy="4445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p:txBody>
      </p:sp>
      <p:sp>
        <p:nvSpPr>
          <p:cNvPr id="41987" name="AutoShape 3"/>
          <p:cNvSpPr>
            <a:spLocks/>
          </p:cNvSpPr>
          <p:nvPr/>
        </p:nvSpPr>
        <p:spPr bwMode="auto">
          <a:xfrm>
            <a:off x="558800" y="2413000"/>
            <a:ext cx="37973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Natural</a:t>
            </a:r>
          </a:p>
        </p:txBody>
      </p:sp>
      <p:sp>
        <p:nvSpPr>
          <p:cNvPr id="41988" name="Rectangle 4"/>
          <p:cNvSpPr>
            <a:spLocks/>
          </p:cNvSpPr>
          <p:nvPr/>
        </p:nvSpPr>
        <p:spPr bwMode="auto">
          <a:xfrm>
            <a:off x="4457700" y="2120900"/>
            <a:ext cx="8483600" cy="7366000"/>
          </a:xfrm>
          <a:prstGeom prst="rect">
            <a:avLst/>
          </a:prstGeom>
          <a:noFill/>
          <a:ln>
            <a:noFill/>
          </a:ln>
          <a:effectLst>
            <a:outerShdw blurRad="165100" dist="101600"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457200" indent="-457200" algn="l">
              <a:lnSpc>
                <a:spcPct val="90000"/>
              </a:lnSpc>
              <a:spcBef>
                <a:spcPts val="400"/>
              </a:spcBef>
              <a:buClr>
                <a:srgbClr val="804000"/>
              </a:buClr>
              <a:buSzPct val="100000"/>
              <a:buFont typeface="Zapf Dingbats" charset="0"/>
              <a:buChar char="✦"/>
            </a:pPr>
            <a:r>
              <a:rPr lang="en-US" sz="3600" dirty="0">
                <a:solidFill>
                  <a:schemeClr val="tx1"/>
                </a:solidFill>
                <a:latin typeface="Boulder Regular" charset="0"/>
                <a:ea typeface="ＭＳ Ｐゴシック" charset="0"/>
                <a:cs typeface="Boulder Regular" charset="0"/>
                <a:sym typeface="Boulder Regular" charset="0"/>
              </a:rPr>
              <a:t>To get an idea by the natural thought process </a:t>
            </a:r>
            <a:r>
              <a:rPr lang="en-US" sz="3100" dirty="0">
                <a:solidFill>
                  <a:schemeClr val="tx1"/>
                </a:solidFill>
                <a:ea typeface="ＭＳ Ｐゴシック" charset="0"/>
                <a:cs typeface="Papyrus" charset="0"/>
              </a:rPr>
              <a:t>This eliminates God's involvement </a:t>
            </a:r>
            <a:endParaRPr lang="en-US" sz="3100" dirty="0" smtClean="0">
              <a:solidFill>
                <a:schemeClr val="tx1"/>
              </a:solidFill>
              <a:ea typeface="ＭＳ Ｐゴシック" charset="0"/>
              <a:cs typeface="Papyrus" charset="0"/>
            </a:endParaRPr>
          </a:p>
          <a:p>
            <a:pPr marL="457200" indent="-457200" algn="l">
              <a:lnSpc>
                <a:spcPct val="90000"/>
              </a:lnSpc>
              <a:spcBef>
                <a:spcPts val="400"/>
              </a:spcBef>
              <a:buClr>
                <a:srgbClr val="804000"/>
              </a:buClr>
              <a:buSzPct val="100000"/>
              <a:buFont typeface="Zapf Dingbats" charset="0"/>
              <a:buChar char="✦"/>
            </a:pPr>
            <a:r>
              <a:rPr lang="en-US" sz="3600" dirty="0" smtClean="0">
                <a:solidFill>
                  <a:schemeClr val="tx1"/>
                </a:solidFill>
                <a:latin typeface="Boulder Regular" charset="0"/>
                <a:ea typeface="ＭＳ Ｐゴシック" charset="0"/>
                <a:cs typeface="Boulder Regular" charset="0"/>
                <a:sym typeface="Boulder Regular" charset="0"/>
              </a:rPr>
              <a:t>A </a:t>
            </a:r>
            <a:r>
              <a:rPr lang="en-US" sz="3600" dirty="0">
                <a:solidFill>
                  <a:schemeClr val="tx1"/>
                </a:solidFill>
                <a:latin typeface="Boulder Regular" charset="0"/>
                <a:ea typeface="ＭＳ Ｐゴシック" charset="0"/>
                <a:cs typeface="Boulder Regular" charset="0"/>
                <a:sym typeface="Boulder Regular" charset="0"/>
              </a:rPr>
              <a:t>denial of scripture</a:t>
            </a:r>
          </a:p>
          <a:p>
            <a:pPr marL="914400" lvl="1" indent="-457200" algn="l">
              <a:lnSpc>
                <a:spcPct val="90000"/>
              </a:lnSpc>
              <a:spcBef>
                <a:spcPts val="400"/>
              </a:spcBef>
              <a:buClr>
                <a:srgbClr val="804000"/>
              </a:buClr>
              <a:buSzPct val="100000"/>
              <a:buFont typeface="Zapf Dingbats" charset="0"/>
              <a:buChar char="✴"/>
            </a:pPr>
            <a:r>
              <a:rPr lang="en-US" sz="3600" dirty="0">
                <a:solidFill>
                  <a:schemeClr val="tx1"/>
                </a:solidFill>
                <a:ea typeface="ＭＳ Ｐゴシック" charset="0"/>
                <a:cs typeface="Papyrus" charset="0"/>
              </a:rPr>
              <a:t>2 Tim 3:16 - All Scripture is given by inspiration of God</a:t>
            </a:r>
            <a:r>
              <a:rPr lang="en-US" sz="3600" dirty="0" smtClean="0">
                <a:solidFill>
                  <a:schemeClr val="tx1"/>
                </a:solidFill>
                <a:ea typeface="ＭＳ Ｐゴシック" charset="0"/>
                <a:cs typeface="Papyrus" charset="0"/>
              </a:rPr>
              <a:t>,</a:t>
            </a:r>
          </a:p>
          <a:p>
            <a:pPr marL="914400" lvl="1" indent="-457200" algn="l">
              <a:lnSpc>
                <a:spcPct val="90000"/>
              </a:lnSpc>
              <a:spcBef>
                <a:spcPts val="400"/>
              </a:spcBef>
              <a:buClr>
                <a:srgbClr val="804000"/>
              </a:buClr>
              <a:buSzPct val="100000"/>
              <a:buFont typeface="Zapf Dingbats" charset="0"/>
              <a:buChar char="✴"/>
            </a:pPr>
            <a:r>
              <a:rPr lang="en-US" sz="3600" dirty="0" smtClean="0">
                <a:solidFill>
                  <a:schemeClr val="tx1"/>
                </a:solidFill>
                <a:ea typeface="ＭＳ Ｐゴシック" charset="0"/>
                <a:cs typeface="Papyrus" charset="0"/>
              </a:rPr>
              <a:t>2 </a:t>
            </a:r>
            <a:r>
              <a:rPr lang="en-US" sz="3600" dirty="0">
                <a:solidFill>
                  <a:schemeClr val="tx1"/>
                </a:solidFill>
                <a:ea typeface="ＭＳ Ｐゴシック" charset="0"/>
                <a:cs typeface="Papyrus" charset="0"/>
              </a:rPr>
              <a:t>Peter 1:21 - holy men of God spoke as they were moved by the Holy Spirit</a:t>
            </a:r>
            <a:r>
              <a:rPr lang="en-US" sz="3600" dirty="0" smtClean="0">
                <a:solidFill>
                  <a:schemeClr val="tx1"/>
                </a:solidFill>
                <a:ea typeface="ＭＳ Ｐゴシック" charset="0"/>
                <a:cs typeface="Papyrus" charset="0"/>
              </a:rPr>
              <a:t>.</a:t>
            </a:r>
          </a:p>
          <a:p>
            <a:pPr marL="914400" lvl="1" indent="-457200" algn="l">
              <a:lnSpc>
                <a:spcPct val="90000"/>
              </a:lnSpc>
              <a:spcBef>
                <a:spcPts val="400"/>
              </a:spcBef>
              <a:buClr>
                <a:srgbClr val="804000"/>
              </a:buClr>
              <a:buSzPct val="100000"/>
              <a:buFont typeface="Zapf Dingbats" charset="0"/>
              <a:buChar char="✴"/>
            </a:pPr>
            <a:r>
              <a:rPr lang="en-US" sz="3600" dirty="0" smtClean="0">
                <a:solidFill>
                  <a:schemeClr val="tx1"/>
                </a:solidFill>
                <a:ea typeface="ＭＳ Ｐゴシック" charset="0"/>
                <a:cs typeface="Papyrus" charset="0"/>
              </a:rPr>
              <a:t>2 </a:t>
            </a:r>
            <a:r>
              <a:rPr lang="en-US" sz="3600" dirty="0">
                <a:solidFill>
                  <a:schemeClr val="tx1"/>
                </a:solidFill>
                <a:ea typeface="ＭＳ Ｐゴシック" charset="0"/>
                <a:cs typeface="Papyrus" charset="0"/>
              </a:rPr>
              <a:t>Sam 23:2; </a:t>
            </a:r>
            <a:r>
              <a:rPr lang="ja-JP" altLang="en-US" sz="3600" dirty="0">
                <a:solidFill>
                  <a:schemeClr val="tx1"/>
                </a:solidFill>
                <a:latin typeface="Arial"/>
                <a:ea typeface="ＭＳ Ｐゴシック" charset="0"/>
                <a:cs typeface="Papyrus" charset="0"/>
              </a:rPr>
              <a:t>“</a:t>
            </a:r>
            <a:r>
              <a:rPr lang="en-US" sz="3600" dirty="0">
                <a:solidFill>
                  <a:schemeClr val="tx1"/>
                </a:solidFill>
                <a:ea typeface="ＭＳ Ｐゴシック" charset="0"/>
                <a:cs typeface="Papyrus" charset="0"/>
              </a:rPr>
              <a:t>The Spirit of the Lord spoke by me, And His word was on my tongue</a:t>
            </a:r>
            <a:r>
              <a:rPr lang="en-US" sz="3600" dirty="0" smtClean="0">
                <a:solidFill>
                  <a:schemeClr val="tx1"/>
                </a:solidFill>
                <a:ea typeface="ＭＳ Ｐゴシック" charset="0"/>
                <a:cs typeface="Papyrus" charset="0"/>
              </a:rPr>
              <a:t>.</a:t>
            </a:r>
          </a:p>
          <a:p>
            <a:pPr marL="914400" lvl="1" indent="-457200" algn="l">
              <a:lnSpc>
                <a:spcPct val="90000"/>
              </a:lnSpc>
              <a:spcBef>
                <a:spcPts val="400"/>
              </a:spcBef>
              <a:buClr>
                <a:srgbClr val="804000"/>
              </a:buClr>
              <a:buSzPct val="100000"/>
              <a:buFont typeface="Zapf Dingbats" charset="0"/>
              <a:buChar char="✴"/>
            </a:pPr>
            <a:r>
              <a:rPr lang="en-US" sz="3600" dirty="0" smtClean="0">
                <a:solidFill>
                  <a:schemeClr val="tx1"/>
                </a:solidFill>
                <a:ea typeface="ＭＳ Ｐゴシック" charset="0"/>
                <a:cs typeface="Papyrus" charset="0"/>
              </a:rPr>
              <a:t>Acts </a:t>
            </a:r>
            <a:r>
              <a:rPr lang="en-US" sz="3600" dirty="0">
                <a:solidFill>
                  <a:schemeClr val="tx1"/>
                </a:solidFill>
                <a:ea typeface="ＭＳ Ｐゴシック" charset="0"/>
                <a:cs typeface="Papyrus" charset="0"/>
              </a:rPr>
              <a:t>1:16   this Scripture had to be fulfilled, which the Holy Spirit spoke before by the mouth of David . . .</a:t>
            </a:r>
          </a:p>
        </p:txBody>
      </p:sp>
      <p:sp>
        <p:nvSpPr>
          <p:cNvPr id="41989" name="AutoShape 5"/>
          <p:cNvSpPr>
            <a:spLocks/>
          </p:cNvSpPr>
          <p:nvPr/>
        </p:nvSpPr>
        <p:spPr bwMode="auto">
          <a:xfrm>
            <a:off x="558800" y="3949700"/>
            <a:ext cx="37973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a:solidFill>
                  <a:srgbClr val="C78D00"/>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Partial</a:t>
            </a:r>
          </a:p>
        </p:txBody>
      </p:sp>
      <p:sp>
        <p:nvSpPr>
          <p:cNvPr id="41990" name="AutoShape 6"/>
          <p:cNvSpPr>
            <a:spLocks/>
          </p:cNvSpPr>
          <p:nvPr/>
        </p:nvSpPr>
        <p:spPr bwMode="auto">
          <a:xfrm>
            <a:off x="558800" y="5486400"/>
            <a:ext cx="37973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a:solidFill>
                  <a:srgbClr val="C78D00"/>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Mechanical</a:t>
            </a:r>
          </a:p>
        </p:txBody>
      </p:sp>
      <p:sp>
        <p:nvSpPr>
          <p:cNvPr id="41991" name="AutoShape 7"/>
          <p:cNvSpPr>
            <a:spLocks/>
          </p:cNvSpPr>
          <p:nvPr/>
        </p:nvSpPr>
        <p:spPr bwMode="auto">
          <a:xfrm>
            <a:off x="558800" y="7023100"/>
            <a:ext cx="37973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a:solidFill>
                  <a:srgbClr val="C78D00"/>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Noematical</a:t>
            </a: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419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41988">
                                            <p:txEl>
                                              <p:pRg st="1" end="1"/>
                                            </p:txEl>
                                          </p:spTgt>
                                        </p:tgtEl>
                                        <p:attrNameLst>
                                          <p:attrName>style.visibility</p:attrName>
                                        </p:attrNameLst>
                                      </p:cBhvr>
                                      <p:to>
                                        <p:strVal val="visible"/>
                                      </p:to>
                                    </p:set>
                                  </p:childTnLst>
                                </p:cTn>
                              </p:par>
                              <p:par>
                                <p:cTn id="11" presetID="168" presetClass="entr" presetSubtype="0" fill="hold" grpId="0" nodeType="withEffect">
                                  <p:stCondLst>
                                    <p:cond delay="0"/>
                                  </p:stCondLst>
                                  <p:childTnLst>
                                    <p:set>
                                      <p:cBhvr>
                                        <p:cTn id="12" dur="1" fill="hold">
                                          <p:stCondLst>
                                            <p:cond delay="499"/>
                                          </p:stCondLst>
                                        </p:cTn>
                                        <p:tgtEl>
                                          <p:spTgt spid="41988">
                                            <p:txEl>
                                              <p:pRg st="2" end="2"/>
                                            </p:txEl>
                                          </p:spTgt>
                                        </p:tgtEl>
                                        <p:attrNameLst>
                                          <p:attrName>style.visibility</p:attrName>
                                        </p:attrNameLst>
                                      </p:cBhvr>
                                      <p:to>
                                        <p:strVal val="visible"/>
                                      </p:to>
                                    </p:set>
                                  </p:childTnLst>
                                </p:cTn>
                              </p:par>
                              <p:par>
                                <p:cTn id="13" presetID="168" presetClass="entr" presetSubtype="0" fill="hold" grpId="0" nodeType="withEffect">
                                  <p:stCondLst>
                                    <p:cond delay="0"/>
                                  </p:stCondLst>
                                  <p:childTnLst>
                                    <p:set>
                                      <p:cBhvr>
                                        <p:cTn id="14" dur="1" fill="hold">
                                          <p:stCondLst>
                                            <p:cond delay="499"/>
                                          </p:stCondLst>
                                        </p:cTn>
                                        <p:tgtEl>
                                          <p:spTgt spid="41988">
                                            <p:txEl>
                                              <p:pRg st="3" end="3"/>
                                            </p:txEl>
                                          </p:spTgt>
                                        </p:tgtEl>
                                        <p:attrNameLst>
                                          <p:attrName>style.visibility</p:attrName>
                                        </p:attrNameLst>
                                      </p:cBhvr>
                                      <p:to>
                                        <p:strVal val="visible"/>
                                      </p:to>
                                    </p:set>
                                  </p:childTnLst>
                                </p:cTn>
                              </p:par>
                              <p:par>
                                <p:cTn id="15" presetID="168" presetClass="entr" presetSubtype="0" fill="hold" grpId="0" nodeType="withEffect">
                                  <p:stCondLst>
                                    <p:cond delay="0"/>
                                  </p:stCondLst>
                                  <p:childTnLst>
                                    <p:set>
                                      <p:cBhvr>
                                        <p:cTn id="16" dur="1" fill="hold">
                                          <p:stCondLst>
                                            <p:cond delay="499"/>
                                          </p:stCondLst>
                                        </p:cTn>
                                        <p:tgtEl>
                                          <p:spTgt spid="41988">
                                            <p:txEl>
                                              <p:pRg st="4" end="4"/>
                                            </p:txEl>
                                          </p:spTgt>
                                        </p:tgtEl>
                                        <p:attrNameLst>
                                          <p:attrName>style.visibility</p:attrName>
                                        </p:attrNameLst>
                                      </p:cBhvr>
                                      <p:to>
                                        <p:strVal val="visible"/>
                                      </p:to>
                                    </p:set>
                                  </p:childTnLst>
                                </p:cTn>
                              </p:par>
                              <p:par>
                                <p:cTn id="17" presetID="168" presetClass="entr" presetSubtype="0" fill="hold" grpId="0" nodeType="withEffect">
                                  <p:stCondLst>
                                    <p:cond delay="0"/>
                                  </p:stCondLst>
                                  <p:childTnLst>
                                    <p:set>
                                      <p:cBhvr>
                                        <p:cTn id="18" dur="1" fill="hold">
                                          <p:stCondLst>
                                            <p:cond delay="499"/>
                                          </p:stCondLst>
                                        </p:cTn>
                                        <p:tgtEl>
                                          <p:spTgt spid="4198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p:cNvSpPr>
          <p:nvPr/>
        </p:nvSpPr>
        <p:spPr bwMode="auto">
          <a:xfrm>
            <a:off x="131763" y="1079500"/>
            <a:ext cx="12738100" cy="9398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r>
              <a:rPr lang="en-US" sz="5600">
                <a:solidFill>
                  <a:srgbClr val="58350F"/>
                </a:solidFill>
                <a:latin typeface="Rockwell Extra Bold" charset="0"/>
                <a:ea typeface="ＭＳ Ｐゴシック" charset="0"/>
                <a:cs typeface="Rockwell Extra Bold" charset="0"/>
                <a:sym typeface="Rockwell Extra Bold" charset="0"/>
              </a:rPr>
              <a:t>False Theories of Inspiration</a:t>
            </a:r>
          </a:p>
        </p:txBody>
      </p:sp>
      <p:sp>
        <p:nvSpPr>
          <p:cNvPr id="43010" name="Rectangle 2"/>
          <p:cNvSpPr>
            <a:spLocks/>
          </p:cNvSpPr>
          <p:nvPr/>
        </p:nvSpPr>
        <p:spPr bwMode="auto">
          <a:xfrm>
            <a:off x="285750" y="254000"/>
            <a:ext cx="6456363" cy="4445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p:txBody>
      </p:sp>
      <p:sp>
        <p:nvSpPr>
          <p:cNvPr id="43011" name="AutoShape 3"/>
          <p:cNvSpPr>
            <a:spLocks/>
          </p:cNvSpPr>
          <p:nvPr/>
        </p:nvSpPr>
        <p:spPr bwMode="auto">
          <a:xfrm>
            <a:off x="558800" y="2413000"/>
            <a:ext cx="37973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a:solidFill>
                  <a:srgbClr val="C78D00"/>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Natural</a:t>
            </a:r>
          </a:p>
        </p:txBody>
      </p:sp>
      <p:sp>
        <p:nvSpPr>
          <p:cNvPr id="43012" name="Rectangle 4"/>
          <p:cNvSpPr>
            <a:spLocks/>
          </p:cNvSpPr>
          <p:nvPr/>
        </p:nvSpPr>
        <p:spPr bwMode="auto">
          <a:xfrm>
            <a:off x="4457700" y="2120900"/>
            <a:ext cx="8483600" cy="7429500"/>
          </a:xfrm>
          <a:prstGeom prst="rect">
            <a:avLst/>
          </a:prstGeom>
          <a:noFill/>
          <a:ln>
            <a:noFill/>
          </a:ln>
          <a:effectLst>
            <a:outerShdw blurRad="165100" dist="101600"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457200" indent="-457200" algn="l">
              <a:lnSpc>
                <a:spcPct val="90000"/>
              </a:lnSpc>
              <a:spcBef>
                <a:spcPts val="400"/>
              </a:spcBef>
              <a:buClr>
                <a:srgbClr val="804000"/>
              </a:buClr>
              <a:buSzPct val="100000"/>
              <a:buFont typeface="Zapf Dingbats" charset="0"/>
              <a:buChar char="✦"/>
            </a:pPr>
            <a:r>
              <a:rPr lang="en-US" sz="3900" dirty="0">
                <a:solidFill>
                  <a:schemeClr val="tx1"/>
                </a:solidFill>
                <a:latin typeface="Boulder Regular" charset="0"/>
                <a:ea typeface="ＭＳ Ｐゴシック" charset="0"/>
                <a:cs typeface="Boulder Regular" charset="0"/>
                <a:sym typeface="Boulder Regular" charset="0"/>
              </a:rPr>
              <a:t>Some inspired, some NOT inspired </a:t>
            </a:r>
            <a:r>
              <a:rPr lang="en-US" sz="3400" dirty="0">
                <a:solidFill>
                  <a:schemeClr val="tx1"/>
                </a:solidFill>
                <a:ea typeface="ＭＳ Ｐゴシック" charset="0"/>
                <a:cs typeface="Papyrus" charset="0"/>
              </a:rPr>
              <a:t>How can we know which is which??</a:t>
            </a:r>
            <a:r>
              <a:rPr lang="en-US" sz="3400" dirty="0" smtClean="0">
                <a:solidFill>
                  <a:schemeClr val="tx1"/>
                </a:solidFill>
                <a:ea typeface="ＭＳ Ｐゴシック" charset="0"/>
                <a:cs typeface="Papyrus" charset="0"/>
              </a:rPr>
              <a:t>?</a:t>
            </a:r>
          </a:p>
          <a:p>
            <a:pPr marL="457200" indent="-457200" algn="l">
              <a:lnSpc>
                <a:spcPct val="90000"/>
              </a:lnSpc>
              <a:spcBef>
                <a:spcPts val="400"/>
              </a:spcBef>
              <a:buClr>
                <a:srgbClr val="804000"/>
              </a:buClr>
              <a:buSzPct val="100000"/>
              <a:buFont typeface="Zapf Dingbats" charset="0"/>
              <a:buChar char="✦"/>
            </a:pPr>
            <a:r>
              <a:rPr lang="en-US" sz="3900" dirty="0" smtClean="0">
                <a:solidFill>
                  <a:schemeClr val="tx1"/>
                </a:solidFill>
                <a:latin typeface="Boulder Regular" charset="0"/>
                <a:ea typeface="ＭＳ Ｐゴシック" charset="0"/>
                <a:cs typeface="Boulder Regular" charset="0"/>
                <a:sym typeface="Boulder Regular" charset="0"/>
              </a:rPr>
              <a:t>A </a:t>
            </a:r>
            <a:r>
              <a:rPr lang="en-US" sz="3900" dirty="0">
                <a:solidFill>
                  <a:schemeClr val="tx1"/>
                </a:solidFill>
                <a:latin typeface="Boulder Regular" charset="0"/>
                <a:ea typeface="ＭＳ Ｐゴシック" charset="0"/>
                <a:cs typeface="Boulder Regular" charset="0"/>
                <a:sym typeface="Boulder Regular" charset="0"/>
              </a:rPr>
              <a:t>denial of scripture</a:t>
            </a:r>
          </a:p>
          <a:p>
            <a:pPr marL="914400" lvl="1" indent="-457200" algn="l">
              <a:lnSpc>
                <a:spcPct val="90000"/>
              </a:lnSpc>
              <a:spcBef>
                <a:spcPts val="400"/>
              </a:spcBef>
              <a:buClr>
                <a:srgbClr val="804000"/>
              </a:buClr>
              <a:buSzPct val="100000"/>
              <a:buFont typeface="Zapf Dingbats" charset="0"/>
              <a:buChar char="✴"/>
            </a:pPr>
            <a:r>
              <a:rPr lang="en-US" sz="4000" dirty="0">
                <a:solidFill>
                  <a:schemeClr val="tx1"/>
                </a:solidFill>
                <a:ea typeface="ＭＳ Ｐゴシック" charset="0"/>
                <a:cs typeface="Papyrus" charset="0"/>
              </a:rPr>
              <a:t>2 Tim 3:16; All Scripture is given by inspiration of God</a:t>
            </a:r>
            <a:r>
              <a:rPr lang="en-US" sz="4000" dirty="0" smtClean="0">
                <a:solidFill>
                  <a:schemeClr val="tx1"/>
                </a:solidFill>
                <a:ea typeface="ＭＳ Ｐゴシック" charset="0"/>
                <a:cs typeface="Papyrus" charset="0"/>
              </a:rPr>
              <a:t>,</a:t>
            </a:r>
          </a:p>
          <a:p>
            <a:pPr marL="914400" lvl="1" indent="-457200" algn="l">
              <a:lnSpc>
                <a:spcPct val="90000"/>
              </a:lnSpc>
              <a:spcBef>
                <a:spcPts val="400"/>
              </a:spcBef>
              <a:buClr>
                <a:srgbClr val="804000"/>
              </a:buClr>
              <a:buSzPct val="100000"/>
              <a:buFont typeface="Zapf Dingbats" charset="0"/>
              <a:buChar char="✴"/>
            </a:pPr>
            <a:r>
              <a:rPr lang="en-US" sz="4000" dirty="0" smtClean="0">
                <a:solidFill>
                  <a:schemeClr val="tx1"/>
                </a:solidFill>
                <a:ea typeface="ＭＳ Ｐゴシック" charset="0"/>
                <a:cs typeface="Papyrus" charset="0"/>
              </a:rPr>
              <a:t>Psalm </a:t>
            </a:r>
            <a:r>
              <a:rPr lang="en-US" sz="4000" dirty="0">
                <a:solidFill>
                  <a:schemeClr val="tx1"/>
                </a:solidFill>
                <a:ea typeface="ＭＳ Ｐゴシック" charset="0"/>
                <a:cs typeface="Papyrus" charset="0"/>
              </a:rPr>
              <a:t>119:160 – </a:t>
            </a:r>
            <a:r>
              <a:rPr lang="ja-JP" altLang="en-US" sz="4000" dirty="0">
                <a:solidFill>
                  <a:schemeClr val="tx1"/>
                </a:solidFill>
                <a:latin typeface="Arial"/>
                <a:ea typeface="ＭＳ Ｐゴシック" charset="0"/>
                <a:cs typeface="Papyrus" charset="0"/>
              </a:rPr>
              <a:t>“</a:t>
            </a:r>
            <a:r>
              <a:rPr lang="en-US" sz="4000" dirty="0">
                <a:solidFill>
                  <a:schemeClr val="tx1"/>
                </a:solidFill>
                <a:ea typeface="ＭＳ Ｐゴシック" charset="0"/>
                <a:cs typeface="Papyrus" charset="0"/>
              </a:rPr>
              <a:t>The entirety of Your word is truth, And every one of Your righteous judgments endures forever.</a:t>
            </a:r>
            <a:r>
              <a:rPr lang="ja-JP" altLang="en-US" sz="4000" dirty="0" smtClean="0">
                <a:solidFill>
                  <a:schemeClr val="tx1"/>
                </a:solidFill>
                <a:latin typeface="Arial"/>
                <a:ea typeface="ＭＳ Ｐゴシック" charset="0"/>
                <a:cs typeface="Papyrus" charset="0"/>
              </a:rPr>
              <a:t>”</a:t>
            </a:r>
            <a:endParaRPr lang="en-US" altLang="ja-JP" sz="4000" dirty="0" smtClean="0">
              <a:solidFill>
                <a:schemeClr val="tx1"/>
              </a:solidFill>
              <a:latin typeface="Arial"/>
              <a:ea typeface="ＭＳ Ｐゴシック" charset="0"/>
              <a:cs typeface="Papyrus" charset="0"/>
            </a:endParaRPr>
          </a:p>
          <a:p>
            <a:pPr marL="914400" lvl="1" indent="-457200" algn="l">
              <a:lnSpc>
                <a:spcPct val="90000"/>
              </a:lnSpc>
              <a:spcBef>
                <a:spcPts val="400"/>
              </a:spcBef>
              <a:buClr>
                <a:srgbClr val="804000"/>
              </a:buClr>
              <a:buSzPct val="100000"/>
              <a:buFont typeface="Zapf Dingbats" charset="0"/>
              <a:buChar char="✴"/>
            </a:pPr>
            <a:r>
              <a:rPr lang="en-US" sz="4000" dirty="0" err="1" smtClean="0">
                <a:solidFill>
                  <a:schemeClr val="tx1"/>
                </a:solidFill>
                <a:ea typeface="ＭＳ Ｐゴシック" charset="0"/>
                <a:cs typeface="Papyrus" charset="0"/>
              </a:rPr>
              <a:t>Prov</a:t>
            </a:r>
            <a:r>
              <a:rPr lang="en-US" sz="4000" dirty="0" smtClean="0">
                <a:solidFill>
                  <a:schemeClr val="tx1"/>
                </a:solidFill>
                <a:ea typeface="ＭＳ Ｐゴシック" charset="0"/>
                <a:cs typeface="Papyrus" charset="0"/>
              </a:rPr>
              <a:t> </a:t>
            </a:r>
            <a:r>
              <a:rPr lang="en-US" sz="4000" dirty="0">
                <a:solidFill>
                  <a:schemeClr val="tx1"/>
                </a:solidFill>
                <a:ea typeface="ＭＳ Ｐゴシック" charset="0"/>
                <a:cs typeface="Papyrus" charset="0"/>
              </a:rPr>
              <a:t>30:5  Every word of God is pure; He is a shield to those who put their trust in Him.</a:t>
            </a:r>
          </a:p>
        </p:txBody>
      </p:sp>
      <p:sp>
        <p:nvSpPr>
          <p:cNvPr id="43013" name="AutoShape 5"/>
          <p:cNvSpPr>
            <a:spLocks/>
          </p:cNvSpPr>
          <p:nvPr/>
        </p:nvSpPr>
        <p:spPr bwMode="auto">
          <a:xfrm>
            <a:off x="558800" y="3949700"/>
            <a:ext cx="37973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Partial</a:t>
            </a:r>
          </a:p>
        </p:txBody>
      </p:sp>
      <p:sp>
        <p:nvSpPr>
          <p:cNvPr id="43014" name="AutoShape 6"/>
          <p:cNvSpPr>
            <a:spLocks/>
          </p:cNvSpPr>
          <p:nvPr/>
        </p:nvSpPr>
        <p:spPr bwMode="auto">
          <a:xfrm>
            <a:off x="558800" y="5486400"/>
            <a:ext cx="37973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a:solidFill>
                  <a:srgbClr val="C78D00"/>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Mechanical</a:t>
            </a:r>
          </a:p>
        </p:txBody>
      </p:sp>
      <p:sp>
        <p:nvSpPr>
          <p:cNvPr id="43015" name="AutoShape 7"/>
          <p:cNvSpPr>
            <a:spLocks/>
          </p:cNvSpPr>
          <p:nvPr/>
        </p:nvSpPr>
        <p:spPr bwMode="auto">
          <a:xfrm>
            <a:off x="558800" y="7023100"/>
            <a:ext cx="37973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a:solidFill>
                  <a:srgbClr val="C78D00"/>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Noematical</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430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43012">
                                            <p:txEl>
                                              <p:pRg st="1" end="1"/>
                                            </p:txEl>
                                          </p:spTgt>
                                        </p:tgtEl>
                                        <p:attrNameLst>
                                          <p:attrName>style.visibility</p:attrName>
                                        </p:attrNameLst>
                                      </p:cBhvr>
                                      <p:to>
                                        <p:strVal val="visible"/>
                                      </p:to>
                                    </p:set>
                                  </p:childTnLst>
                                </p:cTn>
                              </p:par>
                              <p:par>
                                <p:cTn id="11" presetID="168" presetClass="entr" presetSubtype="0" fill="hold" grpId="0" nodeType="withEffect">
                                  <p:stCondLst>
                                    <p:cond delay="0"/>
                                  </p:stCondLst>
                                  <p:childTnLst>
                                    <p:set>
                                      <p:cBhvr>
                                        <p:cTn id="12" dur="1" fill="hold">
                                          <p:stCondLst>
                                            <p:cond delay="499"/>
                                          </p:stCondLst>
                                        </p:cTn>
                                        <p:tgtEl>
                                          <p:spTgt spid="43012">
                                            <p:txEl>
                                              <p:pRg st="2" end="2"/>
                                            </p:txEl>
                                          </p:spTgt>
                                        </p:tgtEl>
                                        <p:attrNameLst>
                                          <p:attrName>style.visibility</p:attrName>
                                        </p:attrNameLst>
                                      </p:cBhvr>
                                      <p:to>
                                        <p:strVal val="visible"/>
                                      </p:to>
                                    </p:set>
                                  </p:childTnLst>
                                </p:cTn>
                              </p:par>
                              <p:par>
                                <p:cTn id="13" presetID="168" presetClass="entr" presetSubtype="0" fill="hold" grpId="0" nodeType="withEffect">
                                  <p:stCondLst>
                                    <p:cond delay="0"/>
                                  </p:stCondLst>
                                  <p:childTnLst>
                                    <p:set>
                                      <p:cBhvr>
                                        <p:cTn id="14" dur="1" fill="hold">
                                          <p:stCondLst>
                                            <p:cond delay="499"/>
                                          </p:stCondLst>
                                        </p:cTn>
                                        <p:tgtEl>
                                          <p:spTgt spid="43012">
                                            <p:txEl>
                                              <p:pRg st="3" end="3"/>
                                            </p:txEl>
                                          </p:spTgt>
                                        </p:tgtEl>
                                        <p:attrNameLst>
                                          <p:attrName>style.visibility</p:attrName>
                                        </p:attrNameLst>
                                      </p:cBhvr>
                                      <p:to>
                                        <p:strVal val="visible"/>
                                      </p:to>
                                    </p:set>
                                  </p:childTnLst>
                                </p:cTn>
                              </p:par>
                              <p:par>
                                <p:cTn id="15" presetID="168" presetClass="entr" presetSubtype="0" fill="hold" grpId="0" nodeType="withEffect">
                                  <p:stCondLst>
                                    <p:cond delay="0"/>
                                  </p:stCondLst>
                                  <p:childTnLst>
                                    <p:set>
                                      <p:cBhvr>
                                        <p:cTn id="16" dur="1" fill="hold">
                                          <p:stCondLst>
                                            <p:cond delay="499"/>
                                          </p:stCondLst>
                                        </p:cTn>
                                        <p:tgtEl>
                                          <p:spTgt spid="430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p:cNvSpPr>
          <p:nvPr/>
        </p:nvSpPr>
        <p:spPr bwMode="auto">
          <a:xfrm>
            <a:off x="131763" y="1079500"/>
            <a:ext cx="12738100" cy="9398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r>
              <a:rPr lang="en-US" sz="5600">
                <a:solidFill>
                  <a:srgbClr val="58350F"/>
                </a:solidFill>
                <a:latin typeface="Rockwell Extra Bold" charset="0"/>
                <a:ea typeface="ＭＳ Ｐゴシック" charset="0"/>
                <a:cs typeface="Rockwell Extra Bold" charset="0"/>
                <a:sym typeface="Rockwell Extra Bold" charset="0"/>
              </a:rPr>
              <a:t>False Theories of Inspiration</a:t>
            </a:r>
          </a:p>
        </p:txBody>
      </p:sp>
      <p:sp>
        <p:nvSpPr>
          <p:cNvPr id="44034" name="Rectangle 2"/>
          <p:cNvSpPr>
            <a:spLocks/>
          </p:cNvSpPr>
          <p:nvPr/>
        </p:nvSpPr>
        <p:spPr bwMode="auto">
          <a:xfrm>
            <a:off x="285750" y="254000"/>
            <a:ext cx="6456363" cy="4445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p:txBody>
      </p:sp>
      <p:sp>
        <p:nvSpPr>
          <p:cNvPr id="44035" name="AutoShape 3"/>
          <p:cNvSpPr>
            <a:spLocks/>
          </p:cNvSpPr>
          <p:nvPr/>
        </p:nvSpPr>
        <p:spPr bwMode="auto">
          <a:xfrm>
            <a:off x="558800" y="2413000"/>
            <a:ext cx="37973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a:solidFill>
                  <a:srgbClr val="C78D00"/>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Natural</a:t>
            </a:r>
          </a:p>
        </p:txBody>
      </p:sp>
      <p:sp>
        <p:nvSpPr>
          <p:cNvPr id="44036" name="Rectangle 4"/>
          <p:cNvSpPr>
            <a:spLocks/>
          </p:cNvSpPr>
          <p:nvPr/>
        </p:nvSpPr>
        <p:spPr bwMode="auto">
          <a:xfrm>
            <a:off x="4457700" y="2120900"/>
            <a:ext cx="8483600" cy="7518400"/>
          </a:xfrm>
          <a:prstGeom prst="rect">
            <a:avLst/>
          </a:prstGeom>
          <a:noFill/>
          <a:ln>
            <a:noFill/>
          </a:ln>
          <a:effectLst>
            <a:outerShdw blurRad="165100" dist="101600"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457200" indent="-457200" algn="l">
              <a:lnSpc>
                <a:spcPct val="90000"/>
              </a:lnSpc>
              <a:spcBef>
                <a:spcPts val="400"/>
              </a:spcBef>
              <a:buClr>
                <a:srgbClr val="804000"/>
              </a:buClr>
              <a:buSzPct val="100000"/>
              <a:buFont typeface="Zapf Dingbats" charset="0"/>
              <a:buChar char="✦"/>
            </a:pPr>
            <a:r>
              <a:rPr lang="en-US" sz="3900" dirty="0">
                <a:solidFill>
                  <a:schemeClr val="tx1"/>
                </a:solidFill>
                <a:latin typeface="Boulder Regular" charset="0"/>
                <a:ea typeface="ＭＳ Ｐゴシック" charset="0"/>
                <a:cs typeface="Boulder Regular" charset="0"/>
                <a:sym typeface="Boulder Regular" charset="0"/>
              </a:rPr>
              <a:t>Man was just a dictation machine </a:t>
            </a:r>
            <a:r>
              <a:rPr lang="en-US" sz="3400" dirty="0">
                <a:solidFill>
                  <a:schemeClr val="tx1"/>
                </a:solidFill>
                <a:ea typeface="ＭＳ Ｐゴシック" charset="0"/>
                <a:cs typeface="Papyrus" charset="0"/>
              </a:rPr>
              <a:t>Limits Man's Involvement </a:t>
            </a:r>
            <a:endParaRPr lang="en-US" sz="3400" dirty="0" smtClean="0">
              <a:solidFill>
                <a:schemeClr val="tx1"/>
              </a:solidFill>
              <a:ea typeface="ＭＳ Ｐゴシック" charset="0"/>
              <a:cs typeface="Papyrus" charset="0"/>
            </a:endParaRPr>
          </a:p>
          <a:p>
            <a:pPr marL="457200" indent="-457200" algn="l">
              <a:lnSpc>
                <a:spcPct val="90000"/>
              </a:lnSpc>
              <a:spcBef>
                <a:spcPts val="400"/>
              </a:spcBef>
              <a:buClr>
                <a:srgbClr val="804000"/>
              </a:buClr>
              <a:buSzPct val="100000"/>
              <a:buFont typeface="Zapf Dingbats" charset="0"/>
              <a:buChar char="✦"/>
            </a:pPr>
            <a:r>
              <a:rPr lang="en-US" sz="3900" dirty="0" smtClean="0">
                <a:solidFill>
                  <a:schemeClr val="tx1"/>
                </a:solidFill>
                <a:latin typeface="Boulder Regular" charset="0"/>
                <a:ea typeface="ＭＳ Ｐゴシック" charset="0"/>
                <a:cs typeface="Boulder Regular" charset="0"/>
                <a:sym typeface="Boulder Regular" charset="0"/>
              </a:rPr>
              <a:t>Literary </a:t>
            </a:r>
            <a:r>
              <a:rPr lang="en-US" sz="3900" dirty="0">
                <a:solidFill>
                  <a:schemeClr val="tx1"/>
                </a:solidFill>
                <a:latin typeface="Boulder Regular" charset="0"/>
                <a:ea typeface="ＭＳ Ｐゴシック" charset="0"/>
                <a:cs typeface="Boulder Regular" charset="0"/>
                <a:sym typeface="Boulder Regular" charset="0"/>
              </a:rPr>
              <a:t>styles do exist</a:t>
            </a:r>
          </a:p>
          <a:p>
            <a:pPr marL="914400" lvl="1" indent="-457200" algn="l">
              <a:lnSpc>
                <a:spcPct val="90000"/>
              </a:lnSpc>
              <a:spcBef>
                <a:spcPts val="400"/>
              </a:spcBef>
              <a:buClr>
                <a:srgbClr val="804000"/>
              </a:buClr>
              <a:buSzPct val="100000"/>
              <a:buFont typeface="Zapf Dingbats" charset="0"/>
              <a:buChar char="✴"/>
            </a:pPr>
            <a:r>
              <a:rPr lang="en-US" sz="3600" dirty="0">
                <a:solidFill>
                  <a:schemeClr val="tx1"/>
                </a:solidFill>
                <a:ea typeface="ＭＳ Ｐゴシック" charset="0"/>
                <a:cs typeface="Papyrus" charset="0"/>
              </a:rPr>
              <a:t>Matthew (Jewish measurements); Mark (Roman); Luke (Greek)</a:t>
            </a:r>
            <a:r>
              <a:rPr lang="en-US" sz="3600" dirty="0" smtClean="0">
                <a:solidFill>
                  <a:schemeClr val="tx1"/>
                </a:solidFill>
                <a:ea typeface="ＭＳ Ｐゴシック" charset="0"/>
                <a:cs typeface="Papyrus" charset="0"/>
              </a:rPr>
              <a:t>.</a:t>
            </a:r>
          </a:p>
          <a:p>
            <a:pPr marL="914400" lvl="1" indent="-457200" algn="l">
              <a:lnSpc>
                <a:spcPct val="90000"/>
              </a:lnSpc>
              <a:spcBef>
                <a:spcPts val="400"/>
              </a:spcBef>
              <a:buClr>
                <a:srgbClr val="804000"/>
              </a:buClr>
              <a:buSzPct val="100000"/>
              <a:buFont typeface="Zapf Dingbats" charset="0"/>
              <a:buChar char="✴"/>
            </a:pPr>
            <a:r>
              <a:rPr lang="en-US" sz="3600" dirty="0" smtClean="0">
                <a:solidFill>
                  <a:schemeClr val="tx1"/>
                </a:solidFill>
                <a:ea typeface="ＭＳ Ｐゴシック" charset="0"/>
                <a:cs typeface="Papyrus" charset="0"/>
              </a:rPr>
              <a:t>The </a:t>
            </a:r>
            <a:r>
              <a:rPr lang="en-US" sz="3600" dirty="0">
                <a:solidFill>
                  <a:schemeClr val="tx1"/>
                </a:solidFill>
                <a:ea typeface="ＭＳ Ｐゴシック" charset="0"/>
                <a:cs typeface="Papyrus" charset="0"/>
              </a:rPr>
              <a:t>personalities of the writers come through: - Isaiah and Jeremiah. - Matthew and John, Paul &amp; James. Etc</a:t>
            </a:r>
            <a:r>
              <a:rPr lang="en-US" sz="3600" dirty="0" smtClean="0">
                <a:solidFill>
                  <a:schemeClr val="tx1"/>
                </a:solidFill>
                <a:ea typeface="ＭＳ Ｐゴシック" charset="0"/>
                <a:cs typeface="Papyrus" charset="0"/>
              </a:rPr>
              <a:t>.</a:t>
            </a:r>
          </a:p>
          <a:p>
            <a:pPr marL="914400" lvl="1" indent="-457200" algn="l">
              <a:lnSpc>
                <a:spcPct val="90000"/>
              </a:lnSpc>
              <a:spcBef>
                <a:spcPts val="400"/>
              </a:spcBef>
              <a:buClr>
                <a:srgbClr val="804000"/>
              </a:buClr>
              <a:buSzPct val="100000"/>
              <a:buFont typeface="Zapf Dingbats" charset="0"/>
              <a:buChar char="✴"/>
            </a:pPr>
            <a:r>
              <a:rPr lang="en-US" sz="3600" dirty="0" smtClean="0">
                <a:solidFill>
                  <a:schemeClr val="tx1"/>
                </a:solidFill>
                <a:ea typeface="ＭＳ Ｐゴシック" charset="0"/>
                <a:cs typeface="Papyrus" charset="0"/>
              </a:rPr>
              <a:t>The </a:t>
            </a:r>
            <a:r>
              <a:rPr lang="en-US" sz="3600" dirty="0">
                <a:solidFill>
                  <a:schemeClr val="tx1"/>
                </a:solidFill>
                <a:ea typeface="ＭＳ Ｐゴシック" charset="0"/>
                <a:cs typeface="Papyrus" charset="0"/>
              </a:rPr>
              <a:t>education of the writers comes through: I John is written in elementary school Greek. - Hebrews has graduate school vocabulary. </a:t>
            </a:r>
          </a:p>
        </p:txBody>
      </p:sp>
      <p:sp>
        <p:nvSpPr>
          <p:cNvPr id="44037" name="AutoShape 5"/>
          <p:cNvSpPr>
            <a:spLocks/>
          </p:cNvSpPr>
          <p:nvPr/>
        </p:nvSpPr>
        <p:spPr bwMode="auto">
          <a:xfrm>
            <a:off x="558800" y="3949700"/>
            <a:ext cx="37973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a:solidFill>
                  <a:srgbClr val="C78D00"/>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Partial</a:t>
            </a:r>
          </a:p>
        </p:txBody>
      </p:sp>
      <p:sp>
        <p:nvSpPr>
          <p:cNvPr id="44038" name="AutoShape 6"/>
          <p:cNvSpPr>
            <a:spLocks/>
          </p:cNvSpPr>
          <p:nvPr/>
        </p:nvSpPr>
        <p:spPr bwMode="auto">
          <a:xfrm>
            <a:off x="558800" y="5486400"/>
            <a:ext cx="37973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Mechanical</a:t>
            </a:r>
          </a:p>
        </p:txBody>
      </p:sp>
      <p:sp>
        <p:nvSpPr>
          <p:cNvPr id="44039" name="AutoShape 7"/>
          <p:cNvSpPr>
            <a:spLocks/>
          </p:cNvSpPr>
          <p:nvPr/>
        </p:nvSpPr>
        <p:spPr bwMode="auto">
          <a:xfrm>
            <a:off x="558800" y="7023100"/>
            <a:ext cx="37973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a:solidFill>
                  <a:srgbClr val="C78D00"/>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Noematical</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440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44036">
                                            <p:txEl>
                                              <p:pRg st="1" end="1"/>
                                            </p:txEl>
                                          </p:spTgt>
                                        </p:tgtEl>
                                        <p:attrNameLst>
                                          <p:attrName>style.visibility</p:attrName>
                                        </p:attrNameLst>
                                      </p:cBhvr>
                                      <p:to>
                                        <p:strVal val="visible"/>
                                      </p:to>
                                    </p:set>
                                  </p:childTnLst>
                                </p:cTn>
                              </p:par>
                              <p:par>
                                <p:cTn id="11" presetID="168" presetClass="entr" presetSubtype="0" fill="hold" grpId="0" nodeType="withEffect">
                                  <p:stCondLst>
                                    <p:cond delay="0"/>
                                  </p:stCondLst>
                                  <p:childTnLst>
                                    <p:set>
                                      <p:cBhvr>
                                        <p:cTn id="12" dur="1" fill="hold">
                                          <p:stCondLst>
                                            <p:cond delay="499"/>
                                          </p:stCondLst>
                                        </p:cTn>
                                        <p:tgtEl>
                                          <p:spTgt spid="44036">
                                            <p:txEl>
                                              <p:pRg st="2" end="2"/>
                                            </p:txEl>
                                          </p:spTgt>
                                        </p:tgtEl>
                                        <p:attrNameLst>
                                          <p:attrName>style.visibility</p:attrName>
                                        </p:attrNameLst>
                                      </p:cBhvr>
                                      <p:to>
                                        <p:strVal val="visible"/>
                                      </p:to>
                                    </p:set>
                                  </p:childTnLst>
                                </p:cTn>
                              </p:par>
                              <p:par>
                                <p:cTn id="13" presetID="168" presetClass="entr" presetSubtype="0" fill="hold" grpId="0" nodeType="withEffect">
                                  <p:stCondLst>
                                    <p:cond delay="0"/>
                                  </p:stCondLst>
                                  <p:childTnLst>
                                    <p:set>
                                      <p:cBhvr>
                                        <p:cTn id="14" dur="1" fill="hold">
                                          <p:stCondLst>
                                            <p:cond delay="499"/>
                                          </p:stCondLst>
                                        </p:cTn>
                                        <p:tgtEl>
                                          <p:spTgt spid="44036">
                                            <p:txEl>
                                              <p:pRg st="3" end="3"/>
                                            </p:txEl>
                                          </p:spTgt>
                                        </p:tgtEl>
                                        <p:attrNameLst>
                                          <p:attrName>style.visibility</p:attrName>
                                        </p:attrNameLst>
                                      </p:cBhvr>
                                      <p:to>
                                        <p:strVal val="visible"/>
                                      </p:to>
                                    </p:set>
                                  </p:childTnLst>
                                </p:cTn>
                              </p:par>
                              <p:par>
                                <p:cTn id="15" presetID="168" presetClass="entr" presetSubtype="0" fill="hold" grpId="0" nodeType="withEffect">
                                  <p:stCondLst>
                                    <p:cond delay="0"/>
                                  </p:stCondLst>
                                  <p:childTnLst>
                                    <p:set>
                                      <p:cBhvr>
                                        <p:cTn id="16" dur="1" fill="hold">
                                          <p:stCondLst>
                                            <p:cond delay="499"/>
                                          </p:stCondLst>
                                        </p:cTn>
                                        <p:tgtEl>
                                          <p:spTgt spid="4403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p:cNvSpPr>
          <p:nvPr/>
        </p:nvSpPr>
        <p:spPr bwMode="auto">
          <a:xfrm>
            <a:off x="131763" y="1079500"/>
            <a:ext cx="12738100" cy="9398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r>
              <a:rPr lang="en-US" sz="5600">
                <a:solidFill>
                  <a:srgbClr val="58350F"/>
                </a:solidFill>
                <a:latin typeface="Rockwell Extra Bold" charset="0"/>
                <a:ea typeface="ＭＳ Ｐゴシック" charset="0"/>
                <a:cs typeface="Rockwell Extra Bold" charset="0"/>
                <a:sym typeface="Rockwell Extra Bold" charset="0"/>
              </a:rPr>
              <a:t>False Theories of Inspiration</a:t>
            </a:r>
          </a:p>
        </p:txBody>
      </p:sp>
      <p:sp>
        <p:nvSpPr>
          <p:cNvPr id="45058" name="Rectangle 2"/>
          <p:cNvSpPr>
            <a:spLocks/>
          </p:cNvSpPr>
          <p:nvPr/>
        </p:nvSpPr>
        <p:spPr bwMode="auto">
          <a:xfrm>
            <a:off x="285750" y="254000"/>
            <a:ext cx="6456363" cy="4445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p:txBody>
      </p:sp>
      <p:sp>
        <p:nvSpPr>
          <p:cNvPr id="45059" name="AutoShape 3"/>
          <p:cNvSpPr>
            <a:spLocks/>
          </p:cNvSpPr>
          <p:nvPr/>
        </p:nvSpPr>
        <p:spPr bwMode="auto">
          <a:xfrm>
            <a:off x="558800" y="2413000"/>
            <a:ext cx="37973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a:solidFill>
                  <a:srgbClr val="C78D00"/>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Natural</a:t>
            </a:r>
          </a:p>
        </p:txBody>
      </p:sp>
      <p:sp>
        <p:nvSpPr>
          <p:cNvPr id="45060" name="Rectangle 4"/>
          <p:cNvSpPr>
            <a:spLocks/>
          </p:cNvSpPr>
          <p:nvPr/>
        </p:nvSpPr>
        <p:spPr bwMode="auto">
          <a:xfrm>
            <a:off x="4445000" y="2286000"/>
            <a:ext cx="8483600" cy="7112000"/>
          </a:xfrm>
          <a:prstGeom prst="rect">
            <a:avLst/>
          </a:prstGeom>
          <a:noFill/>
          <a:ln>
            <a:noFill/>
          </a:ln>
          <a:effectLst>
            <a:outerShdw blurRad="165100" dist="101600"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457200" indent="-457200" algn="l">
              <a:lnSpc>
                <a:spcPct val="90000"/>
              </a:lnSpc>
              <a:spcBef>
                <a:spcPts val="400"/>
              </a:spcBef>
              <a:buClr>
                <a:srgbClr val="804000"/>
              </a:buClr>
              <a:buSzPct val="100000"/>
              <a:buFont typeface="Zapf Dingbats" charset="0"/>
              <a:buChar char="✦"/>
            </a:pPr>
            <a:r>
              <a:rPr lang="en-US" sz="3500" dirty="0">
                <a:solidFill>
                  <a:schemeClr val="tx1"/>
                </a:solidFill>
                <a:latin typeface="Boulder Regular" charset="0"/>
                <a:ea typeface="ＭＳ Ｐゴシック" charset="0"/>
                <a:cs typeface="Boulder Regular" charset="0"/>
                <a:sym typeface="Boulder Regular" charset="0"/>
              </a:rPr>
              <a:t>God supplied the thought and man expressed the thought in his own words - </a:t>
            </a:r>
            <a:r>
              <a:rPr lang="en-US" sz="3500" dirty="0">
                <a:solidFill>
                  <a:schemeClr val="tx1"/>
                </a:solidFill>
                <a:ea typeface="ＭＳ Ｐゴシック" charset="0"/>
                <a:cs typeface="Papyrus" charset="0"/>
              </a:rPr>
              <a:t>Men would decide what to say</a:t>
            </a:r>
            <a:r>
              <a:rPr lang="en-US" sz="3500" dirty="0" smtClean="0">
                <a:solidFill>
                  <a:schemeClr val="tx1"/>
                </a:solidFill>
                <a:ea typeface="ＭＳ Ｐゴシック" charset="0"/>
                <a:cs typeface="Papyrus" charset="0"/>
              </a:rPr>
              <a:t>:</a:t>
            </a:r>
          </a:p>
          <a:p>
            <a:pPr marL="457200" indent="-457200" algn="l">
              <a:lnSpc>
                <a:spcPct val="90000"/>
              </a:lnSpc>
              <a:spcBef>
                <a:spcPts val="400"/>
              </a:spcBef>
              <a:buClr>
                <a:srgbClr val="804000"/>
              </a:buClr>
              <a:buSzPct val="100000"/>
              <a:buFont typeface="Zapf Dingbats" charset="0"/>
              <a:buChar char="✦"/>
            </a:pPr>
            <a:r>
              <a:rPr lang="en-US" sz="3500" dirty="0" smtClean="0">
                <a:solidFill>
                  <a:schemeClr val="tx1"/>
                </a:solidFill>
                <a:latin typeface="Boulder Regular" charset="0"/>
                <a:ea typeface="ＭＳ Ｐゴシック" charset="0"/>
                <a:cs typeface="Boulder Regular" charset="0"/>
                <a:sym typeface="Boulder Regular" charset="0"/>
              </a:rPr>
              <a:t>The </a:t>
            </a:r>
            <a:r>
              <a:rPr lang="en-US" sz="3500" dirty="0">
                <a:solidFill>
                  <a:schemeClr val="tx1"/>
                </a:solidFill>
                <a:latin typeface="Boulder Regular" charset="0"/>
                <a:ea typeface="ＭＳ Ｐゴシック" charset="0"/>
                <a:cs typeface="Boulder Regular" charset="0"/>
                <a:sym typeface="Boulder Regular" charset="0"/>
              </a:rPr>
              <a:t>very words &amp; tenses of the words were </a:t>
            </a:r>
            <a:r>
              <a:rPr lang="ja-JP" altLang="en-US" sz="3500" dirty="0">
                <a:solidFill>
                  <a:schemeClr val="tx1"/>
                </a:solidFill>
                <a:latin typeface="Arial"/>
                <a:ea typeface="ＭＳ Ｐゴシック" charset="0"/>
                <a:cs typeface="Boulder Regular" charset="0"/>
                <a:sym typeface="Boulder Regular" charset="0"/>
              </a:rPr>
              <a:t>“</a:t>
            </a:r>
            <a:r>
              <a:rPr lang="en-US" sz="3500" dirty="0">
                <a:solidFill>
                  <a:schemeClr val="tx1"/>
                </a:solidFill>
                <a:latin typeface="Boulder Regular" charset="0"/>
                <a:ea typeface="ＭＳ Ｐゴシック" charset="0"/>
                <a:cs typeface="Boulder Regular" charset="0"/>
                <a:sym typeface="Boulder Regular" charset="0"/>
              </a:rPr>
              <a:t>God breathed</a:t>
            </a:r>
            <a:r>
              <a:rPr lang="ja-JP" altLang="en-US" sz="3500" dirty="0">
                <a:solidFill>
                  <a:schemeClr val="tx1"/>
                </a:solidFill>
                <a:latin typeface="Arial"/>
                <a:ea typeface="ＭＳ Ｐゴシック" charset="0"/>
                <a:cs typeface="Boulder Regular" charset="0"/>
                <a:sym typeface="Boulder Regular" charset="0"/>
              </a:rPr>
              <a:t>”</a:t>
            </a:r>
            <a:endParaRPr lang="en-US" sz="3500" dirty="0">
              <a:solidFill>
                <a:schemeClr val="tx1"/>
              </a:solidFill>
              <a:latin typeface="Boulder Regular" charset="0"/>
              <a:ea typeface="ＭＳ Ｐゴシック" charset="0"/>
              <a:cs typeface="Boulder Regular" charset="0"/>
              <a:sym typeface="Boulder Regular" charset="0"/>
            </a:endParaRPr>
          </a:p>
          <a:p>
            <a:pPr marL="914400" lvl="1" indent="-457200" algn="l">
              <a:lnSpc>
                <a:spcPct val="90000"/>
              </a:lnSpc>
              <a:spcBef>
                <a:spcPts val="400"/>
              </a:spcBef>
              <a:buClr>
                <a:srgbClr val="804000"/>
              </a:buClr>
              <a:buSzPct val="100000"/>
              <a:buFont typeface="Zapf Dingbats" charset="0"/>
              <a:buChar char="✴"/>
            </a:pPr>
            <a:r>
              <a:rPr lang="en-US" sz="3600" dirty="0">
                <a:solidFill>
                  <a:schemeClr val="tx1"/>
                </a:solidFill>
                <a:ea typeface="ＭＳ Ｐゴシック" charset="0"/>
                <a:cs typeface="Papyrus" charset="0"/>
              </a:rPr>
              <a:t>Prophets searched their own writings – (1 Peter 1:10-12) </a:t>
            </a:r>
            <a:endParaRPr lang="en-US" sz="3600" dirty="0" smtClean="0">
              <a:solidFill>
                <a:schemeClr val="tx1"/>
              </a:solidFill>
              <a:ea typeface="ＭＳ Ｐゴシック" charset="0"/>
              <a:cs typeface="Papyrus" charset="0"/>
            </a:endParaRPr>
          </a:p>
          <a:p>
            <a:pPr marL="914400" lvl="1" indent="-457200" algn="l">
              <a:lnSpc>
                <a:spcPct val="90000"/>
              </a:lnSpc>
              <a:spcBef>
                <a:spcPts val="400"/>
              </a:spcBef>
              <a:buClr>
                <a:srgbClr val="804000"/>
              </a:buClr>
              <a:buSzPct val="100000"/>
              <a:buFont typeface="Zapf Dingbats" charset="0"/>
              <a:buChar char="✴"/>
            </a:pPr>
            <a:r>
              <a:rPr lang="en-US" sz="3600" dirty="0" smtClean="0">
                <a:solidFill>
                  <a:schemeClr val="tx1"/>
                </a:solidFill>
                <a:ea typeface="ＭＳ Ｐゴシック" charset="0"/>
                <a:cs typeface="Papyrus" charset="0"/>
              </a:rPr>
              <a:t>Paul </a:t>
            </a:r>
            <a:r>
              <a:rPr lang="en-US" sz="3600" dirty="0">
                <a:solidFill>
                  <a:schemeClr val="tx1"/>
                </a:solidFill>
                <a:ea typeface="ＭＳ Ｐゴシック" charset="0"/>
                <a:cs typeface="Papyrus" charset="0"/>
              </a:rPr>
              <a:t>wrote things </a:t>
            </a:r>
            <a:r>
              <a:rPr lang="ja-JP" altLang="en-US" sz="3600" dirty="0">
                <a:solidFill>
                  <a:schemeClr val="tx1"/>
                </a:solidFill>
                <a:latin typeface="Arial"/>
                <a:ea typeface="ＭＳ Ｐゴシック" charset="0"/>
                <a:cs typeface="Papyrus" charset="0"/>
              </a:rPr>
              <a:t>“</a:t>
            </a:r>
            <a:r>
              <a:rPr lang="en-US" sz="3600" dirty="0">
                <a:solidFill>
                  <a:schemeClr val="tx1"/>
                </a:solidFill>
                <a:ea typeface="ＭＳ Ｐゴシック" charset="0"/>
                <a:cs typeface="Papyrus" charset="0"/>
              </a:rPr>
              <a:t>Hard to understand</a:t>
            </a:r>
            <a:r>
              <a:rPr lang="ja-JP" altLang="en-US" sz="3600" dirty="0">
                <a:solidFill>
                  <a:schemeClr val="tx1"/>
                </a:solidFill>
                <a:latin typeface="Arial"/>
                <a:ea typeface="ＭＳ Ｐゴシック" charset="0"/>
                <a:cs typeface="Papyrus" charset="0"/>
              </a:rPr>
              <a:t>”</a:t>
            </a:r>
            <a:r>
              <a:rPr lang="en-US" sz="3600" dirty="0">
                <a:solidFill>
                  <a:schemeClr val="tx1"/>
                </a:solidFill>
                <a:ea typeface="ＭＳ Ｐゴシック" charset="0"/>
                <a:cs typeface="Papyrus" charset="0"/>
              </a:rPr>
              <a:t> (2 Peter 3:14). </a:t>
            </a:r>
            <a:endParaRPr lang="en-US" sz="3600" dirty="0" smtClean="0">
              <a:solidFill>
                <a:schemeClr val="tx1"/>
              </a:solidFill>
              <a:ea typeface="ＭＳ Ｐゴシック" charset="0"/>
              <a:cs typeface="Papyrus" charset="0"/>
            </a:endParaRPr>
          </a:p>
          <a:p>
            <a:pPr marL="914400" lvl="1" indent="-457200" algn="l">
              <a:lnSpc>
                <a:spcPct val="90000"/>
              </a:lnSpc>
              <a:spcBef>
                <a:spcPts val="400"/>
              </a:spcBef>
              <a:buClr>
                <a:srgbClr val="804000"/>
              </a:buClr>
              <a:buSzPct val="100000"/>
              <a:buFont typeface="Zapf Dingbats" charset="0"/>
              <a:buChar char="✴"/>
            </a:pPr>
            <a:r>
              <a:rPr lang="en-US" sz="3600" dirty="0" smtClean="0">
                <a:solidFill>
                  <a:schemeClr val="tx1"/>
                </a:solidFill>
                <a:ea typeface="ＭＳ Ｐゴシック" charset="0"/>
                <a:cs typeface="Papyrus" charset="0"/>
              </a:rPr>
              <a:t>Requires </a:t>
            </a:r>
            <a:r>
              <a:rPr lang="en-US" sz="3600" dirty="0">
                <a:solidFill>
                  <a:schemeClr val="tx1"/>
                </a:solidFill>
                <a:ea typeface="ＭＳ Ｐゴシック" charset="0"/>
                <a:cs typeface="Papyrus" charset="0"/>
              </a:rPr>
              <a:t>confidence in men (I </a:t>
            </a:r>
            <a:r>
              <a:rPr lang="en-US" sz="3600" dirty="0" err="1">
                <a:solidFill>
                  <a:schemeClr val="tx1"/>
                </a:solidFill>
                <a:ea typeface="ＭＳ Ｐゴシック" charset="0"/>
                <a:cs typeface="Papyrus" charset="0"/>
              </a:rPr>
              <a:t>Cor</a:t>
            </a:r>
            <a:r>
              <a:rPr lang="en-US" sz="3600" dirty="0">
                <a:solidFill>
                  <a:schemeClr val="tx1"/>
                </a:solidFill>
                <a:ea typeface="ＭＳ Ｐゴシック" charset="0"/>
                <a:cs typeface="Papyrus" charset="0"/>
              </a:rPr>
              <a:t> 2:5)</a:t>
            </a:r>
            <a:r>
              <a:rPr lang="en-US" sz="3600" dirty="0" smtClean="0">
                <a:solidFill>
                  <a:schemeClr val="tx1"/>
                </a:solidFill>
                <a:ea typeface="ＭＳ Ｐゴシック" charset="0"/>
                <a:cs typeface="Papyrus" charset="0"/>
              </a:rPr>
              <a:t>.</a:t>
            </a:r>
          </a:p>
          <a:p>
            <a:pPr marL="914400" lvl="1" indent="-457200" algn="l">
              <a:lnSpc>
                <a:spcPct val="90000"/>
              </a:lnSpc>
              <a:spcBef>
                <a:spcPts val="400"/>
              </a:spcBef>
              <a:buClr>
                <a:srgbClr val="804000"/>
              </a:buClr>
              <a:buSzPct val="100000"/>
              <a:buFont typeface="Zapf Dingbats" charset="0"/>
              <a:buChar char="✴"/>
            </a:pPr>
            <a:r>
              <a:rPr lang="en-US" sz="3600" dirty="0" smtClean="0">
                <a:solidFill>
                  <a:schemeClr val="tx1"/>
                </a:solidFill>
                <a:ea typeface="ＭＳ Ｐゴシック" charset="0"/>
                <a:cs typeface="Papyrus" charset="0"/>
              </a:rPr>
              <a:t>Inspiration </a:t>
            </a:r>
            <a:r>
              <a:rPr lang="en-US" sz="3600" dirty="0">
                <a:solidFill>
                  <a:schemeClr val="tx1"/>
                </a:solidFill>
                <a:ea typeface="ＭＳ Ｐゴシック" charset="0"/>
                <a:cs typeface="Papyrus" charset="0"/>
              </a:rPr>
              <a:t>extended to the very words- (Mat 5:18; 22:32; 1 </a:t>
            </a:r>
            <a:r>
              <a:rPr lang="en-US" sz="3600" dirty="0" err="1">
                <a:solidFill>
                  <a:schemeClr val="tx1"/>
                </a:solidFill>
                <a:ea typeface="ＭＳ Ｐゴシック" charset="0"/>
                <a:cs typeface="Papyrus" charset="0"/>
              </a:rPr>
              <a:t>Cor</a:t>
            </a:r>
            <a:r>
              <a:rPr lang="en-US" sz="3600" dirty="0">
                <a:solidFill>
                  <a:schemeClr val="tx1"/>
                </a:solidFill>
                <a:ea typeface="ＭＳ Ｐゴシック" charset="0"/>
                <a:cs typeface="Papyrus" charset="0"/>
              </a:rPr>
              <a:t> 2:13).</a:t>
            </a:r>
          </a:p>
        </p:txBody>
      </p:sp>
      <p:sp>
        <p:nvSpPr>
          <p:cNvPr id="45061" name="AutoShape 5"/>
          <p:cNvSpPr>
            <a:spLocks/>
          </p:cNvSpPr>
          <p:nvPr/>
        </p:nvSpPr>
        <p:spPr bwMode="auto">
          <a:xfrm>
            <a:off x="558800" y="3949700"/>
            <a:ext cx="37973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a:solidFill>
                  <a:srgbClr val="C78D00"/>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Partial</a:t>
            </a:r>
          </a:p>
        </p:txBody>
      </p:sp>
      <p:sp>
        <p:nvSpPr>
          <p:cNvPr id="45062" name="AutoShape 6"/>
          <p:cNvSpPr>
            <a:spLocks/>
          </p:cNvSpPr>
          <p:nvPr/>
        </p:nvSpPr>
        <p:spPr bwMode="auto">
          <a:xfrm>
            <a:off x="558800" y="5486400"/>
            <a:ext cx="37973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a:solidFill>
                  <a:srgbClr val="C78D00"/>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Mechanical</a:t>
            </a:r>
          </a:p>
        </p:txBody>
      </p:sp>
      <p:sp>
        <p:nvSpPr>
          <p:cNvPr id="45063" name="AutoShape 7"/>
          <p:cNvSpPr>
            <a:spLocks/>
          </p:cNvSpPr>
          <p:nvPr/>
        </p:nvSpPr>
        <p:spPr bwMode="auto">
          <a:xfrm>
            <a:off x="558800" y="7023100"/>
            <a:ext cx="37973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Noematical</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450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45060">
                                            <p:txEl>
                                              <p:pRg st="1" end="1"/>
                                            </p:txEl>
                                          </p:spTgt>
                                        </p:tgtEl>
                                        <p:attrNameLst>
                                          <p:attrName>style.visibility</p:attrName>
                                        </p:attrNameLst>
                                      </p:cBhvr>
                                      <p:to>
                                        <p:strVal val="visible"/>
                                      </p:to>
                                    </p:set>
                                  </p:childTnLst>
                                </p:cTn>
                              </p:par>
                              <p:par>
                                <p:cTn id="11" presetID="168" presetClass="entr" presetSubtype="0" fill="hold" grpId="0" nodeType="withEffect">
                                  <p:stCondLst>
                                    <p:cond delay="0"/>
                                  </p:stCondLst>
                                  <p:childTnLst>
                                    <p:set>
                                      <p:cBhvr>
                                        <p:cTn id="12" dur="1" fill="hold">
                                          <p:stCondLst>
                                            <p:cond delay="499"/>
                                          </p:stCondLst>
                                        </p:cTn>
                                        <p:tgtEl>
                                          <p:spTgt spid="45060">
                                            <p:txEl>
                                              <p:pRg st="2" end="2"/>
                                            </p:txEl>
                                          </p:spTgt>
                                        </p:tgtEl>
                                        <p:attrNameLst>
                                          <p:attrName>style.visibility</p:attrName>
                                        </p:attrNameLst>
                                      </p:cBhvr>
                                      <p:to>
                                        <p:strVal val="visible"/>
                                      </p:to>
                                    </p:set>
                                  </p:childTnLst>
                                </p:cTn>
                              </p:par>
                              <p:par>
                                <p:cTn id="13" presetID="168" presetClass="entr" presetSubtype="0" fill="hold" grpId="0" nodeType="withEffect">
                                  <p:stCondLst>
                                    <p:cond delay="0"/>
                                  </p:stCondLst>
                                  <p:childTnLst>
                                    <p:set>
                                      <p:cBhvr>
                                        <p:cTn id="14" dur="1" fill="hold">
                                          <p:stCondLst>
                                            <p:cond delay="499"/>
                                          </p:stCondLst>
                                        </p:cTn>
                                        <p:tgtEl>
                                          <p:spTgt spid="45060">
                                            <p:txEl>
                                              <p:pRg st="3" end="3"/>
                                            </p:txEl>
                                          </p:spTgt>
                                        </p:tgtEl>
                                        <p:attrNameLst>
                                          <p:attrName>style.visibility</p:attrName>
                                        </p:attrNameLst>
                                      </p:cBhvr>
                                      <p:to>
                                        <p:strVal val="visible"/>
                                      </p:to>
                                    </p:set>
                                  </p:childTnLst>
                                </p:cTn>
                              </p:par>
                              <p:par>
                                <p:cTn id="15" presetID="168" presetClass="entr" presetSubtype="0" fill="hold" grpId="0" nodeType="withEffect">
                                  <p:stCondLst>
                                    <p:cond delay="0"/>
                                  </p:stCondLst>
                                  <p:childTnLst>
                                    <p:set>
                                      <p:cBhvr>
                                        <p:cTn id="16" dur="1" fill="hold">
                                          <p:stCondLst>
                                            <p:cond delay="499"/>
                                          </p:stCondLst>
                                        </p:cTn>
                                        <p:tgtEl>
                                          <p:spTgt spid="45060">
                                            <p:txEl>
                                              <p:pRg st="4" end="4"/>
                                            </p:txEl>
                                          </p:spTgt>
                                        </p:tgtEl>
                                        <p:attrNameLst>
                                          <p:attrName>style.visibility</p:attrName>
                                        </p:attrNameLst>
                                      </p:cBhvr>
                                      <p:to>
                                        <p:strVal val="visible"/>
                                      </p:to>
                                    </p:set>
                                  </p:childTnLst>
                                </p:cTn>
                              </p:par>
                              <p:par>
                                <p:cTn id="17" presetID="168" presetClass="entr" presetSubtype="0" fill="hold" grpId="0" nodeType="withEffect">
                                  <p:stCondLst>
                                    <p:cond delay="0"/>
                                  </p:stCondLst>
                                  <p:childTnLst>
                                    <p:set>
                                      <p:cBhvr>
                                        <p:cTn id="18" dur="1" fill="hold">
                                          <p:stCondLst>
                                            <p:cond delay="499"/>
                                          </p:stCondLst>
                                        </p:cTn>
                                        <p:tgtEl>
                                          <p:spTgt spid="4506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4251325"/>
            <a:ext cx="3657600" cy="5197475"/>
          </a:xfrm>
          <a:prstGeom prst="rect">
            <a:avLst/>
          </a:prstGeom>
          <a:noFill/>
          <a:ln>
            <a:noFill/>
          </a:ln>
          <a:effectLst>
            <a:outerShdw blurRad="152400" dist="165099" dir="2339998" algn="ctr" rotWithShape="0">
              <a:srgbClr val="000000">
                <a:alpha val="53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6082" name="Rectangle 2"/>
          <p:cNvSpPr>
            <a:spLocks/>
          </p:cNvSpPr>
          <p:nvPr/>
        </p:nvSpPr>
        <p:spPr bwMode="auto">
          <a:xfrm>
            <a:off x="131763" y="673100"/>
            <a:ext cx="12738100" cy="20574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r>
              <a:rPr lang="en-US" sz="6600">
                <a:solidFill>
                  <a:srgbClr val="58350F"/>
                </a:solidFill>
                <a:latin typeface="Rockwell Extra Bold" charset="0"/>
                <a:ea typeface="ＭＳ Ｐゴシック" charset="0"/>
                <a:cs typeface="Rockwell Extra Bold" charset="0"/>
                <a:sym typeface="Rockwell Extra Bold" charset="0"/>
              </a:rPr>
              <a:t>The Biblical Teaching About Inspiration</a:t>
            </a:r>
          </a:p>
        </p:txBody>
      </p:sp>
      <p:sp>
        <p:nvSpPr>
          <p:cNvPr id="46083" name="Rectangle 3"/>
          <p:cNvSpPr>
            <a:spLocks/>
          </p:cNvSpPr>
          <p:nvPr/>
        </p:nvSpPr>
        <p:spPr bwMode="auto">
          <a:xfrm>
            <a:off x="285750" y="254000"/>
            <a:ext cx="6456363" cy="4445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p:txBody>
      </p:sp>
      <p:sp>
        <p:nvSpPr>
          <p:cNvPr id="46084" name="AutoShape 4"/>
          <p:cNvSpPr>
            <a:spLocks/>
          </p:cNvSpPr>
          <p:nvPr/>
        </p:nvSpPr>
        <p:spPr bwMode="auto">
          <a:xfrm>
            <a:off x="2082800" y="2857500"/>
            <a:ext cx="88265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Plenary, verbal inspiration</a:t>
            </a:r>
          </a:p>
        </p:txBody>
      </p:sp>
      <p:sp>
        <p:nvSpPr>
          <p:cNvPr id="46085" name="Rectangle 5"/>
          <p:cNvSpPr>
            <a:spLocks/>
          </p:cNvSpPr>
          <p:nvPr/>
        </p:nvSpPr>
        <p:spPr bwMode="auto">
          <a:xfrm>
            <a:off x="4406900" y="4241800"/>
            <a:ext cx="8178800" cy="5283200"/>
          </a:xfrm>
          <a:prstGeom prst="rect">
            <a:avLst/>
          </a:prstGeom>
          <a:noFill/>
          <a:ln>
            <a:noFill/>
          </a:ln>
          <a:effectLst>
            <a:outerShdw blurRad="152400" dist="165099" dir="2339998"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marL="708025" indent="-708025">
              <a:spcBef>
                <a:spcPts val="600"/>
              </a:spcBef>
            </a:pPr>
            <a:r>
              <a:rPr lang="en-US" sz="3100" dirty="0">
                <a:solidFill>
                  <a:schemeClr val="tx1"/>
                </a:solidFill>
                <a:latin typeface="Humanist 521 BT" charset="0"/>
                <a:ea typeface="ＭＳ Ｐゴシック" charset="0"/>
                <a:cs typeface="Humanist 521 BT" charset="0"/>
                <a:sym typeface="Humanist 521 BT" charset="0"/>
              </a:rPr>
              <a:t>Webster's Revised Unabridged Dictionary (1913)</a:t>
            </a:r>
          </a:p>
          <a:p>
            <a:pPr marL="708025" indent="-708025" algn="l">
              <a:spcBef>
                <a:spcPts val="600"/>
              </a:spcBef>
              <a:buClr>
                <a:srgbClr val="804000"/>
              </a:buClr>
              <a:buSzPct val="100000"/>
              <a:buFont typeface="Zapf Dingbats" charset="0"/>
              <a:buChar char="✦"/>
            </a:pPr>
            <a:r>
              <a:rPr lang="en-US" sz="3600" dirty="0" smtClean="0">
                <a:solidFill>
                  <a:schemeClr val="tx1"/>
                </a:solidFill>
                <a:latin typeface="Humanist 521 Bold BT" charset="0"/>
                <a:ea typeface="ＭＳ Ｐゴシック" charset="0"/>
                <a:cs typeface="Humanist 521 Bold BT" charset="0"/>
                <a:sym typeface="Humanist 521 Bold BT" charset="0"/>
              </a:rPr>
              <a:t>Plenary inspiration (Theol.), </a:t>
            </a:r>
            <a:r>
              <a:rPr lang="en-US" sz="3200" dirty="0" smtClean="0">
                <a:solidFill>
                  <a:schemeClr val="tx1"/>
                </a:solidFill>
                <a:latin typeface="Times New Roman" charset="0"/>
                <a:ea typeface="ＭＳ Ｐゴシック" charset="0"/>
                <a:cs typeface="Times New Roman" charset="0"/>
                <a:sym typeface="Times New Roman" charset="0"/>
              </a:rPr>
              <a:t>Full; entire; complete; absolute; as, a plenary license; plenary authority. That kind of inspiration which excludes all defect in the utterance of the inspired message.</a:t>
            </a:r>
            <a:endParaRPr lang="en-US" sz="3200" dirty="0">
              <a:solidFill>
                <a:schemeClr val="tx1"/>
              </a:solidFill>
              <a:latin typeface="Times New Roman" charset="0"/>
              <a:ea typeface="ＭＳ Ｐゴシック" charset="0"/>
              <a:cs typeface="Times New Roman" charset="0"/>
              <a:sym typeface="Times New Roman" charset="0"/>
            </a:endParaRPr>
          </a:p>
          <a:p>
            <a:pPr marL="708025" indent="-708025" algn="l">
              <a:spcBef>
                <a:spcPts val="600"/>
              </a:spcBef>
              <a:buClr>
                <a:srgbClr val="804000"/>
              </a:buClr>
              <a:buSzPct val="100000"/>
              <a:buFont typeface="Zapf Dingbats" charset="0"/>
              <a:buChar char="✦"/>
            </a:pPr>
            <a:r>
              <a:rPr lang="en-US" sz="3600" dirty="0">
                <a:solidFill>
                  <a:schemeClr val="tx1"/>
                </a:solidFill>
                <a:latin typeface="Humanist 521 Bold BT" charset="0"/>
                <a:ea typeface="ＭＳ Ｐゴシック" charset="0"/>
                <a:cs typeface="Humanist 521 Bold BT" charset="0"/>
                <a:sym typeface="Humanist 521 Bold BT" charset="0"/>
              </a:rPr>
              <a:t>Verbal inspiration (Theol.), </a:t>
            </a:r>
            <a:r>
              <a:rPr lang="en-US" sz="3200" dirty="0">
                <a:solidFill>
                  <a:schemeClr val="tx1"/>
                </a:solidFill>
                <a:latin typeface="Times New Roman" charset="0"/>
                <a:ea typeface="ＭＳ Ｐゴシック" charset="0"/>
                <a:cs typeface="Times New Roman" charset="0"/>
                <a:sym typeface="Times New Roman" charset="0"/>
              </a:rPr>
              <a:t>that kind of inspiration which extends to the very words and forms of expression of the divine message.</a:t>
            </a:r>
            <a:endParaRPr lang="en-US" sz="3400" dirty="0">
              <a:solidFill>
                <a:schemeClr val="tx1"/>
              </a:solidFill>
              <a:latin typeface="Times New Roman" charset="0"/>
              <a:ea typeface="ＭＳ Ｐゴシック" charset="0"/>
              <a:cs typeface="Times New Roman" charset="0"/>
              <a:sym typeface="Times New Roman" charset="0"/>
            </a:endParaRPr>
          </a:p>
        </p:txBody>
      </p:sp>
    </p:spTree>
  </p:cSld>
  <p:clrMapOvr>
    <a:masterClrMapping/>
  </p:clrMapOvr>
  <mc:AlternateContent xmlns:mc="http://schemas.openxmlformats.org/markup-compatibility/2006">
    <mc:Choice xmlns:p14="http://schemas.microsoft.com/office/powerpoint/2010/main" Requires="p14">
      <p:transition spd="slow">
        <p14:flip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46085">
                                            <p:txEl>
                                              <p:pRg st="0" end="0"/>
                                            </p:txEl>
                                          </p:spTgt>
                                        </p:tgtEl>
                                        <p:attrNameLst>
                                          <p:attrName>style.visibility</p:attrName>
                                        </p:attrNameLst>
                                      </p:cBhvr>
                                      <p:to>
                                        <p:strVal val="visible"/>
                                      </p:to>
                                    </p:set>
                                    <p:anim calcmode="lin" valueType="num">
                                      <p:cBhvr>
                                        <p:cTn id="7" dur="500" fill="hold"/>
                                        <p:tgtEl>
                                          <p:spTgt spid="4608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6085">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3" presetClass="entr" presetSubtype="16" fill="hold" grpId="0" nodeType="afterEffect">
                                  <p:stCondLst>
                                    <p:cond delay="500"/>
                                  </p:stCondLst>
                                  <p:childTnLst>
                                    <p:set>
                                      <p:cBhvr>
                                        <p:cTn id="11" dur="1" fill="hold">
                                          <p:stCondLst>
                                            <p:cond delay="0"/>
                                          </p:stCondLst>
                                        </p:cTn>
                                        <p:tgtEl>
                                          <p:spTgt spid="46085">
                                            <p:txEl>
                                              <p:pRg st="1" end="1"/>
                                            </p:txEl>
                                          </p:spTgt>
                                        </p:tgtEl>
                                        <p:attrNameLst>
                                          <p:attrName>style.visibility</p:attrName>
                                        </p:attrNameLst>
                                      </p:cBhvr>
                                      <p:to>
                                        <p:strVal val="visible"/>
                                      </p:to>
                                    </p:set>
                                    <p:anim calcmode="lin" valueType="num">
                                      <p:cBhvr>
                                        <p:cTn id="12" dur="500" fill="hold"/>
                                        <p:tgtEl>
                                          <p:spTgt spid="4608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6085">
                                            <p:txEl>
                                              <p:pRg st="1" end="1"/>
                                            </p:txEl>
                                          </p:spTgt>
                                        </p:tgtEl>
                                        <p:attrNameLst>
                                          <p:attrName>ppt_h</p:attrName>
                                        </p:attrNameLst>
                                      </p:cBhvr>
                                      <p:tavLst>
                                        <p:tav tm="0">
                                          <p:val>
                                            <p:fltVal val="0"/>
                                          </p:val>
                                        </p:tav>
                                        <p:tav tm="100000">
                                          <p:val>
                                            <p:strVal val="#ppt_h"/>
                                          </p:val>
                                        </p:tav>
                                      </p:tavLst>
                                    </p:anim>
                                  </p:childTnLst>
                                </p:cTn>
                              </p:par>
                            </p:childTnLst>
                          </p:cTn>
                        </p:par>
                        <p:par>
                          <p:cTn id="14" fill="hold" nodeType="afterGroup">
                            <p:stCondLst>
                              <p:cond delay="2000"/>
                            </p:stCondLst>
                            <p:childTnLst>
                              <p:par>
                                <p:cTn id="15" presetID="23" presetClass="entr" presetSubtype="16" fill="hold" grpId="0" nodeType="afterEffect">
                                  <p:stCondLst>
                                    <p:cond delay="500"/>
                                  </p:stCondLst>
                                  <p:childTnLst>
                                    <p:set>
                                      <p:cBhvr>
                                        <p:cTn id="16" dur="1" fill="hold">
                                          <p:stCondLst>
                                            <p:cond delay="0"/>
                                          </p:stCondLst>
                                        </p:cTn>
                                        <p:tgtEl>
                                          <p:spTgt spid="46085">
                                            <p:txEl>
                                              <p:pRg st="2" end="2"/>
                                            </p:txEl>
                                          </p:spTgt>
                                        </p:tgtEl>
                                        <p:attrNameLst>
                                          <p:attrName>style.visibility</p:attrName>
                                        </p:attrNameLst>
                                      </p:cBhvr>
                                      <p:to>
                                        <p:strVal val="visible"/>
                                      </p:to>
                                    </p:set>
                                    <p:anim calcmode="lin" valueType="num">
                                      <p:cBhvr>
                                        <p:cTn id="17" dur="500" fill="hold"/>
                                        <p:tgtEl>
                                          <p:spTgt spid="4608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608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build="p" autoUpdateAnimBg="0" advAuto="50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p:cNvSpPr>
          <p:nvPr/>
        </p:nvSpPr>
        <p:spPr bwMode="auto">
          <a:xfrm>
            <a:off x="4241800" y="2895600"/>
            <a:ext cx="8293100" cy="6235700"/>
          </a:xfrm>
          <a:prstGeom prst="rect">
            <a:avLst/>
          </a:prstGeom>
          <a:noFill/>
          <a:ln>
            <a:noFill/>
          </a:ln>
          <a:effectLst>
            <a:outerShdw blurRad="165100" dist="101600" dir="2700000" algn="ctr" rotWithShape="0">
              <a:schemeClr val="bg2">
                <a:alpha val="4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457200" indent="-457200" algn="l">
              <a:lnSpc>
                <a:spcPct val="90000"/>
              </a:lnSpc>
              <a:spcAft>
                <a:spcPts val="1200"/>
              </a:spcAft>
              <a:buClr>
                <a:srgbClr val="804000"/>
              </a:buClr>
              <a:buSzPct val="100000"/>
              <a:buFont typeface="Zapf Dingbats" charset="0"/>
              <a:buChar char="✦"/>
            </a:pPr>
            <a:r>
              <a:rPr lang="en-US" sz="3600" dirty="0">
                <a:solidFill>
                  <a:schemeClr val="tx1"/>
                </a:solidFill>
                <a:ea typeface="ＭＳ Ｐゴシック" charset="0"/>
                <a:cs typeface="Papyrus" charset="0"/>
              </a:rPr>
              <a:t>Where did the Bible come from? </a:t>
            </a:r>
          </a:p>
          <a:p>
            <a:pPr marL="457200" indent="-457200" algn="l">
              <a:lnSpc>
                <a:spcPct val="90000"/>
              </a:lnSpc>
              <a:spcAft>
                <a:spcPts val="1200"/>
              </a:spcAft>
              <a:buClr>
                <a:srgbClr val="804000"/>
              </a:buClr>
              <a:buSzPct val="100000"/>
              <a:buFont typeface="Zapf Dingbats" charset="0"/>
              <a:buChar char="✦"/>
            </a:pPr>
            <a:r>
              <a:rPr lang="en-US" sz="3600" dirty="0">
                <a:solidFill>
                  <a:schemeClr val="tx1"/>
                </a:solidFill>
                <a:ea typeface="ＭＳ Ｐゴシック" charset="0"/>
                <a:cs typeface="Papyrus" charset="0"/>
              </a:rPr>
              <a:t>How do we know the right books are in the Bible? </a:t>
            </a:r>
          </a:p>
          <a:p>
            <a:pPr marL="457200" indent="-457200" algn="l">
              <a:lnSpc>
                <a:spcPct val="90000"/>
              </a:lnSpc>
              <a:spcAft>
                <a:spcPts val="1200"/>
              </a:spcAft>
              <a:buClr>
                <a:srgbClr val="804000"/>
              </a:buClr>
              <a:buSzPct val="100000"/>
              <a:buFont typeface="Zapf Dingbats" charset="0"/>
              <a:buChar char="✦"/>
            </a:pPr>
            <a:r>
              <a:rPr lang="en-US" sz="3600" dirty="0">
                <a:solidFill>
                  <a:schemeClr val="tx1"/>
                </a:solidFill>
                <a:ea typeface="ＭＳ Ｐゴシック" charset="0"/>
                <a:cs typeface="Papyrus" charset="0"/>
              </a:rPr>
              <a:t>Does the Bible contain errors? </a:t>
            </a:r>
          </a:p>
          <a:p>
            <a:pPr marL="457200" indent="-457200" algn="l">
              <a:lnSpc>
                <a:spcPct val="90000"/>
              </a:lnSpc>
              <a:spcAft>
                <a:spcPts val="1200"/>
              </a:spcAft>
              <a:buClr>
                <a:srgbClr val="804000"/>
              </a:buClr>
              <a:buSzPct val="100000"/>
              <a:buFont typeface="Zapf Dingbats" charset="0"/>
              <a:buChar char="✦"/>
            </a:pPr>
            <a:r>
              <a:rPr lang="en-US" sz="3600" dirty="0">
                <a:solidFill>
                  <a:schemeClr val="tx1"/>
                </a:solidFill>
                <a:ea typeface="ＭＳ Ｐゴシック" charset="0"/>
                <a:cs typeface="Papyrus" charset="0"/>
              </a:rPr>
              <a:t>What are the oldest copies we have of the Bible? </a:t>
            </a:r>
          </a:p>
          <a:p>
            <a:pPr marL="457200" indent="-457200" algn="l">
              <a:lnSpc>
                <a:spcPct val="90000"/>
              </a:lnSpc>
              <a:spcAft>
                <a:spcPts val="1200"/>
              </a:spcAft>
              <a:buClr>
                <a:srgbClr val="804000"/>
              </a:buClr>
              <a:buSzPct val="100000"/>
              <a:buFont typeface="Zapf Dingbats" charset="0"/>
              <a:buChar char="✦"/>
            </a:pPr>
            <a:r>
              <a:rPr lang="en-US" sz="3600" dirty="0">
                <a:solidFill>
                  <a:schemeClr val="tx1"/>
                </a:solidFill>
                <a:ea typeface="ＭＳ Ｐゴシック" charset="0"/>
                <a:cs typeface="Papyrus" charset="0"/>
              </a:rPr>
              <a:t>How do we know that the Bible hasn't been changed over the years? </a:t>
            </a:r>
          </a:p>
          <a:p>
            <a:pPr marL="457200" indent="-457200" algn="l">
              <a:lnSpc>
                <a:spcPct val="90000"/>
              </a:lnSpc>
              <a:spcAft>
                <a:spcPts val="1200"/>
              </a:spcAft>
              <a:buClr>
                <a:srgbClr val="804000"/>
              </a:buClr>
              <a:buSzPct val="100000"/>
              <a:buFont typeface="Zapf Dingbats" charset="0"/>
              <a:buChar char="✦"/>
            </a:pPr>
            <a:r>
              <a:rPr lang="en-US" sz="3600" dirty="0">
                <a:solidFill>
                  <a:schemeClr val="tx1"/>
                </a:solidFill>
                <a:ea typeface="ＭＳ Ｐゴシック" charset="0"/>
                <a:cs typeface="Papyrus" charset="0"/>
              </a:rPr>
              <a:t>Why are there so many translations of the Bible, and which one should I use? </a:t>
            </a:r>
          </a:p>
        </p:txBody>
      </p:sp>
      <p:sp>
        <p:nvSpPr>
          <p:cNvPr id="23554" name="Rectangle 2"/>
          <p:cNvSpPr>
            <a:spLocks/>
          </p:cNvSpPr>
          <p:nvPr/>
        </p:nvSpPr>
        <p:spPr bwMode="auto">
          <a:xfrm>
            <a:off x="576263" y="558800"/>
            <a:ext cx="11861800" cy="1955800"/>
          </a:xfrm>
          <a:prstGeom prst="rect">
            <a:avLst/>
          </a:prstGeom>
          <a:noFill/>
          <a:ln>
            <a:noFill/>
          </a:ln>
          <a:effectLst>
            <a:outerShdw blurRad="165100" dist="126999" dir="2700000" algn="ctr" rotWithShape="0">
              <a:schemeClr val="bg2">
                <a:alpha val="4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r>
              <a:rPr lang="en-US" sz="6000">
                <a:solidFill>
                  <a:srgbClr val="58350F"/>
                </a:solidFill>
                <a:latin typeface="Rockwell Extra Bold" charset="0"/>
                <a:ea typeface="ＭＳ Ｐゴシック" charset="0"/>
                <a:cs typeface="Rockwell Extra Bold" charset="0"/>
                <a:sym typeface="Rockwell Extra Bold" charset="0"/>
              </a:rPr>
              <a:t>Can We Trust The Bible?</a:t>
            </a:r>
          </a:p>
          <a:p>
            <a:pPr marL="57150"/>
            <a:r>
              <a:rPr lang="en-US" sz="7600">
                <a:solidFill>
                  <a:srgbClr val="58350F"/>
                </a:solidFill>
                <a:latin typeface="Amienne" charset="0"/>
                <a:ea typeface="ＭＳ Ｐゴシック" charset="0"/>
                <a:cs typeface="Amienne" charset="0"/>
                <a:sym typeface="Amienne" charset="0"/>
              </a:rPr>
              <a:t>Is It True? Is It Accurate? Is It From God?</a:t>
            </a:r>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l="4214" t="995" r="3831" b="42035"/>
          <a:stretch>
            <a:fillRect/>
          </a:stretch>
        </p:blipFill>
        <p:spPr bwMode="auto">
          <a:xfrm>
            <a:off x="304800" y="2273300"/>
            <a:ext cx="3484563" cy="748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3556" name="Rectangle 4"/>
          <p:cNvSpPr>
            <a:spLocks/>
          </p:cNvSpPr>
          <p:nvPr/>
        </p:nvSpPr>
        <p:spPr bwMode="auto">
          <a:xfrm>
            <a:off x="285750" y="254000"/>
            <a:ext cx="6456363" cy="889000"/>
          </a:xfrm>
          <a:prstGeom prst="rect">
            <a:avLst/>
          </a:prstGeom>
          <a:noFill/>
          <a:ln>
            <a:noFill/>
          </a:ln>
          <a:effectLst>
            <a:outerShdw blurRad="25400" dist="25399" dir="13860034" algn="ctr" rotWithShape="0">
              <a:srgbClr val="FFFFFF">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a:p>
            <a:pPr marL="57150"/>
            <a:endPar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endParaRPr>
          </a:p>
        </p:txBody>
      </p:sp>
    </p:spTree>
  </p:cSld>
  <p:clrMapOvr>
    <a:masterClrMapping/>
  </p:clrMapOvr>
  <mc:AlternateContent xmlns:mc="http://schemas.openxmlformats.org/markup-compatibility/2006">
    <mc:Choice xmlns:p14="http://schemas.microsoft.com/office/powerpoint/2010/main" Requires="p14">
      <p:transition spd="slow">
        <p14:prism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2355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2355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8" presetClass="entr" presetSubtype="0" fill="hold" grpId="0" nodeType="clickEffect">
                                  <p:stCondLst>
                                    <p:cond delay="0"/>
                                  </p:stCondLst>
                                  <p:childTnLst>
                                    <p:set>
                                      <p:cBhvr>
                                        <p:cTn id="14" dur="1" fill="hold">
                                          <p:stCondLst>
                                            <p:cond delay="499"/>
                                          </p:stCondLst>
                                        </p:cTn>
                                        <p:tgtEl>
                                          <p:spTgt spid="2355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68" presetClass="entr" presetSubtype="0" fill="hold" grpId="0" nodeType="clickEffect">
                                  <p:stCondLst>
                                    <p:cond delay="0"/>
                                  </p:stCondLst>
                                  <p:childTnLst>
                                    <p:set>
                                      <p:cBhvr>
                                        <p:cTn id="18" dur="1" fill="hold">
                                          <p:stCondLst>
                                            <p:cond delay="499"/>
                                          </p:stCondLst>
                                        </p:cTn>
                                        <p:tgtEl>
                                          <p:spTgt spid="2355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68" presetClass="entr" presetSubtype="0" fill="hold" grpId="0" nodeType="clickEffect">
                                  <p:stCondLst>
                                    <p:cond delay="0"/>
                                  </p:stCondLst>
                                  <p:childTnLst>
                                    <p:set>
                                      <p:cBhvr>
                                        <p:cTn id="22" dur="1" fill="hold">
                                          <p:stCondLst>
                                            <p:cond delay="499"/>
                                          </p:stCondLst>
                                        </p:cTn>
                                        <p:tgtEl>
                                          <p:spTgt spid="2355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68" presetClass="entr" presetSubtype="0" fill="hold" grpId="0" nodeType="clickEffect">
                                  <p:stCondLst>
                                    <p:cond delay="0"/>
                                  </p:stCondLst>
                                  <p:childTnLst>
                                    <p:set>
                                      <p:cBhvr>
                                        <p:cTn id="26" dur="1" fill="hold">
                                          <p:stCondLst>
                                            <p:cond delay="499"/>
                                          </p:stCondLst>
                                        </p:cTn>
                                        <p:tgtEl>
                                          <p:spTgt spid="2355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p:cNvSpPr>
          <p:nvPr/>
        </p:nvSpPr>
        <p:spPr bwMode="auto">
          <a:xfrm>
            <a:off x="131763" y="673100"/>
            <a:ext cx="12738100" cy="20574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r>
              <a:rPr lang="en-US" sz="6600">
                <a:solidFill>
                  <a:srgbClr val="58350F"/>
                </a:solidFill>
                <a:latin typeface="Rockwell Extra Bold" charset="0"/>
                <a:ea typeface="ＭＳ Ｐゴシック" charset="0"/>
                <a:cs typeface="Rockwell Extra Bold" charset="0"/>
                <a:sym typeface="Rockwell Extra Bold" charset="0"/>
              </a:rPr>
              <a:t>The Biblical Teaching About Inspiration</a:t>
            </a:r>
          </a:p>
        </p:txBody>
      </p:sp>
      <p:sp>
        <p:nvSpPr>
          <p:cNvPr id="47106" name="Rectangle 2"/>
          <p:cNvSpPr>
            <a:spLocks/>
          </p:cNvSpPr>
          <p:nvPr/>
        </p:nvSpPr>
        <p:spPr bwMode="auto">
          <a:xfrm>
            <a:off x="285750" y="254000"/>
            <a:ext cx="6456363" cy="4445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p:txBody>
      </p:sp>
      <p:sp>
        <p:nvSpPr>
          <p:cNvPr id="47107" name="AutoShape 3"/>
          <p:cNvSpPr>
            <a:spLocks/>
          </p:cNvSpPr>
          <p:nvPr/>
        </p:nvSpPr>
        <p:spPr bwMode="auto">
          <a:xfrm>
            <a:off x="2082800" y="2857500"/>
            <a:ext cx="88265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Plenary, verbal inspiration</a:t>
            </a:r>
          </a:p>
        </p:txBody>
      </p:sp>
      <p:sp>
        <p:nvSpPr>
          <p:cNvPr id="47108" name="Rectangle 4"/>
          <p:cNvSpPr>
            <a:spLocks/>
          </p:cNvSpPr>
          <p:nvPr/>
        </p:nvSpPr>
        <p:spPr bwMode="auto">
          <a:xfrm>
            <a:off x="5080000" y="4394200"/>
            <a:ext cx="7315200" cy="4978400"/>
          </a:xfrm>
          <a:prstGeom prst="rect">
            <a:avLst/>
          </a:prstGeom>
          <a:noFill/>
          <a:ln>
            <a:noFill/>
          </a:ln>
          <a:effectLst>
            <a:outerShdw blurRad="152400" dist="165099" dir="2339998"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marL="519113" indent="-466725" algn="l">
              <a:spcBef>
                <a:spcPts val="1400"/>
              </a:spcBef>
              <a:buClr>
                <a:srgbClr val="804000"/>
              </a:buClr>
              <a:buSzPct val="100000"/>
              <a:buFont typeface="Zapf Dingbats" charset="0"/>
              <a:buChar char="✦"/>
            </a:pPr>
            <a:r>
              <a:rPr lang="en-US" sz="5200" dirty="0">
                <a:solidFill>
                  <a:schemeClr val="tx1"/>
                </a:solidFill>
                <a:latin typeface="Boulder Regular" charset="0"/>
                <a:ea typeface="ＭＳ Ｐゴシック" charset="0"/>
                <a:cs typeface="Boulder Regular" charset="0"/>
                <a:sym typeface="Boulder Regular" charset="0"/>
              </a:rPr>
              <a:t>The Word-Method of Revelation </a:t>
            </a:r>
          </a:p>
          <a:p>
            <a:pPr marL="1027113" lvl="1" indent="-690563" algn="l">
              <a:spcBef>
                <a:spcPts val="1400"/>
              </a:spcBef>
              <a:buClr>
                <a:srgbClr val="804000"/>
              </a:buClr>
              <a:buSzPct val="100000"/>
              <a:buFont typeface="Zapf Dingbats" charset="0"/>
              <a:buChar char="✴"/>
            </a:pPr>
            <a:r>
              <a:rPr lang="en-US" sz="4000" dirty="0">
                <a:solidFill>
                  <a:schemeClr val="tx1"/>
                </a:solidFill>
                <a:latin typeface="Constantia" charset="0"/>
                <a:ea typeface="ＭＳ Ｐゴシック" charset="0"/>
                <a:cs typeface="Constantia" charset="0"/>
                <a:sym typeface="Constantia" charset="0"/>
              </a:rPr>
              <a:t>God has revealed His will to us through words</a:t>
            </a:r>
            <a:r>
              <a:rPr lang="en-US" sz="4000" dirty="0" smtClean="0">
                <a:solidFill>
                  <a:schemeClr val="tx1"/>
                </a:solidFill>
                <a:latin typeface="Constantia" charset="0"/>
                <a:ea typeface="ＭＳ Ｐゴシック" charset="0"/>
                <a:cs typeface="Constantia" charset="0"/>
                <a:sym typeface="Constantia" charset="0"/>
              </a:rPr>
              <a:t>.</a:t>
            </a:r>
          </a:p>
          <a:p>
            <a:pPr marL="1027113" lvl="1" indent="-690563" algn="l">
              <a:spcBef>
                <a:spcPts val="1400"/>
              </a:spcBef>
              <a:buClr>
                <a:srgbClr val="804000"/>
              </a:buClr>
              <a:buSzPct val="100000"/>
              <a:buFont typeface="Zapf Dingbats" charset="0"/>
              <a:buChar char="✴"/>
            </a:pPr>
            <a:r>
              <a:rPr lang="en-US" sz="4000" dirty="0" smtClean="0">
                <a:solidFill>
                  <a:schemeClr val="tx1"/>
                </a:solidFill>
                <a:latin typeface="Constantia" charset="0"/>
                <a:ea typeface="ＭＳ Ｐゴシック" charset="0"/>
                <a:cs typeface="Constantia" charset="0"/>
                <a:sym typeface="Constantia" charset="0"/>
              </a:rPr>
              <a:t>Words </a:t>
            </a:r>
            <a:r>
              <a:rPr lang="en-US" sz="4000" dirty="0">
                <a:solidFill>
                  <a:schemeClr val="tx1"/>
                </a:solidFill>
                <a:latin typeface="Constantia" charset="0"/>
                <a:ea typeface="ＭＳ Ｐゴシック" charset="0"/>
                <a:cs typeface="Constantia" charset="0"/>
                <a:sym typeface="Constantia" charset="0"/>
              </a:rPr>
              <a:t>are vehicles of thought and convey concepts.</a:t>
            </a:r>
          </a:p>
        </p:txBody>
      </p:sp>
      <p:pic>
        <p:nvPicPr>
          <p:cNvPr id="4710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59090">
            <a:off x="-338138" y="4772025"/>
            <a:ext cx="5305426"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8" presetClass="entr" presetSubtype="0" fill="hold" grpId="0" nodeType="afterEffect">
                                  <p:stCondLst>
                                    <p:cond delay="0"/>
                                  </p:stCondLst>
                                  <p:childTnLst>
                                    <p:set>
                                      <p:cBhvr>
                                        <p:cTn id="6" dur="1" fill="hold">
                                          <p:stCondLst>
                                            <p:cond delay="499"/>
                                          </p:stCondLst>
                                        </p:cTn>
                                        <p:tgtEl>
                                          <p:spTgt spid="47108">
                                            <p:txEl>
                                              <p:pRg st="0" end="0"/>
                                            </p:txEl>
                                          </p:spTgt>
                                        </p:tgtEl>
                                        <p:attrNameLst>
                                          <p:attrName>style.visibility</p:attrName>
                                        </p:attrNameLst>
                                      </p:cBhvr>
                                      <p:to>
                                        <p:strVal val="visible"/>
                                      </p:to>
                                    </p:set>
                                  </p:childTnLst>
                                </p:cTn>
                              </p:par>
                              <p:par>
                                <p:cTn id="7" presetID="168" presetClass="entr" presetSubtype="0" fill="hold" grpId="0" nodeType="withEffect">
                                  <p:stCondLst>
                                    <p:cond delay="0"/>
                                  </p:stCondLst>
                                  <p:childTnLst>
                                    <p:set>
                                      <p:cBhvr>
                                        <p:cTn id="8" dur="1" fill="hold">
                                          <p:stCondLst>
                                            <p:cond delay="499"/>
                                          </p:stCondLst>
                                        </p:cTn>
                                        <p:tgtEl>
                                          <p:spTgt spid="47108">
                                            <p:txEl>
                                              <p:pRg st="1" end="1"/>
                                            </p:txEl>
                                          </p:spTgt>
                                        </p:tgtEl>
                                        <p:attrNameLst>
                                          <p:attrName>style.visibility</p:attrName>
                                        </p:attrNameLst>
                                      </p:cBhvr>
                                      <p:to>
                                        <p:strVal val="visible"/>
                                      </p:to>
                                    </p:set>
                                  </p:childTnLst>
                                </p:cTn>
                              </p:par>
                              <p:par>
                                <p:cTn id="9" presetID="168" presetClass="entr" presetSubtype="0" fill="hold" grpId="0" nodeType="withEffect">
                                  <p:stCondLst>
                                    <p:cond delay="0"/>
                                  </p:stCondLst>
                                  <p:childTnLst>
                                    <p:set>
                                      <p:cBhvr>
                                        <p:cTn id="10" dur="1" fill="hold">
                                          <p:stCondLst>
                                            <p:cond delay="499"/>
                                          </p:stCondLst>
                                        </p:cTn>
                                        <p:tgtEl>
                                          <p:spTgt spid="4710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build="p" autoUpdateAnimBg="0"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p:cNvSpPr>
          <p:nvPr/>
        </p:nvSpPr>
        <p:spPr bwMode="auto">
          <a:xfrm>
            <a:off x="131763" y="673100"/>
            <a:ext cx="12738100" cy="20574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r>
              <a:rPr lang="en-US" sz="6600">
                <a:solidFill>
                  <a:srgbClr val="58350F"/>
                </a:solidFill>
                <a:latin typeface="Rockwell Extra Bold" charset="0"/>
                <a:ea typeface="ＭＳ Ｐゴシック" charset="0"/>
                <a:cs typeface="Rockwell Extra Bold" charset="0"/>
                <a:sym typeface="Rockwell Extra Bold" charset="0"/>
              </a:rPr>
              <a:t>The Biblical Teaching About Inspiration</a:t>
            </a:r>
          </a:p>
        </p:txBody>
      </p:sp>
      <p:sp>
        <p:nvSpPr>
          <p:cNvPr id="48130" name="Rectangle 2"/>
          <p:cNvSpPr>
            <a:spLocks/>
          </p:cNvSpPr>
          <p:nvPr/>
        </p:nvSpPr>
        <p:spPr bwMode="auto">
          <a:xfrm>
            <a:off x="285750" y="254000"/>
            <a:ext cx="6456363" cy="4445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p:txBody>
      </p:sp>
      <p:sp>
        <p:nvSpPr>
          <p:cNvPr id="48131" name="AutoShape 3"/>
          <p:cNvSpPr>
            <a:spLocks/>
          </p:cNvSpPr>
          <p:nvPr/>
        </p:nvSpPr>
        <p:spPr bwMode="auto">
          <a:xfrm>
            <a:off x="584200" y="3048000"/>
            <a:ext cx="11988800" cy="6248400"/>
          </a:xfrm>
          <a:prstGeom prst="roundRect">
            <a:avLst>
              <a:gd name="adj" fmla="val 3046"/>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p:spPr>
        <p:txBody>
          <a:bodyPr lIns="0" tIns="0" rIns="0" bIns="0" anchor="ctr"/>
          <a:lstStyle/>
          <a:p>
            <a:pPr marL="342900" algn="l">
              <a:spcBef>
                <a:spcPts val="500"/>
              </a:spcBef>
              <a:buClr>
                <a:srgbClr val="FFFF66"/>
              </a:buClr>
              <a:buSzPct val="100000"/>
              <a:buFont typeface="Zapf Dingbats" charset="0"/>
              <a:buChar char="✴"/>
            </a:pPr>
            <a:r>
              <a:rPr lang="en-US" sz="3900" dirty="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Verbal (2 </a:t>
            </a:r>
            <a:r>
              <a:rPr lang="en-US" sz="3900" dirty="0" err="1">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Cor</a:t>
            </a:r>
            <a:r>
              <a:rPr lang="en-US" sz="3900" dirty="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 2:11-13)</a:t>
            </a:r>
            <a:r>
              <a:rPr lang="en-US" sz="3900" dirty="0" smtClean="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a:t>
            </a:r>
          </a:p>
          <a:p>
            <a:pPr marL="342900" algn="l">
              <a:spcBef>
                <a:spcPts val="500"/>
              </a:spcBef>
              <a:buClr>
                <a:srgbClr val="FFFF66"/>
              </a:buClr>
              <a:buSzPct val="100000"/>
              <a:buFont typeface="Zapf Dingbats" charset="0"/>
              <a:buChar char="✴"/>
            </a:pPr>
            <a:r>
              <a:rPr lang="en-US" sz="3900" dirty="0" smtClean="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Plenary </a:t>
            </a:r>
            <a:r>
              <a:rPr lang="en-US" sz="3900" dirty="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(2 Tim 3:16)</a:t>
            </a:r>
            <a:r>
              <a:rPr lang="en-US" sz="3900" dirty="0" smtClean="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a:t>
            </a:r>
          </a:p>
          <a:p>
            <a:pPr marL="342900" algn="l">
              <a:spcBef>
                <a:spcPts val="500"/>
              </a:spcBef>
              <a:buClr>
                <a:srgbClr val="FFFF66"/>
              </a:buClr>
              <a:buSzPct val="100000"/>
              <a:buFont typeface="Zapf Dingbats" charset="0"/>
              <a:buChar char="✴"/>
            </a:pPr>
            <a:r>
              <a:rPr lang="en-US" sz="3900" dirty="0" smtClean="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Unbreakable </a:t>
            </a:r>
            <a:r>
              <a:rPr lang="en-US" sz="3900" dirty="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(John 10:35)</a:t>
            </a:r>
            <a:r>
              <a:rPr lang="en-US" sz="3900" dirty="0" smtClean="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a:t>
            </a:r>
          </a:p>
          <a:p>
            <a:pPr marL="342900" algn="l">
              <a:spcBef>
                <a:spcPts val="500"/>
              </a:spcBef>
              <a:buClr>
                <a:srgbClr val="FFFF66"/>
              </a:buClr>
              <a:buSzPct val="100000"/>
              <a:buFont typeface="Zapf Dingbats" charset="0"/>
              <a:buChar char="✴"/>
            </a:pPr>
            <a:r>
              <a:rPr lang="en-US" sz="3900" dirty="0" smtClean="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Smallest </a:t>
            </a:r>
            <a:r>
              <a:rPr lang="en-US" sz="3900" dirty="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letter &amp; Mark Irrevocable (Mat 5:18)</a:t>
            </a:r>
            <a:r>
              <a:rPr lang="en-US" sz="3900" dirty="0" smtClean="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a:t>
            </a:r>
          </a:p>
          <a:p>
            <a:pPr marL="342900" algn="l">
              <a:spcBef>
                <a:spcPts val="500"/>
              </a:spcBef>
              <a:buClr>
                <a:srgbClr val="FFFF66"/>
              </a:buClr>
              <a:buSzPct val="100000"/>
              <a:buFont typeface="Zapf Dingbats" charset="0"/>
              <a:buChar char="✴"/>
            </a:pPr>
            <a:r>
              <a:rPr lang="en-US" sz="3900" dirty="0" smtClean="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Final </a:t>
            </a:r>
            <a:r>
              <a:rPr lang="en-US" sz="3900" dirty="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Authority (Mat 4:4; Gal. 1:6-9; Rev. 22:18,19)</a:t>
            </a:r>
            <a:r>
              <a:rPr lang="en-US" sz="3900" dirty="0" smtClean="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a:t>
            </a:r>
          </a:p>
          <a:p>
            <a:pPr marL="342900" algn="l">
              <a:spcBef>
                <a:spcPts val="500"/>
              </a:spcBef>
              <a:buClr>
                <a:srgbClr val="FFFF66"/>
              </a:buClr>
              <a:buSzPct val="100000"/>
              <a:buFont typeface="Zapf Dingbats" charset="0"/>
              <a:buChar char="✴"/>
            </a:pPr>
            <a:r>
              <a:rPr lang="en-US" sz="3900" dirty="0" smtClean="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The </a:t>
            </a:r>
            <a:r>
              <a:rPr lang="en-US" sz="3900" dirty="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grammatical number is inspired (Gal 3:16)</a:t>
            </a:r>
            <a:r>
              <a:rPr lang="en-US" sz="3900" dirty="0" smtClean="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a:t>
            </a:r>
          </a:p>
          <a:p>
            <a:pPr marL="342900" algn="l">
              <a:spcBef>
                <a:spcPts val="500"/>
              </a:spcBef>
              <a:buClr>
                <a:srgbClr val="FFFF66"/>
              </a:buClr>
              <a:buSzPct val="100000"/>
              <a:buFont typeface="Zapf Dingbats" charset="0"/>
              <a:buChar char="✴"/>
            </a:pPr>
            <a:r>
              <a:rPr lang="en-US" sz="3900" dirty="0" smtClean="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Spelling </a:t>
            </a:r>
            <a:r>
              <a:rPr lang="en-US" sz="3900" dirty="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is inspired (Mat 5:17-18)</a:t>
            </a:r>
            <a:r>
              <a:rPr lang="en-US" sz="3900" dirty="0" smtClean="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a:t>
            </a:r>
          </a:p>
          <a:p>
            <a:pPr marL="342900" algn="l">
              <a:spcBef>
                <a:spcPts val="500"/>
              </a:spcBef>
              <a:buClr>
                <a:srgbClr val="FFFF66"/>
              </a:buClr>
              <a:buSzPct val="100000"/>
              <a:buFont typeface="Zapf Dingbats" charset="0"/>
              <a:buChar char="✴"/>
            </a:pPr>
            <a:r>
              <a:rPr lang="en-US" sz="3900" dirty="0" smtClean="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Words </a:t>
            </a:r>
            <a:r>
              <a:rPr lang="en-US" sz="3900" dirty="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are inspired (Mat 10:19-20)</a:t>
            </a:r>
            <a:r>
              <a:rPr lang="en-US" sz="3900" dirty="0" smtClean="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a:t>
            </a:r>
          </a:p>
          <a:p>
            <a:pPr marL="342900" algn="l">
              <a:spcBef>
                <a:spcPts val="500"/>
              </a:spcBef>
              <a:buClr>
                <a:srgbClr val="FFFF66"/>
              </a:buClr>
              <a:buSzPct val="100000"/>
              <a:buFont typeface="Zapf Dingbats" charset="0"/>
              <a:buChar char="✴"/>
            </a:pPr>
            <a:r>
              <a:rPr lang="en-US" sz="3900" dirty="0" smtClean="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Tense </a:t>
            </a:r>
            <a:r>
              <a:rPr lang="en-US" sz="3900" dirty="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is inspired (Mat 22:31,32).</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131">
                                            <p:bg/>
                                          </p:spTgt>
                                        </p:tgtEl>
                                        <p:attrNameLst>
                                          <p:attrName>style.visibility</p:attrName>
                                        </p:attrNameLst>
                                      </p:cBhvr>
                                      <p:to>
                                        <p:strVal val="visible"/>
                                      </p:to>
                                    </p:set>
                                    <p:animEffect transition="in" filter="wipe(left)">
                                      <p:cBhvr>
                                        <p:cTn id="7" dur="500"/>
                                        <p:tgtEl>
                                          <p:spTgt spid="48131">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131">
                                            <p:txEl>
                                              <p:pRg st="0" end="0"/>
                                            </p:txEl>
                                          </p:spTgt>
                                        </p:tgtEl>
                                        <p:attrNameLst>
                                          <p:attrName>style.visibility</p:attrName>
                                        </p:attrNameLst>
                                      </p:cBhvr>
                                      <p:to>
                                        <p:strVal val="visible"/>
                                      </p:to>
                                    </p:set>
                                    <p:animEffect transition="in" filter="wipe(left)">
                                      <p:cBhvr>
                                        <p:cTn id="12" dur="500"/>
                                        <p:tgtEl>
                                          <p:spTgt spid="481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8131">
                                            <p:txEl>
                                              <p:pRg st="1" end="1"/>
                                            </p:txEl>
                                          </p:spTgt>
                                        </p:tgtEl>
                                        <p:attrNameLst>
                                          <p:attrName>style.visibility</p:attrName>
                                        </p:attrNameLst>
                                      </p:cBhvr>
                                      <p:to>
                                        <p:strVal val="visible"/>
                                      </p:to>
                                    </p:set>
                                    <p:animEffect transition="in" filter="wipe(left)">
                                      <p:cBhvr>
                                        <p:cTn id="17" dur="500"/>
                                        <p:tgtEl>
                                          <p:spTgt spid="481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8131">
                                            <p:txEl>
                                              <p:pRg st="2" end="2"/>
                                            </p:txEl>
                                          </p:spTgt>
                                        </p:tgtEl>
                                        <p:attrNameLst>
                                          <p:attrName>style.visibility</p:attrName>
                                        </p:attrNameLst>
                                      </p:cBhvr>
                                      <p:to>
                                        <p:strVal val="visible"/>
                                      </p:to>
                                    </p:set>
                                    <p:animEffect transition="in" filter="wipe(left)">
                                      <p:cBhvr>
                                        <p:cTn id="22" dur="500"/>
                                        <p:tgtEl>
                                          <p:spTgt spid="4813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8131">
                                            <p:txEl>
                                              <p:pRg st="3" end="3"/>
                                            </p:txEl>
                                          </p:spTgt>
                                        </p:tgtEl>
                                        <p:attrNameLst>
                                          <p:attrName>style.visibility</p:attrName>
                                        </p:attrNameLst>
                                      </p:cBhvr>
                                      <p:to>
                                        <p:strVal val="visible"/>
                                      </p:to>
                                    </p:set>
                                    <p:animEffect transition="in" filter="wipe(left)">
                                      <p:cBhvr>
                                        <p:cTn id="27" dur="500"/>
                                        <p:tgtEl>
                                          <p:spTgt spid="4813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8131">
                                            <p:txEl>
                                              <p:pRg st="4" end="4"/>
                                            </p:txEl>
                                          </p:spTgt>
                                        </p:tgtEl>
                                        <p:attrNameLst>
                                          <p:attrName>style.visibility</p:attrName>
                                        </p:attrNameLst>
                                      </p:cBhvr>
                                      <p:to>
                                        <p:strVal val="visible"/>
                                      </p:to>
                                    </p:set>
                                    <p:animEffect transition="in" filter="wipe(left)">
                                      <p:cBhvr>
                                        <p:cTn id="32" dur="500"/>
                                        <p:tgtEl>
                                          <p:spTgt spid="4813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8131">
                                            <p:txEl>
                                              <p:pRg st="5" end="5"/>
                                            </p:txEl>
                                          </p:spTgt>
                                        </p:tgtEl>
                                        <p:attrNameLst>
                                          <p:attrName>style.visibility</p:attrName>
                                        </p:attrNameLst>
                                      </p:cBhvr>
                                      <p:to>
                                        <p:strVal val="visible"/>
                                      </p:to>
                                    </p:set>
                                    <p:animEffect transition="in" filter="wipe(left)">
                                      <p:cBhvr>
                                        <p:cTn id="37" dur="500"/>
                                        <p:tgtEl>
                                          <p:spTgt spid="4813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8131">
                                            <p:txEl>
                                              <p:pRg st="6" end="6"/>
                                            </p:txEl>
                                          </p:spTgt>
                                        </p:tgtEl>
                                        <p:attrNameLst>
                                          <p:attrName>style.visibility</p:attrName>
                                        </p:attrNameLst>
                                      </p:cBhvr>
                                      <p:to>
                                        <p:strVal val="visible"/>
                                      </p:to>
                                    </p:set>
                                    <p:animEffect transition="in" filter="wipe(left)">
                                      <p:cBhvr>
                                        <p:cTn id="42" dur="500"/>
                                        <p:tgtEl>
                                          <p:spTgt spid="4813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8131">
                                            <p:txEl>
                                              <p:pRg st="7" end="7"/>
                                            </p:txEl>
                                          </p:spTgt>
                                        </p:tgtEl>
                                        <p:attrNameLst>
                                          <p:attrName>style.visibility</p:attrName>
                                        </p:attrNameLst>
                                      </p:cBhvr>
                                      <p:to>
                                        <p:strVal val="visible"/>
                                      </p:to>
                                    </p:set>
                                    <p:animEffect transition="in" filter="wipe(left)">
                                      <p:cBhvr>
                                        <p:cTn id="47" dur="500"/>
                                        <p:tgtEl>
                                          <p:spTgt spid="48131">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8131">
                                            <p:txEl>
                                              <p:pRg st="8" end="8"/>
                                            </p:txEl>
                                          </p:spTgt>
                                        </p:tgtEl>
                                        <p:attrNameLst>
                                          <p:attrName>style.visibility</p:attrName>
                                        </p:attrNameLst>
                                      </p:cBhvr>
                                      <p:to>
                                        <p:strVal val="visible"/>
                                      </p:to>
                                    </p:set>
                                    <p:animEffect transition="in" filter="wipe(left)">
                                      <p:cBhvr>
                                        <p:cTn id="52" dur="500"/>
                                        <p:tgtEl>
                                          <p:spTgt spid="4813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p:cNvSpPr>
          <p:nvPr/>
        </p:nvSpPr>
        <p:spPr bwMode="auto">
          <a:xfrm>
            <a:off x="131763" y="673100"/>
            <a:ext cx="12738100" cy="20574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r>
              <a:rPr lang="en-US" sz="6600">
                <a:solidFill>
                  <a:srgbClr val="58350F"/>
                </a:solidFill>
                <a:latin typeface="Rockwell Extra Bold" charset="0"/>
                <a:ea typeface="ＭＳ Ｐゴシック" charset="0"/>
                <a:cs typeface="Rockwell Extra Bold" charset="0"/>
                <a:sym typeface="Rockwell Extra Bold" charset="0"/>
              </a:rPr>
              <a:t>The Biblical Teaching About Inspiration</a:t>
            </a:r>
          </a:p>
        </p:txBody>
      </p:sp>
      <p:sp>
        <p:nvSpPr>
          <p:cNvPr id="49154" name="Rectangle 2"/>
          <p:cNvSpPr>
            <a:spLocks/>
          </p:cNvSpPr>
          <p:nvPr/>
        </p:nvSpPr>
        <p:spPr bwMode="auto">
          <a:xfrm>
            <a:off x="285750" y="254000"/>
            <a:ext cx="6456363" cy="4445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p:txBody>
      </p:sp>
      <p:sp>
        <p:nvSpPr>
          <p:cNvPr id="49155" name="AutoShape 3"/>
          <p:cNvSpPr>
            <a:spLocks/>
          </p:cNvSpPr>
          <p:nvPr/>
        </p:nvSpPr>
        <p:spPr bwMode="auto">
          <a:xfrm>
            <a:off x="2082800" y="2857500"/>
            <a:ext cx="88265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Plenary, verbal inspiration</a:t>
            </a:r>
          </a:p>
        </p:txBody>
      </p:sp>
      <p:sp>
        <p:nvSpPr>
          <p:cNvPr id="49156" name="Rectangle 4"/>
          <p:cNvSpPr>
            <a:spLocks/>
          </p:cNvSpPr>
          <p:nvPr/>
        </p:nvSpPr>
        <p:spPr bwMode="auto">
          <a:xfrm>
            <a:off x="4470400" y="4603750"/>
            <a:ext cx="8318500" cy="4305300"/>
          </a:xfrm>
          <a:prstGeom prst="rect">
            <a:avLst/>
          </a:prstGeom>
          <a:noFill/>
          <a:ln>
            <a:noFill/>
          </a:ln>
          <a:effectLst>
            <a:outerShdw blurRad="152400" dist="165099" dir="2339998"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622300" indent="-569913" algn="l">
              <a:spcBef>
                <a:spcPts val="1400"/>
              </a:spcBef>
              <a:buClr>
                <a:srgbClr val="804000"/>
              </a:buClr>
              <a:buSzPct val="100000"/>
              <a:buFont typeface="Zapf Dingbats" charset="0"/>
              <a:buChar char="✴"/>
            </a:pPr>
            <a:r>
              <a:rPr lang="en-US" sz="4300" dirty="0">
                <a:solidFill>
                  <a:schemeClr val="tx1"/>
                </a:solidFill>
                <a:latin typeface="Constantia" charset="0"/>
                <a:ea typeface="ＭＳ Ｐゴシック" charset="0"/>
                <a:cs typeface="Constantia" charset="0"/>
                <a:sym typeface="Constantia" charset="0"/>
              </a:rPr>
              <a:t>The Very Words Of The Bible Are Inspired By God. </a:t>
            </a:r>
          </a:p>
          <a:p>
            <a:pPr marL="622300" indent="-569913" algn="l">
              <a:spcBef>
                <a:spcPts val="1400"/>
              </a:spcBef>
              <a:buClr>
                <a:srgbClr val="804000"/>
              </a:buClr>
              <a:buSzPct val="100000"/>
              <a:buFont typeface="Zapf Dingbats" charset="0"/>
              <a:buChar char="✴"/>
            </a:pPr>
            <a:r>
              <a:rPr lang="en-US" sz="4300" dirty="0">
                <a:solidFill>
                  <a:schemeClr val="tx1"/>
                </a:solidFill>
                <a:latin typeface="Constantia" charset="0"/>
                <a:ea typeface="ＭＳ Ｐゴシック" charset="0"/>
                <a:cs typeface="Constantia" charset="0"/>
                <a:sym typeface="Constantia" charset="0"/>
              </a:rPr>
              <a:t>All of God</a:t>
            </a:r>
            <a:r>
              <a:rPr lang="ja-JP" altLang="en-US" sz="4300" dirty="0">
                <a:solidFill>
                  <a:schemeClr val="tx1"/>
                </a:solidFill>
                <a:latin typeface="Arial"/>
                <a:ea typeface="ＭＳ Ｐゴシック" charset="0"/>
                <a:cs typeface="Constantia" charset="0"/>
                <a:sym typeface="Constantia" charset="0"/>
              </a:rPr>
              <a:t>’</a:t>
            </a:r>
            <a:r>
              <a:rPr lang="en-US" sz="4300" dirty="0">
                <a:solidFill>
                  <a:schemeClr val="tx1"/>
                </a:solidFill>
                <a:latin typeface="Constantia" charset="0"/>
                <a:ea typeface="ＭＳ Ｐゴシック" charset="0"/>
                <a:cs typeface="Constantia" charset="0"/>
                <a:sym typeface="Constantia" charset="0"/>
              </a:rPr>
              <a:t>s Word Is Inspired</a:t>
            </a:r>
          </a:p>
          <a:p>
            <a:pPr marL="622300" indent="-569913" algn="l">
              <a:spcBef>
                <a:spcPts val="1400"/>
              </a:spcBef>
              <a:buClr>
                <a:srgbClr val="804000"/>
              </a:buClr>
              <a:buSzPct val="100000"/>
              <a:buFont typeface="Zapf Dingbats" charset="0"/>
              <a:buChar char="✴"/>
            </a:pPr>
            <a:r>
              <a:rPr lang="en-US" sz="4300" dirty="0">
                <a:solidFill>
                  <a:schemeClr val="tx1"/>
                </a:solidFill>
                <a:latin typeface="Constantia" charset="0"/>
                <a:ea typeface="ＭＳ Ｐゴシック" charset="0"/>
                <a:cs typeface="Constantia" charset="0"/>
                <a:sym typeface="Constantia" charset="0"/>
              </a:rPr>
              <a:t>We accepts God</a:t>
            </a:r>
            <a:r>
              <a:rPr lang="ja-JP" altLang="en-US" sz="4300" dirty="0">
                <a:solidFill>
                  <a:schemeClr val="tx1"/>
                </a:solidFill>
                <a:latin typeface="Arial"/>
                <a:ea typeface="ＭＳ Ｐゴシック" charset="0"/>
                <a:cs typeface="Constantia" charset="0"/>
                <a:sym typeface="Constantia" charset="0"/>
              </a:rPr>
              <a:t>’</a:t>
            </a:r>
            <a:r>
              <a:rPr lang="en-US" sz="4300" dirty="0">
                <a:solidFill>
                  <a:schemeClr val="tx1"/>
                </a:solidFill>
                <a:latin typeface="Constantia" charset="0"/>
                <a:ea typeface="ＭＳ Ｐゴシック" charset="0"/>
                <a:cs typeface="Constantia" charset="0"/>
                <a:sym typeface="Constantia" charset="0"/>
              </a:rPr>
              <a:t>s will through accepting the words of Scripture.</a:t>
            </a:r>
          </a:p>
        </p:txBody>
      </p:sp>
      <p:pic>
        <p:nvPicPr>
          <p:cNvPr id="491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59090">
            <a:off x="-338138" y="4772025"/>
            <a:ext cx="5305426"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grpId="0" nodeType="afterEffect">
                                  <p:stCondLst>
                                    <p:cond delay="0"/>
                                  </p:stCondLst>
                                  <p:iterate type="lt">
                                    <p:tmPct val="100000"/>
                                  </p:iterate>
                                  <p:childTnLst>
                                    <p:set>
                                      <p:cBhvr>
                                        <p:cTn id="6" dur="1" fill="hold">
                                          <p:stCondLst>
                                            <p:cond delay="0"/>
                                          </p:stCondLst>
                                        </p:cTn>
                                        <p:tgtEl>
                                          <p:spTgt spid="49156">
                                            <p:txEl>
                                              <p:pRg st="0" end="0"/>
                                            </p:txEl>
                                          </p:spTgt>
                                        </p:tgtEl>
                                        <p:attrNameLst>
                                          <p:attrName>style.visibility</p:attrName>
                                        </p:attrNameLst>
                                      </p:cBhvr>
                                      <p:to>
                                        <p:strVal val="visible"/>
                                      </p:to>
                                    </p:set>
                                    <p:anim calcmode="lin" valueType="num">
                                      <p:cBhvr>
                                        <p:cTn id="7" dur="75" fill="hold"/>
                                        <p:tgtEl>
                                          <p:spTgt spid="49156">
                                            <p:txEl>
                                              <p:pRg st="0" end="0"/>
                                            </p:txEl>
                                          </p:spTgt>
                                        </p:tgtEl>
                                        <p:attrNameLst>
                                          <p:attrName>ppt_w</p:attrName>
                                        </p:attrNameLst>
                                      </p:cBhvr>
                                      <p:tavLst>
                                        <p:tav tm="0">
                                          <p:val>
                                            <p:strVal val="4*#ppt_w"/>
                                          </p:val>
                                        </p:tav>
                                        <p:tav tm="100000">
                                          <p:val>
                                            <p:strVal val="#ppt_w"/>
                                          </p:val>
                                        </p:tav>
                                      </p:tavLst>
                                    </p:anim>
                                    <p:anim calcmode="lin" valueType="num">
                                      <p:cBhvr>
                                        <p:cTn id="8" dur="75" fill="hold"/>
                                        <p:tgtEl>
                                          <p:spTgt spid="49156">
                                            <p:txEl>
                                              <p:pRg st="0" end="0"/>
                                            </p:txEl>
                                          </p:spTgt>
                                        </p:tgtEl>
                                        <p:attrNameLst>
                                          <p:attrName>ppt_h</p:attrName>
                                        </p:attrNameLst>
                                      </p:cBhvr>
                                      <p:tavLst>
                                        <p:tav tm="0">
                                          <p:val>
                                            <p:strVal val="4*#ppt_h"/>
                                          </p:val>
                                        </p:tav>
                                        <p:tav tm="100000">
                                          <p:val>
                                            <p:strVal val="#ppt_h"/>
                                          </p:val>
                                        </p:tav>
                                      </p:tavLst>
                                    </p:anim>
                                  </p:childTnLst>
                                </p:cTn>
                              </p:par>
                            </p:childTnLst>
                          </p:cTn>
                        </p:par>
                        <p:par>
                          <p:cTn id="9" fill="hold" nodeType="afterGroup">
                            <p:stCondLst>
                              <p:cond delay="2925"/>
                            </p:stCondLst>
                            <p:childTnLst>
                              <p:par>
                                <p:cTn id="10" presetID="23" presetClass="entr" presetSubtype="32" fill="hold" grpId="0" nodeType="afterEffect">
                                  <p:stCondLst>
                                    <p:cond delay="0"/>
                                  </p:stCondLst>
                                  <p:iterate type="lt">
                                    <p:tmPct val="100000"/>
                                  </p:iterate>
                                  <p:childTnLst>
                                    <p:set>
                                      <p:cBhvr>
                                        <p:cTn id="11" dur="1" fill="hold">
                                          <p:stCondLst>
                                            <p:cond delay="0"/>
                                          </p:stCondLst>
                                        </p:cTn>
                                        <p:tgtEl>
                                          <p:spTgt spid="49156">
                                            <p:txEl>
                                              <p:pRg st="1" end="1"/>
                                            </p:txEl>
                                          </p:spTgt>
                                        </p:tgtEl>
                                        <p:attrNameLst>
                                          <p:attrName>style.visibility</p:attrName>
                                        </p:attrNameLst>
                                      </p:cBhvr>
                                      <p:to>
                                        <p:strVal val="visible"/>
                                      </p:to>
                                    </p:set>
                                    <p:anim calcmode="lin" valueType="num">
                                      <p:cBhvr>
                                        <p:cTn id="12" dur="75" fill="hold"/>
                                        <p:tgtEl>
                                          <p:spTgt spid="49156">
                                            <p:txEl>
                                              <p:pRg st="1" end="1"/>
                                            </p:txEl>
                                          </p:spTgt>
                                        </p:tgtEl>
                                        <p:attrNameLst>
                                          <p:attrName>ppt_w</p:attrName>
                                        </p:attrNameLst>
                                      </p:cBhvr>
                                      <p:tavLst>
                                        <p:tav tm="0">
                                          <p:val>
                                            <p:strVal val="4*#ppt_w"/>
                                          </p:val>
                                        </p:tav>
                                        <p:tav tm="100000">
                                          <p:val>
                                            <p:strVal val="#ppt_w"/>
                                          </p:val>
                                        </p:tav>
                                      </p:tavLst>
                                    </p:anim>
                                    <p:anim calcmode="lin" valueType="num">
                                      <p:cBhvr>
                                        <p:cTn id="13" dur="75" fill="hold"/>
                                        <p:tgtEl>
                                          <p:spTgt spid="49156">
                                            <p:txEl>
                                              <p:pRg st="1" end="1"/>
                                            </p:txEl>
                                          </p:spTgt>
                                        </p:tgtEl>
                                        <p:attrNameLst>
                                          <p:attrName>ppt_h</p:attrName>
                                        </p:attrNameLst>
                                      </p:cBhvr>
                                      <p:tavLst>
                                        <p:tav tm="0">
                                          <p:val>
                                            <p:strVal val="4*#ppt_h"/>
                                          </p:val>
                                        </p:tav>
                                        <p:tav tm="100000">
                                          <p:val>
                                            <p:strVal val="#ppt_h"/>
                                          </p:val>
                                        </p:tav>
                                      </p:tavLst>
                                    </p:anim>
                                  </p:childTnLst>
                                </p:cTn>
                              </p:par>
                            </p:childTnLst>
                          </p:cTn>
                        </p:par>
                        <p:par>
                          <p:cTn id="14" fill="hold" nodeType="afterGroup">
                            <p:stCondLst>
                              <p:cond delay="4725"/>
                            </p:stCondLst>
                            <p:childTnLst>
                              <p:par>
                                <p:cTn id="15" presetID="23" presetClass="entr" presetSubtype="32" fill="hold" grpId="0" nodeType="afterEffect">
                                  <p:stCondLst>
                                    <p:cond delay="0"/>
                                  </p:stCondLst>
                                  <p:iterate type="lt">
                                    <p:tmPct val="100000"/>
                                  </p:iterate>
                                  <p:childTnLst>
                                    <p:set>
                                      <p:cBhvr>
                                        <p:cTn id="16" dur="1" fill="hold">
                                          <p:stCondLst>
                                            <p:cond delay="0"/>
                                          </p:stCondLst>
                                        </p:cTn>
                                        <p:tgtEl>
                                          <p:spTgt spid="49156">
                                            <p:txEl>
                                              <p:pRg st="2" end="2"/>
                                            </p:txEl>
                                          </p:spTgt>
                                        </p:tgtEl>
                                        <p:attrNameLst>
                                          <p:attrName>style.visibility</p:attrName>
                                        </p:attrNameLst>
                                      </p:cBhvr>
                                      <p:to>
                                        <p:strVal val="visible"/>
                                      </p:to>
                                    </p:set>
                                    <p:anim calcmode="lin" valueType="num">
                                      <p:cBhvr>
                                        <p:cTn id="17" dur="75" fill="hold"/>
                                        <p:tgtEl>
                                          <p:spTgt spid="49156">
                                            <p:txEl>
                                              <p:pRg st="2" end="2"/>
                                            </p:txEl>
                                          </p:spTgt>
                                        </p:tgtEl>
                                        <p:attrNameLst>
                                          <p:attrName>ppt_w</p:attrName>
                                        </p:attrNameLst>
                                      </p:cBhvr>
                                      <p:tavLst>
                                        <p:tav tm="0">
                                          <p:val>
                                            <p:strVal val="4*#ppt_w"/>
                                          </p:val>
                                        </p:tav>
                                        <p:tav tm="100000">
                                          <p:val>
                                            <p:strVal val="#ppt_w"/>
                                          </p:val>
                                        </p:tav>
                                      </p:tavLst>
                                    </p:anim>
                                    <p:anim calcmode="lin" valueType="num">
                                      <p:cBhvr>
                                        <p:cTn id="18" dur="75" fill="hold"/>
                                        <p:tgtEl>
                                          <p:spTgt spid="49156">
                                            <p:txEl>
                                              <p:pRg st="2" end="2"/>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build="p" autoUpdateAnimBg="0"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59090">
            <a:off x="-338138" y="4772025"/>
            <a:ext cx="5305426"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0178" name="AutoShape 2"/>
          <p:cNvSpPr>
            <a:spLocks/>
          </p:cNvSpPr>
          <p:nvPr/>
        </p:nvSpPr>
        <p:spPr bwMode="auto">
          <a:xfrm>
            <a:off x="3365500" y="4102100"/>
            <a:ext cx="9258300" cy="5435600"/>
          </a:xfrm>
          <a:prstGeom prst="roundRect">
            <a:avLst>
              <a:gd name="adj" fmla="val 9352"/>
            </a:avLst>
          </a:prstGeom>
          <a:gradFill rotWithShape="0">
            <a:gsLst>
              <a:gs pos="0">
                <a:srgbClr val="FEE2A8">
                  <a:alpha val="73999"/>
                </a:srgbClr>
              </a:gs>
              <a:gs pos="100000">
                <a:srgbClr val="FEE8B9"/>
              </a:gs>
            </a:gsLst>
            <a:lin ang="5400000" scaled="1"/>
          </a:gradFill>
          <a:ln w="25400" cap="flat">
            <a:solidFill>
              <a:schemeClr val="tx1"/>
            </a:solidFill>
            <a:prstDash val="solid"/>
            <a:miter lim="800000"/>
            <a:headEnd type="none" w="med" len="med"/>
            <a:tailEnd type="none" w="med" len="med"/>
          </a:ln>
        </p:spPr>
        <p:txBody>
          <a:bodyPr lIns="0" tIns="0" rIns="0" bIns="0" anchor="ctr"/>
          <a:lstStyle/>
          <a:p>
            <a:pPr marL="622300" indent="-569913" algn="l">
              <a:spcBef>
                <a:spcPts val="1400"/>
              </a:spcBef>
              <a:buClr>
                <a:srgbClr val="804000"/>
              </a:buClr>
              <a:buSzPct val="100000"/>
              <a:buFont typeface="Zapf Dingbats" charset="0"/>
              <a:buChar char="✴"/>
            </a:pPr>
            <a:r>
              <a:rPr lang="en-US" sz="3600" dirty="0">
                <a:solidFill>
                  <a:schemeClr val="tx1"/>
                </a:solidFill>
                <a:effectLst>
                  <a:outerShdw blurRad="38100" dist="38100" dir="2700000" algn="tl">
                    <a:srgbClr val="000000"/>
                  </a:outerShdw>
                </a:effectLst>
                <a:latin typeface="Constantia" charset="0"/>
                <a:ea typeface="ＭＳ Ｐゴシック" charset="0"/>
                <a:cs typeface="Constantia" charset="0"/>
                <a:sym typeface="Constantia" charset="0"/>
              </a:rPr>
              <a:t>Baptism - </a:t>
            </a:r>
            <a:r>
              <a:rPr lang="ja-JP" altLang="en-US" sz="3600" dirty="0">
                <a:solidFill>
                  <a:schemeClr val="tx1"/>
                </a:solidFill>
                <a:effectLst>
                  <a:outerShdw blurRad="38100" dist="38100" dir="2700000" algn="tl">
                    <a:srgbClr val="000000"/>
                  </a:outerShdw>
                </a:effectLst>
                <a:latin typeface="Arial"/>
                <a:ea typeface="ＭＳ Ｐゴシック" charset="0"/>
                <a:cs typeface="Constantia" charset="0"/>
                <a:sym typeface="Constantia" charset="0"/>
              </a:rPr>
              <a:t>“</a:t>
            </a:r>
            <a:r>
              <a:rPr lang="en-US" sz="3600" dirty="0" err="1">
                <a:solidFill>
                  <a:schemeClr val="tx1"/>
                </a:solidFill>
                <a:effectLst>
                  <a:outerShdw blurRad="38100" dist="38100" dir="2700000" algn="tl">
                    <a:srgbClr val="000000"/>
                  </a:outerShdw>
                </a:effectLst>
                <a:latin typeface="Constantia" charset="0"/>
                <a:ea typeface="ＭＳ Ｐゴシック" charset="0"/>
                <a:cs typeface="Constantia" charset="0"/>
                <a:sym typeface="Constantia" charset="0"/>
              </a:rPr>
              <a:t>Baptizo</a:t>
            </a:r>
            <a:r>
              <a:rPr lang="ja-JP" altLang="en-US" sz="3600" dirty="0">
                <a:solidFill>
                  <a:schemeClr val="tx1"/>
                </a:solidFill>
                <a:effectLst>
                  <a:outerShdw blurRad="38100" dist="38100" dir="2700000" algn="tl">
                    <a:srgbClr val="000000"/>
                  </a:outerShdw>
                </a:effectLst>
                <a:latin typeface="Arial"/>
                <a:ea typeface="ＭＳ Ｐゴシック" charset="0"/>
                <a:cs typeface="Constantia" charset="0"/>
                <a:sym typeface="Constantia" charset="0"/>
              </a:rPr>
              <a:t>”</a:t>
            </a:r>
            <a:r>
              <a:rPr lang="en-US" sz="3600" dirty="0">
                <a:solidFill>
                  <a:schemeClr val="tx1"/>
                </a:solidFill>
                <a:effectLst>
                  <a:outerShdw blurRad="38100" dist="38100" dir="2700000" algn="tl">
                    <a:srgbClr val="000000"/>
                  </a:outerShdw>
                </a:effectLst>
                <a:latin typeface="Constantia" charset="0"/>
                <a:ea typeface="ＭＳ Ｐゴシック" charset="0"/>
                <a:cs typeface="Constantia" charset="0"/>
                <a:sym typeface="Constantia" charset="0"/>
              </a:rPr>
              <a:t> – immersion; </a:t>
            </a:r>
            <a:r>
              <a:rPr lang="ja-JP" altLang="en-US" sz="3600" dirty="0">
                <a:solidFill>
                  <a:schemeClr val="tx1"/>
                </a:solidFill>
                <a:effectLst>
                  <a:outerShdw blurRad="38100" dist="38100" dir="2700000" algn="tl">
                    <a:srgbClr val="000000"/>
                  </a:outerShdw>
                </a:effectLst>
                <a:latin typeface="Arial"/>
                <a:ea typeface="ＭＳ Ｐゴシック" charset="0"/>
                <a:cs typeface="Constantia" charset="0"/>
                <a:sym typeface="Constantia" charset="0"/>
              </a:rPr>
              <a:t>“</a:t>
            </a:r>
            <a:r>
              <a:rPr lang="en-US" sz="3600" dirty="0" err="1">
                <a:solidFill>
                  <a:schemeClr val="tx1"/>
                </a:solidFill>
                <a:effectLst>
                  <a:outerShdw blurRad="38100" dist="38100" dir="2700000" algn="tl">
                    <a:srgbClr val="000000"/>
                  </a:outerShdw>
                </a:effectLst>
                <a:latin typeface="Constantia" charset="0"/>
                <a:ea typeface="ＭＳ Ｐゴシック" charset="0"/>
                <a:cs typeface="Constantia" charset="0"/>
                <a:sym typeface="Constantia" charset="0"/>
              </a:rPr>
              <a:t>Rantizo</a:t>
            </a:r>
            <a:r>
              <a:rPr lang="ja-JP" altLang="en-US" sz="3600" dirty="0">
                <a:solidFill>
                  <a:schemeClr val="tx1"/>
                </a:solidFill>
                <a:effectLst>
                  <a:outerShdw blurRad="38100" dist="38100" dir="2700000" algn="tl">
                    <a:srgbClr val="000000"/>
                  </a:outerShdw>
                </a:effectLst>
                <a:latin typeface="Arial"/>
                <a:ea typeface="ＭＳ Ｐゴシック" charset="0"/>
                <a:cs typeface="Constantia" charset="0"/>
                <a:sym typeface="Constantia" charset="0"/>
              </a:rPr>
              <a:t>”</a:t>
            </a:r>
            <a:r>
              <a:rPr lang="en-US" sz="3600" dirty="0">
                <a:solidFill>
                  <a:schemeClr val="tx1"/>
                </a:solidFill>
                <a:effectLst>
                  <a:outerShdw blurRad="38100" dist="38100" dir="2700000" algn="tl">
                    <a:srgbClr val="000000"/>
                  </a:outerShdw>
                </a:effectLst>
                <a:latin typeface="Constantia" charset="0"/>
                <a:ea typeface="ＭＳ Ｐゴシック" charset="0"/>
                <a:cs typeface="Constantia" charset="0"/>
                <a:sym typeface="Constantia" charset="0"/>
              </a:rPr>
              <a:t> – sprinkling; </a:t>
            </a:r>
            <a:r>
              <a:rPr lang="ja-JP" altLang="en-US" sz="3600" dirty="0">
                <a:solidFill>
                  <a:schemeClr val="tx1"/>
                </a:solidFill>
                <a:effectLst>
                  <a:outerShdw blurRad="38100" dist="38100" dir="2700000" algn="tl">
                    <a:srgbClr val="000000"/>
                  </a:outerShdw>
                </a:effectLst>
                <a:latin typeface="Arial"/>
                <a:ea typeface="ＭＳ Ｐゴシック" charset="0"/>
                <a:cs typeface="Constantia" charset="0"/>
                <a:sym typeface="Constantia" charset="0"/>
              </a:rPr>
              <a:t>“</a:t>
            </a:r>
            <a:r>
              <a:rPr lang="en-US" sz="3600" dirty="0" err="1">
                <a:solidFill>
                  <a:schemeClr val="tx1"/>
                </a:solidFill>
                <a:effectLst>
                  <a:outerShdw blurRad="38100" dist="38100" dir="2700000" algn="tl">
                    <a:srgbClr val="000000"/>
                  </a:outerShdw>
                </a:effectLst>
                <a:latin typeface="Constantia" charset="0"/>
                <a:ea typeface="ＭＳ Ｐゴシック" charset="0"/>
                <a:cs typeface="Constantia" charset="0"/>
                <a:sym typeface="Constantia" charset="0"/>
              </a:rPr>
              <a:t>Cheo</a:t>
            </a:r>
            <a:r>
              <a:rPr lang="ja-JP" altLang="en-US" sz="3600" dirty="0">
                <a:solidFill>
                  <a:schemeClr val="tx1"/>
                </a:solidFill>
                <a:effectLst>
                  <a:outerShdw blurRad="38100" dist="38100" dir="2700000" algn="tl">
                    <a:srgbClr val="000000"/>
                  </a:outerShdw>
                </a:effectLst>
                <a:latin typeface="Arial"/>
                <a:ea typeface="ＭＳ Ｐゴシック" charset="0"/>
                <a:cs typeface="Constantia" charset="0"/>
                <a:sym typeface="Constantia" charset="0"/>
              </a:rPr>
              <a:t>”</a:t>
            </a:r>
            <a:r>
              <a:rPr lang="en-US" sz="3600" dirty="0">
                <a:solidFill>
                  <a:schemeClr val="tx1"/>
                </a:solidFill>
                <a:effectLst>
                  <a:outerShdw blurRad="38100" dist="38100" dir="2700000" algn="tl">
                    <a:srgbClr val="000000"/>
                  </a:outerShdw>
                </a:effectLst>
                <a:latin typeface="Constantia" charset="0"/>
                <a:ea typeface="ＭＳ Ｐゴシック" charset="0"/>
                <a:cs typeface="Constantia" charset="0"/>
                <a:sym typeface="Constantia" charset="0"/>
              </a:rPr>
              <a:t> –pouring</a:t>
            </a:r>
            <a:r>
              <a:rPr lang="en-US" sz="3600" dirty="0" smtClean="0">
                <a:solidFill>
                  <a:schemeClr val="tx1"/>
                </a:solidFill>
                <a:effectLst>
                  <a:outerShdw blurRad="38100" dist="38100" dir="2700000" algn="tl">
                    <a:srgbClr val="000000"/>
                  </a:outerShdw>
                </a:effectLst>
                <a:latin typeface="Constantia" charset="0"/>
                <a:ea typeface="ＭＳ Ｐゴシック" charset="0"/>
                <a:cs typeface="Constantia" charset="0"/>
                <a:sym typeface="Constantia" charset="0"/>
              </a:rPr>
              <a:t>.</a:t>
            </a:r>
          </a:p>
          <a:p>
            <a:pPr marL="622300" indent="-569913" algn="l">
              <a:spcBef>
                <a:spcPts val="1400"/>
              </a:spcBef>
              <a:buClr>
                <a:srgbClr val="804000"/>
              </a:buClr>
              <a:buSzPct val="100000"/>
              <a:buFont typeface="Zapf Dingbats" charset="0"/>
              <a:buChar char="✴"/>
            </a:pPr>
            <a:r>
              <a:rPr lang="en-US" sz="3600" dirty="0">
                <a:solidFill>
                  <a:schemeClr val="tx1"/>
                </a:solidFill>
                <a:effectLst>
                  <a:outerShdw blurRad="38100" dist="38100" dir="2700000" algn="tl">
                    <a:srgbClr val="000000"/>
                  </a:outerShdw>
                </a:effectLst>
                <a:latin typeface="Constantia" charset="0"/>
                <a:ea typeface="ＭＳ Ｐゴシック" charset="0"/>
                <a:cs typeface="Constantia" charset="0"/>
                <a:sym typeface="Constantia" charset="0"/>
              </a:rPr>
              <a:t>F</a:t>
            </a:r>
            <a:r>
              <a:rPr lang="en-US" sz="3600" dirty="0" smtClean="0">
                <a:solidFill>
                  <a:schemeClr val="tx1"/>
                </a:solidFill>
                <a:effectLst>
                  <a:outerShdw blurRad="38100" dist="38100" dir="2700000" algn="tl">
                    <a:srgbClr val="000000"/>
                  </a:outerShdw>
                </a:effectLst>
                <a:latin typeface="Constantia" charset="0"/>
                <a:ea typeface="ＭＳ Ｐゴシック" charset="0"/>
                <a:cs typeface="Constantia" charset="0"/>
                <a:sym typeface="Constantia" charset="0"/>
              </a:rPr>
              <a:t>or</a:t>
            </a:r>
            <a:r>
              <a:rPr lang="en-US" sz="3600" dirty="0">
                <a:solidFill>
                  <a:schemeClr val="tx1"/>
                </a:solidFill>
                <a:effectLst>
                  <a:outerShdw blurRad="38100" dist="38100" dir="2700000" algn="tl">
                    <a:srgbClr val="000000"/>
                  </a:outerShdw>
                </a:effectLst>
                <a:latin typeface="Constantia" charset="0"/>
                <a:ea typeface="ＭＳ Ｐゴシック" charset="0"/>
                <a:cs typeface="Constantia" charset="0"/>
                <a:sym typeface="Constantia" charset="0"/>
              </a:rPr>
              <a:t>, - gar gar gar –for this cause, </a:t>
            </a:r>
            <a:r>
              <a:rPr lang="en-US" sz="3600" dirty="0" err="1">
                <a:solidFill>
                  <a:schemeClr val="tx1"/>
                </a:solidFill>
                <a:effectLst>
                  <a:outerShdw blurRad="38100" dist="38100" dir="2700000" algn="tl">
                    <a:srgbClr val="000000"/>
                  </a:outerShdw>
                </a:effectLst>
                <a:latin typeface="Constantia" charset="0"/>
                <a:ea typeface="ＭＳ Ｐゴシック" charset="0"/>
                <a:cs typeface="Constantia" charset="0"/>
                <a:sym typeface="Constantia" charset="0"/>
              </a:rPr>
              <a:t>threfore</a:t>
            </a:r>
            <a:r>
              <a:rPr lang="en-US" sz="3600" dirty="0">
                <a:solidFill>
                  <a:schemeClr val="tx1"/>
                </a:solidFill>
                <a:effectLst>
                  <a:outerShdw blurRad="38100" dist="38100" dir="2700000" algn="tl">
                    <a:srgbClr val="000000"/>
                  </a:outerShdw>
                </a:effectLst>
                <a:latin typeface="Constantia" charset="0"/>
                <a:ea typeface="ＭＳ Ｐゴシック" charset="0"/>
                <a:cs typeface="Constantia" charset="0"/>
                <a:sym typeface="Constantia" charset="0"/>
              </a:rPr>
              <a:t>; (Mat. 26:28</a:t>
            </a:r>
            <a:r>
              <a:rPr lang="en-US" sz="3600" dirty="0" smtClean="0">
                <a:solidFill>
                  <a:schemeClr val="tx1"/>
                </a:solidFill>
                <a:effectLst>
                  <a:outerShdw blurRad="38100" dist="38100" dir="2700000" algn="tl">
                    <a:srgbClr val="000000"/>
                  </a:outerShdw>
                </a:effectLst>
                <a:latin typeface="Constantia" charset="0"/>
                <a:ea typeface="ＭＳ Ｐゴシック" charset="0"/>
                <a:cs typeface="Constantia" charset="0"/>
                <a:sym typeface="Constantia" charset="0"/>
              </a:rPr>
              <a:t>)</a:t>
            </a:r>
          </a:p>
          <a:p>
            <a:pPr marL="622300" indent="-569913" algn="l">
              <a:spcBef>
                <a:spcPts val="1400"/>
              </a:spcBef>
              <a:buClr>
                <a:srgbClr val="804000"/>
              </a:buClr>
              <a:buSzPct val="100000"/>
              <a:buFont typeface="Zapf Dingbats" charset="0"/>
              <a:buChar char="✴"/>
            </a:pPr>
            <a:r>
              <a:rPr lang="en-US" sz="3600" dirty="0" smtClean="0">
                <a:solidFill>
                  <a:schemeClr val="tx1"/>
                </a:solidFill>
                <a:effectLst>
                  <a:outerShdw blurRad="38100" dist="38100" dir="2700000" algn="tl">
                    <a:srgbClr val="000000"/>
                  </a:outerShdw>
                </a:effectLst>
                <a:latin typeface="Constantia" charset="0"/>
                <a:ea typeface="ＭＳ Ｐゴシック" charset="0"/>
                <a:cs typeface="Constantia" charset="0"/>
                <a:sym typeface="Constantia" charset="0"/>
              </a:rPr>
              <a:t>For</a:t>
            </a:r>
            <a:r>
              <a:rPr lang="en-US" sz="3600" dirty="0">
                <a:solidFill>
                  <a:schemeClr val="tx1"/>
                </a:solidFill>
                <a:effectLst>
                  <a:outerShdw blurRad="38100" dist="38100" dir="2700000" algn="tl">
                    <a:srgbClr val="000000"/>
                  </a:outerShdw>
                </a:effectLst>
                <a:latin typeface="Constantia" charset="0"/>
                <a:ea typeface="ＭＳ Ｐゴシック" charset="0"/>
                <a:cs typeface="Constantia" charset="0"/>
                <a:sym typeface="Constantia" charset="0"/>
              </a:rPr>
              <a:t>, - </a:t>
            </a:r>
            <a:r>
              <a:rPr lang="en-US" sz="3600" dirty="0" err="1">
                <a:solidFill>
                  <a:schemeClr val="tx1"/>
                </a:solidFill>
                <a:effectLst>
                  <a:outerShdw blurRad="38100" dist="38100" dir="2700000" algn="tl">
                    <a:srgbClr val="000000"/>
                  </a:outerShdw>
                </a:effectLst>
                <a:latin typeface="Constantia" charset="0"/>
                <a:ea typeface="ＭＳ Ｐゴシック" charset="0"/>
                <a:cs typeface="Constantia" charset="0"/>
                <a:sym typeface="Constantia" charset="0"/>
              </a:rPr>
              <a:t>peri</a:t>
            </a:r>
            <a:r>
              <a:rPr lang="en-US" sz="3600" dirty="0">
                <a:solidFill>
                  <a:schemeClr val="tx1"/>
                </a:solidFill>
                <a:effectLst>
                  <a:outerShdw blurRad="38100" dist="38100" dir="2700000" algn="tl">
                    <a:srgbClr val="000000"/>
                  </a:outerShdw>
                </a:effectLst>
                <a:latin typeface="Constantia" charset="0"/>
                <a:ea typeface="ＭＳ Ｐゴシック" charset="0"/>
                <a:cs typeface="Constantia" charset="0"/>
                <a:sym typeface="Constantia" charset="0"/>
              </a:rPr>
              <a:t> </a:t>
            </a:r>
            <a:r>
              <a:rPr lang="en-US" sz="3600" dirty="0" err="1">
                <a:solidFill>
                  <a:schemeClr val="tx1"/>
                </a:solidFill>
                <a:effectLst>
                  <a:outerShdw blurRad="38100" dist="38100" dir="2700000" algn="tl">
                    <a:srgbClr val="000000"/>
                  </a:outerShdw>
                </a:effectLst>
                <a:latin typeface="Constantia" charset="0"/>
                <a:ea typeface="ＭＳ Ｐゴシック" charset="0"/>
                <a:cs typeface="Constantia" charset="0"/>
                <a:sym typeface="Constantia" charset="0"/>
              </a:rPr>
              <a:t>peri</a:t>
            </a:r>
            <a:r>
              <a:rPr lang="en-US" sz="3600" dirty="0">
                <a:solidFill>
                  <a:schemeClr val="tx1"/>
                </a:solidFill>
                <a:effectLst>
                  <a:outerShdw blurRad="38100" dist="38100" dir="2700000" algn="tl">
                    <a:srgbClr val="000000"/>
                  </a:outerShdw>
                </a:effectLst>
                <a:latin typeface="Constantia" charset="0"/>
                <a:ea typeface="ＭＳ Ｐゴシック" charset="0"/>
                <a:cs typeface="Constantia" charset="0"/>
                <a:sym typeface="Constantia" charset="0"/>
              </a:rPr>
              <a:t> per-</a:t>
            </a:r>
            <a:r>
              <a:rPr lang="en-US" sz="3600" dirty="0" err="1">
                <a:solidFill>
                  <a:schemeClr val="tx1"/>
                </a:solidFill>
                <a:effectLst>
                  <a:outerShdw blurRad="38100" dist="38100" dir="2700000" algn="tl">
                    <a:srgbClr val="000000"/>
                  </a:outerShdw>
                </a:effectLst>
                <a:latin typeface="Constantia" charset="0"/>
                <a:ea typeface="ＭＳ Ｐゴシック" charset="0"/>
                <a:cs typeface="Constantia" charset="0"/>
                <a:sym typeface="Constantia" charset="0"/>
              </a:rPr>
              <a:t>ee</a:t>
            </a:r>
            <a:r>
              <a:rPr lang="ja-JP" altLang="en-US" sz="3600" dirty="0">
                <a:solidFill>
                  <a:schemeClr val="tx1"/>
                </a:solidFill>
                <a:effectLst>
                  <a:outerShdw blurRad="38100" dist="38100" dir="2700000" algn="tl">
                    <a:srgbClr val="000000"/>
                  </a:outerShdw>
                </a:effectLst>
                <a:latin typeface="Arial"/>
                <a:ea typeface="ＭＳ Ｐゴシック" charset="0"/>
                <a:cs typeface="Constantia" charset="0"/>
                <a:sym typeface="Constantia" charset="0"/>
              </a:rPr>
              <a:t>’</a:t>
            </a:r>
            <a:r>
              <a:rPr lang="en-US" sz="3600" dirty="0">
                <a:solidFill>
                  <a:schemeClr val="tx1"/>
                </a:solidFill>
                <a:effectLst>
                  <a:outerShdw blurRad="38100" dist="38100" dir="2700000" algn="tl">
                    <a:srgbClr val="000000"/>
                  </a:outerShdw>
                </a:effectLst>
                <a:latin typeface="Constantia" charset="0"/>
                <a:ea typeface="ＭＳ Ｐゴシック" charset="0"/>
                <a:cs typeface="Constantia" charset="0"/>
                <a:sym typeface="Constantia" charset="0"/>
              </a:rPr>
              <a:t> on account of, because of; (Mat. 26:28</a:t>
            </a:r>
            <a:r>
              <a:rPr lang="en-US" sz="3600" dirty="0" smtClean="0">
                <a:solidFill>
                  <a:schemeClr val="tx1"/>
                </a:solidFill>
                <a:effectLst>
                  <a:outerShdw blurRad="38100" dist="38100" dir="2700000" algn="tl">
                    <a:srgbClr val="000000"/>
                  </a:outerShdw>
                </a:effectLst>
                <a:latin typeface="Constantia" charset="0"/>
                <a:ea typeface="ＭＳ Ｐゴシック" charset="0"/>
                <a:cs typeface="Constantia" charset="0"/>
                <a:sym typeface="Constantia" charset="0"/>
              </a:rPr>
              <a:t>)</a:t>
            </a:r>
          </a:p>
          <a:p>
            <a:pPr marL="622300" indent="-569913" algn="l">
              <a:spcBef>
                <a:spcPts val="1400"/>
              </a:spcBef>
              <a:buClr>
                <a:srgbClr val="804000"/>
              </a:buClr>
              <a:buSzPct val="100000"/>
              <a:buFont typeface="Zapf Dingbats" charset="0"/>
              <a:buChar char="✴"/>
            </a:pPr>
            <a:r>
              <a:rPr lang="en-US" sz="3600" dirty="0" smtClean="0">
                <a:solidFill>
                  <a:schemeClr val="tx1"/>
                </a:solidFill>
                <a:effectLst>
                  <a:outerShdw blurRad="38100" dist="38100" dir="2700000" algn="tl">
                    <a:srgbClr val="000000"/>
                  </a:outerShdw>
                </a:effectLst>
                <a:latin typeface="Constantia" charset="0"/>
                <a:ea typeface="ＭＳ Ｐゴシック" charset="0"/>
                <a:cs typeface="Constantia" charset="0"/>
                <a:sym typeface="Constantia" charset="0"/>
              </a:rPr>
              <a:t>For</a:t>
            </a:r>
            <a:r>
              <a:rPr lang="en-US" sz="3600" dirty="0">
                <a:solidFill>
                  <a:schemeClr val="tx1"/>
                </a:solidFill>
                <a:effectLst>
                  <a:outerShdw blurRad="38100" dist="38100" dir="2700000" algn="tl">
                    <a:srgbClr val="000000"/>
                  </a:outerShdw>
                </a:effectLst>
                <a:latin typeface="Constantia" charset="0"/>
                <a:ea typeface="ＭＳ Ｐゴシック" charset="0"/>
                <a:cs typeface="Constantia" charset="0"/>
                <a:sym typeface="Constantia" charset="0"/>
              </a:rPr>
              <a:t>, - </a:t>
            </a:r>
            <a:r>
              <a:rPr lang="en-US" sz="3600" dirty="0" err="1">
                <a:solidFill>
                  <a:schemeClr val="tx1"/>
                </a:solidFill>
                <a:effectLst>
                  <a:outerShdw blurRad="38100" dist="38100" dir="2700000" algn="tl">
                    <a:srgbClr val="000000"/>
                  </a:outerShdw>
                </a:effectLst>
                <a:latin typeface="Constantia" charset="0"/>
                <a:ea typeface="ＭＳ Ｐゴシック" charset="0"/>
                <a:cs typeface="Constantia" charset="0"/>
                <a:sym typeface="Constantia" charset="0"/>
              </a:rPr>
              <a:t>eis</a:t>
            </a:r>
            <a:r>
              <a:rPr lang="en-US" sz="3600" dirty="0">
                <a:solidFill>
                  <a:schemeClr val="tx1"/>
                </a:solidFill>
                <a:effectLst>
                  <a:outerShdw blurRad="38100" dist="38100" dir="2700000" algn="tl">
                    <a:srgbClr val="000000"/>
                  </a:outerShdw>
                </a:effectLst>
                <a:latin typeface="Constantia" charset="0"/>
                <a:ea typeface="ＭＳ Ｐゴシック" charset="0"/>
                <a:cs typeface="Constantia" charset="0"/>
                <a:sym typeface="Constantia" charset="0"/>
              </a:rPr>
              <a:t> - 1) into, unto, to, to-wards, for, among - (Mat. 26:28; Acts 2:38)</a:t>
            </a:r>
          </a:p>
        </p:txBody>
      </p:sp>
      <p:sp>
        <p:nvSpPr>
          <p:cNvPr id="50179" name="Rectangle 3"/>
          <p:cNvSpPr>
            <a:spLocks/>
          </p:cNvSpPr>
          <p:nvPr/>
        </p:nvSpPr>
        <p:spPr bwMode="auto">
          <a:xfrm>
            <a:off x="131763" y="673100"/>
            <a:ext cx="12738100" cy="20574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r>
              <a:rPr lang="en-US" sz="6600">
                <a:solidFill>
                  <a:srgbClr val="58350F"/>
                </a:solidFill>
                <a:latin typeface="Rockwell Extra Bold" charset="0"/>
                <a:ea typeface="ＭＳ Ｐゴシック" charset="0"/>
                <a:cs typeface="Rockwell Extra Bold" charset="0"/>
                <a:sym typeface="Rockwell Extra Bold" charset="0"/>
              </a:rPr>
              <a:t>The Biblical Teaching About Inspiration</a:t>
            </a:r>
          </a:p>
        </p:txBody>
      </p:sp>
      <p:sp>
        <p:nvSpPr>
          <p:cNvPr id="50180" name="Rectangle 4"/>
          <p:cNvSpPr>
            <a:spLocks/>
          </p:cNvSpPr>
          <p:nvPr/>
        </p:nvSpPr>
        <p:spPr bwMode="auto">
          <a:xfrm>
            <a:off x="285750" y="254000"/>
            <a:ext cx="6456363" cy="4445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p:txBody>
      </p:sp>
      <p:sp>
        <p:nvSpPr>
          <p:cNvPr id="50181" name="AutoShape 5"/>
          <p:cNvSpPr>
            <a:spLocks/>
          </p:cNvSpPr>
          <p:nvPr/>
        </p:nvSpPr>
        <p:spPr bwMode="auto">
          <a:xfrm>
            <a:off x="2082800" y="2857500"/>
            <a:ext cx="88265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Plenary, verbal inspiration</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178">
                                            <p:bg/>
                                          </p:spTgt>
                                        </p:tgtEl>
                                        <p:attrNameLst>
                                          <p:attrName>style.visibility</p:attrName>
                                        </p:attrNameLst>
                                      </p:cBhvr>
                                      <p:to>
                                        <p:strVal val="visible"/>
                                      </p:to>
                                    </p:set>
                                    <p:animEffect transition="in" filter="wipe(left)">
                                      <p:cBhvr>
                                        <p:cTn id="7" dur="500"/>
                                        <p:tgtEl>
                                          <p:spTgt spid="50178">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0178">
                                            <p:txEl>
                                              <p:pRg st="0" end="0"/>
                                            </p:txEl>
                                          </p:spTgt>
                                        </p:tgtEl>
                                        <p:attrNameLst>
                                          <p:attrName>style.visibility</p:attrName>
                                        </p:attrNameLst>
                                      </p:cBhvr>
                                      <p:to>
                                        <p:strVal val="visible"/>
                                      </p:to>
                                    </p:set>
                                    <p:animEffect transition="in" filter="wipe(left)">
                                      <p:cBhvr>
                                        <p:cTn id="12" dur="500"/>
                                        <p:tgtEl>
                                          <p:spTgt spid="5017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0178">
                                            <p:txEl>
                                              <p:pRg st="1" end="1"/>
                                            </p:txEl>
                                          </p:spTgt>
                                        </p:tgtEl>
                                        <p:attrNameLst>
                                          <p:attrName>style.visibility</p:attrName>
                                        </p:attrNameLst>
                                      </p:cBhvr>
                                      <p:to>
                                        <p:strVal val="visible"/>
                                      </p:to>
                                    </p:set>
                                    <p:animEffect transition="in" filter="wipe(left)">
                                      <p:cBhvr>
                                        <p:cTn id="17" dur="500"/>
                                        <p:tgtEl>
                                          <p:spTgt spid="5017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0178">
                                            <p:txEl>
                                              <p:pRg st="2" end="2"/>
                                            </p:txEl>
                                          </p:spTgt>
                                        </p:tgtEl>
                                        <p:attrNameLst>
                                          <p:attrName>style.visibility</p:attrName>
                                        </p:attrNameLst>
                                      </p:cBhvr>
                                      <p:to>
                                        <p:strVal val="visible"/>
                                      </p:to>
                                    </p:set>
                                    <p:animEffect transition="in" filter="wipe(left)">
                                      <p:cBhvr>
                                        <p:cTn id="22" dur="500"/>
                                        <p:tgtEl>
                                          <p:spTgt spid="5017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0178">
                                            <p:txEl>
                                              <p:pRg st="3" end="3"/>
                                            </p:txEl>
                                          </p:spTgt>
                                        </p:tgtEl>
                                        <p:attrNameLst>
                                          <p:attrName>style.visibility</p:attrName>
                                        </p:attrNameLst>
                                      </p:cBhvr>
                                      <p:to>
                                        <p:strVal val="visible"/>
                                      </p:to>
                                    </p:set>
                                    <p:animEffect transition="in" filter="wipe(left)">
                                      <p:cBhvr>
                                        <p:cTn id="27" dur="500"/>
                                        <p:tgtEl>
                                          <p:spTgt spid="5017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build="p"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p:cNvSpPr>
          <p:nvPr/>
        </p:nvSpPr>
        <p:spPr bwMode="auto">
          <a:xfrm>
            <a:off x="131763" y="673100"/>
            <a:ext cx="12738100" cy="20574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r>
              <a:rPr lang="en-US" sz="6600">
                <a:solidFill>
                  <a:srgbClr val="58350F"/>
                </a:solidFill>
                <a:latin typeface="Rockwell Extra Bold" charset="0"/>
                <a:ea typeface="ＭＳ Ｐゴシック" charset="0"/>
                <a:cs typeface="Rockwell Extra Bold" charset="0"/>
                <a:sym typeface="Rockwell Extra Bold" charset="0"/>
              </a:rPr>
              <a:t>The Biblical Teaching About Inspiration</a:t>
            </a:r>
          </a:p>
        </p:txBody>
      </p:sp>
      <p:sp>
        <p:nvSpPr>
          <p:cNvPr id="51202" name="Rectangle 2"/>
          <p:cNvSpPr>
            <a:spLocks/>
          </p:cNvSpPr>
          <p:nvPr/>
        </p:nvSpPr>
        <p:spPr bwMode="auto">
          <a:xfrm>
            <a:off x="285750" y="254000"/>
            <a:ext cx="6456363" cy="4445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p:txBody>
      </p:sp>
      <p:sp>
        <p:nvSpPr>
          <p:cNvPr id="51203" name="AutoShape 3"/>
          <p:cNvSpPr>
            <a:spLocks/>
          </p:cNvSpPr>
          <p:nvPr/>
        </p:nvSpPr>
        <p:spPr bwMode="auto">
          <a:xfrm>
            <a:off x="2082800" y="2857500"/>
            <a:ext cx="88265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Plenary, verbal inspiration</a:t>
            </a:r>
          </a:p>
        </p:txBody>
      </p:sp>
      <p:sp>
        <p:nvSpPr>
          <p:cNvPr id="51204" name="Rectangle 4"/>
          <p:cNvSpPr>
            <a:spLocks/>
          </p:cNvSpPr>
          <p:nvPr/>
        </p:nvSpPr>
        <p:spPr bwMode="auto">
          <a:xfrm>
            <a:off x="4445000" y="4197350"/>
            <a:ext cx="8318500" cy="5384800"/>
          </a:xfrm>
          <a:prstGeom prst="rect">
            <a:avLst/>
          </a:prstGeom>
          <a:noFill/>
          <a:ln>
            <a:noFill/>
          </a:ln>
          <a:effectLst>
            <a:outerShdw blurRad="152400" dist="165099" dir="2339998"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673100" indent="-620713" algn="l">
              <a:spcBef>
                <a:spcPts val="1400"/>
              </a:spcBef>
              <a:buClr>
                <a:srgbClr val="804000"/>
              </a:buClr>
              <a:buSzPct val="100000"/>
              <a:buFont typeface="Zapf Dingbats" charset="0"/>
              <a:buChar char="✴"/>
            </a:pPr>
            <a:r>
              <a:rPr lang="en-US" sz="3400" dirty="0">
                <a:solidFill>
                  <a:schemeClr val="tx1"/>
                </a:solidFill>
                <a:latin typeface="Constantia" charset="0"/>
                <a:ea typeface="ＭＳ Ｐゴシック" charset="0"/>
                <a:cs typeface="Constantia" charset="0"/>
                <a:sym typeface="Constantia" charset="0"/>
              </a:rPr>
              <a:t>When the Bible writers spoke or wrote, they did so by inspiration.  </a:t>
            </a:r>
            <a:endParaRPr lang="en-US" sz="3400" dirty="0" smtClean="0">
              <a:solidFill>
                <a:schemeClr val="tx1"/>
              </a:solidFill>
              <a:latin typeface="Constantia" charset="0"/>
              <a:ea typeface="ＭＳ Ｐゴシック" charset="0"/>
              <a:cs typeface="Constantia" charset="0"/>
              <a:sym typeface="Constantia" charset="0"/>
            </a:endParaRPr>
          </a:p>
          <a:p>
            <a:pPr marL="673100" indent="-620713" algn="l">
              <a:spcBef>
                <a:spcPts val="1400"/>
              </a:spcBef>
              <a:buClr>
                <a:srgbClr val="804000"/>
              </a:buClr>
              <a:buSzPct val="100000"/>
              <a:buFont typeface="Zapf Dingbats" charset="0"/>
              <a:buChar char="✴"/>
            </a:pPr>
            <a:r>
              <a:rPr lang="en-US" sz="3400" dirty="0" smtClean="0">
                <a:solidFill>
                  <a:schemeClr val="tx1"/>
                </a:solidFill>
                <a:latin typeface="Constantia" charset="0"/>
                <a:ea typeface="ＭＳ Ｐゴシック" charset="0"/>
                <a:cs typeface="Constantia" charset="0"/>
                <a:sym typeface="Constantia" charset="0"/>
              </a:rPr>
              <a:t>God </a:t>
            </a:r>
            <a:r>
              <a:rPr lang="en-US" sz="3400" dirty="0">
                <a:solidFill>
                  <a:schemeClr val="tx1"/>
                </a:solidFill>
                <a:latin typeface="Constantia" charset="0"/>
                <a:ea typeface="ＭＳ Ｐゴシック" charset="0"/>
                <a:cs typeface="Constantia" charset="0"/>
                <a:sym typeface="Constantia" charset="0"/>
              </a:rPr>
              <a:t>gave them the idea and then selected and chose from their vocabulary the words to be used in making the idea known.  </a:t>
            </a:r>
            <a:endParaRPr lang="en-US" sz="3400" dirty="0" smtClean="0">
              <a:solidFill>
                <a:schemeClr val="tx1"/>
              </a:solidFill>
              <a:latin typeface="Constantia" charset="0"/>
              <a:ea typeface="ＭＳ Ｐゴシック" charset="0"/>
              <a:cs typeface="Constantia" charset="0"/>
              <a:sym typeface="Constantia" charset="0"/>
            </a:endParaRPr>
          </a:p>
          <a:p>
            <a:pPr marL="673100" indent="-620713" algn="l">
              <a:spcBef>
                <a:spcPts val="1400"/>
              </a:spcBef>
              <a:buClr>
                <a:srgbClr val="804000"/>
              </a:buClr>
              <a:buSzPct val="100000"/>
              <a:buFont typeface="Zapf Dingbats" charset="0"/>
              <a:buChar char="✴"/>
            </a:pPr>
            <a:r>
              <a:rPr lang="en-US" sz="3400" dirty="0" smtClean="0">
                <a:solidFill>
                  <a:schemeClr val="tx1"/>
                </a:solidFill>
                <a:latin typeface="Constantia" charset="0"/>
                <a:ea typeface="ＭＳ Ｐゴシック" charset="0"/>
                <a:cs typeface="Constantia" charset="0"/>
                <a:sym typeface="Constantia" charset="0"/>
              </a:rPr>
              <a:t>Both </a:t>
            </a:r>
            <a:r>
              <a:rPr lang="en-US" sz="3400" dirty="0">
                <a:solidFill>
                  <a:schemeClr val="tx1"/>
                </a:solidFill>
                <a:latin typeface="Constantia" charset="0"/>
                <a:ea typeface="ＭＳ Ｐゴシック" charset="0"/>
                <a:cs typeface="Constantia" charset="0"/>
                <a:sym typeface="Constantia" charset="0"/>
              </a:rPr>
              <a:t>the thought and the words by which the thought was made known are equally inspired. </a:t>
            </a:r>
          </a:p>
        </p:txBody>
      </p:sp>
      <p:pic>
        <p:nvPicPr>
          <p:cNvPr id="512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59090">
            <a:off x="-338138" y="4772025"/>
            <a:ext cx="5305426"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grpId="0" nodeType="afterEffect">
                                  <p:stCondLst>
                                    <p:cond delay="0"/>
                                  </p:stCondLst>
                                  <p:iterate type="lt">
                                    <p:tmPct val="100000"/>
                                  </p:iterate>
                                  <p:childTnLst>
                                    <p:set>
                                      <p:cBhvr>
                                        <p:cTn id="6" dur="1" fill="hold">
                                          <p:stCondLst>
                                            <p:cond delay="0"/>
                                          </p:stCondLst>
                                        </p:cTn>
                                        <p:tgtEl>
                                          <p:spTgt spid="51204">
                                            <p:txEl>
                                              <p:pRg st="0" end="0"/>
                                            </p:txEl>
                                          </p:spTgt>
                                        </p:tgtEl>
                                        <p:attrNameLst>
                                          <p:attrName>style.visibility</p:attrName>
                                        </p:attrNameLst>
                                      </p:cBhvr>
                                      <p:to>
                                        <p:strVal val="visible"/>
                                      </p:to>
                                    </p:set>
                                    <p:anim calcmode="lin" valueType="num">
                                      <p:cBhvr>
                                        <p:cTn id="7" dur="75" fill="hold"/>
                                        <p:tgtEl>
                                          <p:spTgt spid="51204">
                                            <p:txEl>
                                              <p:pRg st="0" end="0"/>
                                            </p:txEl>
                                          </p:spTgt>
                                        </p:tgtEl>
                                        <p:attrNameLst>
                                          <p:attrName>ppt_w</p:attrName>
                                        </p:attrNameLst>
                                      </p:cBhvr>
                                      <p:tavLst>
                                        <p:tav tm="0">
                                          <p:val>
                                            <p:strVal val="4*#ppt_w"/>
                                          </p:val>
                                        </p:tav>
                                        <p:tav tm="100000">
                                          <p:val>
                                            <p:strVal val="#ppt_w"/>
                                          </p:val>
                                        </p:tav>
                                      </p:tavLst>
                                    </p:anim>
                                    <p:anim calcmode="lin" valueType="num">
                                      <p:cBhvr>
                                        <p:cTn id="8" dur="75" fill="hold"/>
                                        <p:tgtEl>
                                          <p:spTgt spid="51204">
                                            <p:txEl>
                                              <p:pRg st="0" end="0"/>
                                            </p:txEl>
                                          </p:spTgt>
                                        </p:tgtEl>
                                        <p:attrNameLst>
                                          <p:attrName>ppt_h</p:attrName>
                                        </p:attrNameLst>
                                      </p:cBhvr>
                                      <p:tavLst>
                                        <p:tav tm="0">
                                          <p:val>
                                            <p:strVal val="4*#ppt_h"/>
                                          </p:val>
                                        </p:tav>
                                        <p:tav tm="100000">
                                          <p:val>
                                            <p:strVal val="#ppt_h"/>
                                          </p:val>
                                        </p:tav>
                                      </p:tavLst>
                                    </p:anim>
                                  </p:childTnLst>
                                </p:cTn>
                              </p:par>
                            </p:childTnLst>
                          </p:cTn>
                        </p:par>
                        <p:par>
                          <p:cTn id="9" fill="hold">
                            <p:stCondLst>
                              <p:cond delay="4125"/>
                            </p:stCondLst>
                            <p:childTnLst>
                              <p:par>
                                <p:cTn id="10" presetID="23" presetClass="entr" presetSubtype="32" fill="hold" grpId="0" nodeType="afterEffect">
                                  <p:stCondLst>
                                    <p:cond delay="0"/>
                                  </p:stCondLst>
                                  <p:iterate type="lt">
                                    <p:tmPct val="100000"/>
                                  </p:iterate>
                                  <p:childTnLst>
                                    <p:set>
                                      <p:cBhvr>
                                        <p:cTn id="11" dur="1" fill="hold">
                                          <p:stCondLst>
                                            <p:cond delay="0"/>
                                          </p:stCondLst>
                                        </p:cTn>
                                        <p:tgtEl>
                                          <p:spTgt spid="51204">
                                            <p:txEl>
                                              <p:pRg st="1" end="1"/>
                                            </p:txEl>
                                          </p:spTgt>
                                        </p:tgtEl>
                                        <p:attrNameLst>
                                          <p:attrName>style.visibility</p:attrName>
                                        </p:attrNameLst>
                                      </p:cBhvr>
                                      <p:to>
                                        <p:strVal val="visible"/>
                                      </p:to>
                                    </p:set>
                                    <p:anim calcmode="lin" valueType="num">
                                      <p:cBhvr>
                                        <p:cTn id="12" dur="75" fill="hold"/>
                                        <p:tgtEl>
                                          <p:spTgt spid="51204">
                                            <p:txEl>
                                              <p:pRg st="1" end="1"/>
                                            </p:txEl>
                                          </p:spTgt>
                                        </p:tgtEl>
                                        <p:attrNameLst>
                                          <p:attrName>ppt_w</p:attrName>
                                        </p:attrNameLst>
                                      </p:cBhvr>
                                      <p:tavLst>
                                        <p:tav tm="0">
                                          <p:val>
                                            <p:strVal val="4*#ppt_w"/>
                                          </p:val>
                                        </p:tav>
                                        <p:tav tm="100000">
                                          <p:val>
                                            <p:strVal val="#ppt_w"/>
                                          </p:val>
                                        </p:tav>
                                      </p:tavLst>
                                    </p:anim>
                                    <p:anim calcmode="lin" valueType="num">
                                      <p:cBhvr>
                                        <p:cTn id="13" dur="75" fill="hold"/>
                                        <p:tgtEl>
                                          <p:spTgt spid="51204">
                                            <p:txEl>
                                              <p:pRg st="1" end="1"/>
                                            </p:txEl>
                                          </p:spTgt>
                                        </p:tgtEl>
                                        <p:attrNameLst>
                                          <p:attrName>ppt_h</p:attrName>
                                        </p:attrNameLst>
                                      </p:cBhvr>
                                      <p:tavLst>
                                        <p:tav tm="0">
                                          <p:val>
                                            <p:strVal val="4*#ppt_h"/>
                                          </p:val>
                                        </p:tav>
                                        <p:tav tm="100000">
                                          <p:val>
                                            <p:strVal val="#ppt_h"/>
                                          </p:val>
                                        </p:tav>
                                      </p:tavLst>
                                    </p:anim>
                                  </p:childTnLst>
                                </p:cTn>
                              </p:par>
                            </p:childTnLst>
                          </p:cTn>
                        </p:par>
                        <p:par>
                          <p:cTn id="14" fill="hold">
                            <p:stCondLst>
                              <p:cond delay="11400"/>
                            </p:stCondLst>
                            <p:childTnLst>
                              <p:par>
                                <p:cTn id="15" presetID="23" presetClass="entr" presetSubtype="32" fill="hold" grpId="0" nodeType="afterEffect">
                                  <p:stCondLst>
                                    <p:cond delay="0"/>
                                  </p:stCondLst>
                                  <p:iterate type="lt">
                                    <p:tmPct val="100000"/>
                                  </p:iterate>
                                  <p:childTnLst>
                                    <p:set>
                                      <p:cBhvr>
                                        <p:cTn id="16" dur="1" fill="hold">
                                          <p:stCondLst>
                                            <p:cond delay="0"/>
                                          </p:stCondLst>
                                        </p:cTn>
                                        <p:tgtEl>
                                          <p:spTgt spid="51204">
                                            <p:txEl>
                                              <p:pRg st="2" end="2"/>
                                            </p:txEl>
                                          </p:spTgt>
                                        </p:tgtEl>
                                        <p:attrNameLst>
                                          <p:attrName>style.visibility</p:attrName>
                                        </p:attrNameLst>
                                      </p:cBhvr>
                                      <p:to>
                                        <p:strVal val="visible"/>
                                      </p:to>
                                    </p:set>
                                    <p:anim calcmode="lin" valueType="num">
                                      <p:cBhvr>
                                        <p:cTn id="17" dur="75" fill="hold"/>
                                        <p:tgtEl>
                                          <p:spTgt spid="51204">
                                            <p:txEl>
                                              <p:pRg st="2" end="2"/>
                                            </p:txEl>
                                          </p:spTgt>
                                        </p:tgtEl>
                                        <p:attrNameLst>
                                          <p:attrName>ppt_w</p:attrName>
                                        </p:attrNameLst>
                                      </p:cBhvr>
                                      <p:tavLst>
                                        <p:tav tm="0">
                                          <p:val>
                                            <p:strVal val="4*#ppt_w"/>
                                          </p:val>
                                        </p:tav>
                                        <p:tav tm="100000">
                                          <p:val>
                                            <p:strVal val="#ppt_w"/>
                                          </p:val>
                                        </p:tav>
                                      </p:tavLst>
                                    </p:anim>
                                    <p:anim calcmode="lin" valueType="num">
                                      <p:cBhvr>
                                        <p:cTn id="18" dur="75" fill="hold"/>
                                        <p:tgtEl>
                                          <p:spTgt spid="51204">
                                            <p:txEl>
                                              <p:pRg st="2" end="2"/>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build="p" autoUpdateAnimBg="0"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p:cNvSpPr>
          <p:nvPr/>
        </p:nvSpPr>
        <p:spPr bwMode="auto">
          <a:xfrm>
            <a:off x="131763" y="673100"/>
            <a:ext cx="12738100" cy="20574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r>
              <a:rPr lang="en-US" sz="6600">
                <a:solidFill>
                  <a:srgbClr val="58350F"/>
                </a:solidFill>
                <a:latin typeface="Rockwell Extra Bold" charset="0"/>
                <a:ea typeface="ＭＳ Ｐゴシック" charset="0"/>
                <a:cs typeface="Rockwell Extra Bold" charset="0"/>
                <a:sym typeface="Rockwell Extra Bold" charset="0"/>
              </a:rPr>
              <a:t>The Biblical Teaching About Inspiration</a:t>
            </a:r>
          </a:p>
        </p:txBody>
      </p:sp>
      <p:sp>
        <p:nvSpPr>
          <p:cNvPr id="52226" name="Rectangle 2"/>
          <p:cNvSpPr>
            <a:spLocks/>
          </p:cNvSpPr>
          <p:nvPr/>
        </p:nvSpPr>
        <p:spPr bwMode="auto">
          <a:xfrm>
            <a:off x="285750" y="254000"/>
            <a:ext cx="6456363" cy="4445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p:txBody>
      </p:sp>
      <p:sp>
        <p:nvSpPr>
          <p:cNvPr id="52227" name="AutoShape 3"/>
          <p:cNvSpPr>
            <a:spLocks/>
          </p:cNvSpPr>
          <p:nvPr/>
        </p:nvSpPr>
        <p:spPr bwMode="auto">
          <a:xfrm>
            <a:off x="2082800" y="2857500"/>
            <a:ext cx="88265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Plenary, verbal inspiration</a:t>
            </a:r>
          </a:p>
        </p:txBody>
      </p:sp>
      <p:pic>
        <p:nvPicPr>
          <p:cNvPr id="522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59090">
            <a:off x="-338138" y="4772025"/>
            <a:ext cx="5305426"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2229" name="Rectangle 5"/>
          <p:cNvSpPr>
            <a:spLocks/>
          </p:cNvSpPr>
          <p:nvPr/>
        </p:nvSpPr>
        <p:spPr bwMode="auto">
          <a:xfrm>
            <a:off x="4940300" y="4432300"/>
            <a:ext cx="7353300" cy="4673600"/>
          </a:xfrm>
          <a:prstGeom prst="rect">
            <a:avLst/>
          </a:prstGeom>
          <a:noFill/>
          <a:ln>
            <a:noFill/>
          </a:ln>
          <a:effectLst>
            <a:outerShdw blurRad="152400" dist="165099" dir="2339998"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5400" dirty="0">
                <a:solidFill>
                  <a:schemeClr val="tx1"/>
                </a:solidFill>
                <a:ea typeface="ＭＳ Ｐゴシック" charset="0"/>
                <a:cs typeface="Papyrus" charset="0"/>
              </a:rPr>
              <a:t>Thus, every word in every part of the original manuscript is there because The Holy Spirit directed it to be there . . .</a:t>
            </a:r>
          </a:p>
        </p:txBody>
      </p:sp>
    </p:spTree>
  </p:cSld>
  <p:clrMapOvr>
    <a:masterClrMapping/>
  </p:clrMapOvr>
  <p:transition xmlns:p14="http://schemas.microsoft.com/office/powerpoint/2010/main" spd="med">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p:cNvSpPr>
          <p:nvPr/>
        </p:nvSpPr>
        <p:spPr bwMode="auto">
          <a:xfrm>
            <a:off x="131763" y="673100"/>
            <a:ext cx="12738100" cy="20574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r>
              <a:rPr lang="en-US" sz="6600">
                <a:solidFill>
                  <a:srgbClr val="58350F"/>
                </a:solidFill>
                <a:latin typeface="Rockwell Extra Bold" charset="0"/>
                <a:ea typeface="ＭＳ Ｐゴシック" charset="0"/>
                <a:cs typeface="Rockwell Extra Bold" charset="0"/>
                <a:sym typeface="Rockwell Extra Bold" charset="0"/>
              </a:rPr>
              <a:t>The Biblical Teaching About Inspiration</a:t>
            </a:r>
          </a:p>
        </p:txBody>
      </p:sp>
      <p:sp>
        <p:nvSpPr>
          <p:cNvPr id="53250" name="Rectangle 2"/>
          <p:cNvSpPr>
            <a:spLocks/>
          </p:cNvSpPr>
          <p:nvPr/>
        </p:nvSpPr>
        <p:spPr bwMode="auto">
          <a:xfrm>
            <a:off x="285750" y="254000"/>
            <a:ext cx="6456363" cy="4445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p:txBody>
      </p:sp>
      <p:sp>
        <p:nvSpPr>
          <p:cNvPr id="53251" name="AutoShape 3"/>
          <p:cNvSpPr>
            <a:spLocks/>
          </p:cNvSpPr>
          <p:nvPr/>
        </p:nvSpPr>
        <p:spPr bwMode="auto">
          <a:xfrm>
            <a:off x="2082800" y="2857500"/>
            <a:ext cx="88265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Plenary, verbal inspiration</a:t>
            </a:r>
          </a:p>
        </p:txBody>
      </p:sp>
      <p:pic>
        <p:nvPicPr>
          <p:cNvPr id="532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59090">
            <a:off x="-338138" y="4772025"/>
            <a:ext cx="5305426"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3253" name="Rectangle 5"/>
          <p:cNvSpPr>
            <a:spLocks/>
          </p:cNvSpPr>
          <p:nvPr/>
        </p:nvSpPr>
        <p:spPr bwMode="auto">
          <a:xfrm>
            <a:off x="4711700" y="4248150"/>
            <a:ext cx="7670800" cy="5194300"/>
          </a:xfrm>
          <a:prstGeom prst="rect">
            <a:avLst/>
          </a:prstGeom>
          <a:noFill/>
          <a:ln>
            <a:noFill/>
          </a:ln>
          <a:effectLst>
            <a:outerShdw blurRad="152400" dist="165099" dir="2339998"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622300" indent="-569913" algn="l">
              <a:spcBef>
                <a:spcPts val="400"/>
              </a:spcBef>
              <a:buClr>
                <a:srgbClr val="804000"/>
              </a:buClr>
              <a:buSzPct val="100000"/>
              <a:buFont typeface="Zapf Dingbats" charset="0"/>
              <a:buChar char="✴"/>
            </a:pPr>
            <a:r>
              <a:rPr lang="en-US" sz="4500" dirty="0">
                <a:solidFill>
                  <a:schemeClr val="tx1"/>
                </a:solidFill>
                <a:latin typeface="Boulder Regular" charset="0"/>
                <a:ea typeface="ＭＳ Ｐゴシック" charset="0"/>
                <a:cs typeface="Boulder Regular" charset="0"/>
                <a:sym typeface="Boulder Regular" charset="0"/>
              </a:rPr>
              <a:t>Do you tremble at God</a:t>
            </a:r>
            <a:r>
              <a:rPr lang="ja-JP" altLang="en-US" sz="4500" dirty="0">
                <a:solidFill>
                  <a:schemeClr val="tx1"/>
                </a:solidFill>
                <a:latin typeface="Arial"/>
                <a:ea typeface="ＭＳ Ｐゴシック" charset="0"/>
                <a:cs typeface="Boulder Regular" charset="0"/>
                <a:sym typeface="Boulder Regular" charset="0"/>
              </a:rPr>
              <a:t>’</a:t>
            </a:r>
            <a:r>
              <a:rPr lang="en-US" sz="4500" dirty="0">
                <a:solidFill>
                  <a:schemeClr val="tx1"/>
                </a:solidFill>
                <a:latin typeface="Boulder Regular" charset="0"/>
                <a:ea typeface="ＭＳ Ｐゴシック" charset="0"/>
                <a:cs typeface="Boulder Regular" charset="0"/>
                <a:sym typeface="Boulder Regular" charset="0"/>
              </a:rPr>
              <a:t>s word</a:t>
            </a:r>
            <a:r>
              <a:rPr lang="en-US" sz="4500" dirty="0">
                <a:solidFill>
                  <a:schemeClr val="tx1"/>
                </a:solidFill>
                <a:latin typeface="Constantia" charset="0"/>
                <a:ea typeface="ＭＳ Ｐゴシック" charset="0"/>
                <a:cs typeface="Constantia" charset="0"/>
                <a:sym typeface="Constantia" charset="0"/>
              </a:rPr>
              <a:t> - Isaiah 66:2  </a:t>
            </a:r>
            <a:endParaRPr lang="en-US" sz="4500" dirty="0" smtClean="0">
              <a:solidFill>
                <a:schemeClr val="tx1"/>
              </a:solidFill>
              <a:latin typeface="Constantia" charset="0"/>
              <a:ea typeface="ＭＳ Ｐゴシック" charset="0"/>
              <a:cs typeface="Constantia" charset="0"/>
              <a:sym typeface="Constantia" charset="0"/>
            </a:endParaRPr>
          </a:p>
          <a:p>
            <a:pPr marL="622300" indent="-569913" algn="l">
              <a:spcBef>
                <a:spcPts val="400"/>
              </a:spcBef>
              <a:buClr>
                <a:srgbClr val="804000"/>
              </a:buClr>
              <a:buSzPct val="100000"/>
              <a:buFont typeface="Zapf Dingbats" charset="0"/>
              <a:buChar char="✴"/>
            </a:pPr>
            <a:r>
              <a:rPr lang="en-US" sz="4500" dirty="0" smtClean="0">
                <a:solidFill>
                  <a:schemeClr val="tx1"/>
                </a:solidFill>
                <a:latin typeface="Boulder Regular" charset="0"/>
                <a:ea typeface="ＭＳ Ｐゴシック" charset="0"/>
                <a:cs typeface="Boulder Regular" charset="0"/>
                <a:sym typeface="Boulder Regular" charset="0"/>
              </a:rPr>
              <a:t>God</a:t>
            </a:r>
            <a:r>
              <a:rPr lang="ja-JP" altLang="en-US" sz="4500" dirty="0" smtClean="0">
                <a:solidFill>
                  <a:schemeClr val="tx1"/>
                </a:solidFill>
                <a:latin typeface="Arial"/>
                <a:ea typeface="ＭＳ Ｐゴシック" charset="0"/>
                <a:cs typeface="Boulder Regular" charset="0"/>
                <a:sym typeface="Boulder Regular" charset="0"/>
              </a:rPr>
              <a:t>’</a:t>
            </a:r>
            <a:r>
              <a:rPr lang="en-US" sz="4500" dirty="0" smtClean="0">
                <a:solidFill>
                  <a:schemeClr val="tx1"/>
                </a:solidFill>
                <a:latin typeface="Boulder Regular" charset="0"/>
                <a:ea typeface="ＭＳ Ｐゴシック" charset="0"/>
                <a:cs typeface="Boulder Regular" charset="0"/>
                <a:sym typeface="Boulder Regular" charset="0"/>
              </a:rPr>
              <a:t>s </a:t>
            </a:r>
            <a:r>
              <a:rPr lang="en-US" sz="4500" dirty="0">
                <a:solidFill>
                  <a:schemeClr val="tx1"/>
                </a:solidFill>
                <a:latin typeface="Boulder Regular" charset="0"/>
                <a:ea typeface="ＭＳ Ｐゴシック" charset="0"/>
                <a:cs typeface="Boulder Regular" charset="0"/>
                <a:sym typeface="Boulder Regular" charset="0"/>
              </a:rPr>
              <a:t>word will judge us</a:t>
            </a:r>
            <a:r>
              <a:rPr lang="en-US" sz="4500" dirty="0">
                <a:solidFill>
                  <a:schemeClr val="tx1"/>
                </a:solidFill>
                <a:latin typeface="Constantia" charset="0"/>
                <a:ea typeface="ＭＳ Ｐゴシック" charset="0"/>
                <a:cs typeface="Constantia" charset="0"/>
                <a:sym typeface="Constantia" charset="0"/>
              </a:rPr>
              <a:t> - John 12:</a:t>
            </a:r>
            <a:r>
              <a:rPr lang="en-US" sz="4500" dirty="0" smtClean="0">
                <a:solidFill>
                  <a:schemeClr val="tx1"/>
                </a:solidFill>
                <a:latin typeface="Constantia" charset="0"/>
                <a:ea typeface="ＭＳ Ｐゴシック" charset="0"/>
                <a:cs typeface="Constantia" charset="0"/>
                <a:sym typeface="Constantia" charset="0"/>
              </a:rPr>
              <a:t>48</a:t>
            </a:r>
          </a:p>
          <a:p>
            <a:pPr marL="622300" indent="-569913" algn="l">
              <a:spcBef>
                <a:spcPts val="400"/>
              </a:spcBef>
              <a:buClr>
                <a:srgbClr val="804000"/>
              </a:buClr>
              <a:buSzPct val="100000"/>
              <a:buFont typeface="Zapf Dingbats" charset="0"/>
              <a:buChar char="✴"/>
            </a:pPr>
            <a:r>
              <a:rPr lang="en-US" sz="4500" dirty="0" smtClean="0">
                <a:solidFill>
                  <a:schemeClr val="tx1"/>
                </a:solidFill>
                <a:latin typeface="Boulder Regular" charset="0"/>
                <a:ea typeface="ＭＳ Ｐゴシック" charset="0"/>
                <a:cs typeface="Boulder Regular" charset="0"/>
                <a:sym typeface="Boulder Regular" charset="0"/>
              </a:rPr>
              <a:t>What </a:t>
            </a:r>
            <a:r>
              <a:rPr lang="en-US" sz="4500" dirty="0">
                <a:solidFill>
                  <a:schemeClr val="tx1"/>
                </a:solidFill>
                <a:latin typeface="Boulder Regular" charset="0"/>
                <a:ea typeface="ＭＳ Ｐゴシック" charset="0"/>
                <a:cs typeface="Boulder Regular" charset="0"/>
                <a:sym typeface="Boulder Regular" charset="0"/>
              </a:rPr>
              <a:t>is your attitude toward the word of God?</a:t>
            </a:r>
            <a:r>
              <a:rPr lang="en-US" sz="4500" dirty="0">
                <a:solidFill>
                  <a:schemeClr val="tx1"/>
                </a:solidFill>
                <a:latin typeface="Constantia" charset="0"/>
                <a:ea typeface="ＭＳ Ｐゴシック" charset="0"/>
                <a:cs typeface="Constantia" charset="0"/>
                <a:sym typeface="Constantia" charset="0"/>
              </a:rPr>
              <a:t> - 1 </a:t>
            </a:r>
            <a:r>
              <a:rPr lang="en-US" sz="4500" dirty="0" err="1">
                <a:solidFill>
                  <a:schemeClr val="tx1"/>
                </a:solidFill>
                <a:latin typeface="Constantia" charset="0"/>
                <a:ea typeface="ＭＳ Ｐゴシック" charset="0"/>
                <a:cs typeface="Constantia" charset="0"/>
                <a:sym typeface="Constantia" charset="0"/>
              </a:rPr>
              <a:t>Thes</a:t>
            </a:r>
            <a:r>
              <a:rPr lang="en-US" sz="4500" dirty="0">
                <a:solidFill>
                  <a:schemeClr val="tx1"/>
                </a:solidFill>
                <a:latin typeface="Constantia" charset="0"/>
                <a:ea typeface="ＭＳ Ｐゴシック" charset="0"/>
                <a:cs typeface="Constantia" charset="0"/>
                <a:sym typeface="Constantia" charset="0"/>
              </a:rPr>
              <a:t>. 2:13</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8" presetClass="entr" presetSubtype="0" fill="hold" grpId="0" nodeType="afterEffect">
                                  <p:stCondLst>
                                    <p:cond delay="0"/>
                                  </p:stCondLst>
                                  <p:childTnLst>
                                    <p:set>
                                      <p:cBhvr>
                                        <p:cTn id="6" dur="1" fill="hold">
                                          <p:stCondLst>
                                            <p:cond delay="499"/>
                                          </p:stCondLst>
                                        </p:cTn>
                                        <p:tgtEl>
                                          <p:spTgt spid="5325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68" presetClass="entr" presetSubtype="0" fill="hold" grpId="0" nodeType="afterEffect">
                                  <p:stCondLst>
                                    <p:cond delay="0"/>
                                  </p:stCondLst>
                                  <p:childTnLst>
                                    <p:set>
                                      <p:cBhvr>
                                        <p:cTn id="9" dur="1" fill="hold">
                                          <p:stCondLst>
                                            <p:cond delay="499"/>
                                          </p:stCondLst>
                                        </p:cTn>
                                        <p:tgtEl>
                                          <p:spTgt spid="53253">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68" presetClass="entr" presetSubtype="0" fill="hold" grpId="0" nodeType="afterEffect">
                                  <p:stCondLst>
                                    <p:cond delay="0"/>
                                  </p:stCondLst>
                                  <p:childTnLst>
                                    <p:set>
                                      <p:cBhvr>
                                        <p:cTn id="12" dur="1" fill="hold">
                                          <p:stCondLst>
                                            <p:cond delay="499"/>
                                          </p:stCondLst>
                                        </p:cTn>
                                        <p:tgtEl>
                                          <p:spTgt spid="5325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build="p" autoUpdateAnimBg="0" advAuto="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p>
            <a:fld id="{B166EBAE-DA32-354A-853C-1913AF128F03}" type="slidenum">
              <a:rPr lang="en-US"/>
              <a:pPr/>
              <a:t>27</a:t>
            </a:fld>
            <a:endParaRPr lang="en-US"/>
          </a:p>
        </p:txBody>
      </p:sp>
    </p:spTree>
  </p:cSld>
  <p:clrMapOvr>
    <a:masterClrMapping/>
  </p:clrMapOvr>
  <p:transition xmlns:p14="http://schemas.microsoft.com/office/powerpoint/2010/main" spd="slow">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p:cNvSpPr>
          <p:nvPr/>
        </p:nvSpPr>
        <p:spPr bwMode="auto">
          <a:xfrm>
            <a:off x="469900" y="4416425"/>
            <a:ext cx="12052300" cy="4114800"/>
          </a:xfrm>
          <a:prstGeom prst="rect">
            <a:avLst/>
          </a:prstGeom>
          <a:gradFill rotWithShape="0">
            <a:gsLst>
              <a:gs pos="0">
                <a:srgbClr val="FAFCF4"/>
              </a:gs>
              <a:gs pos="65001">
                <a:srgbClr val="F2F7E4"/>
              </a:gs>
              <a:gs pos="100000">
                <a:srgbClr val="EDF4D9"/>
              </a:gs>
            </a:gsLst>
            <a:lin ang="5400000" scaled="1"/>
          </a:gradFill>
          <a:ln w="9525" cap="flat">
            <a:solidFill>
              <a:srgbClr val="AAB390"/>
            </a:solidFill>
            <a:prstDash val="solid"/>
            <a:round/>
            <a:headEnd type="none" w="med" len="med"/>
            <a:tailEnd type="none" w="med" len="med"/>
          </a:ln>
          <a:effectLst>
            <a:outerShdw blurRad="38100" dist="19999" dir="5400000" algn="ctr" rotWithShape="0">
              <a:schemeClr val="bg2">
                <a:alpha val="37999"/>
              </a:schemeClr>
            </a:outerShdw>
          </a:effectLst>
        </p:spPr>
        <p:txBody>
          <a:bodyPr lIns="38100" tIns="38100" rIns="38100" bIns="38100"/>
          <a:lstStyle/>
          <a:p>
            <a:r>
              <a:rPr lang="en-US" sz="2800">
                <a:solidFill>
                  <a:srgbClr val="000000"/>
                </a:solidFill>
                <a:effectLst>
                  <a:outerShdw blurRad="38100" dist="38100" dir="2700000" algn="tl">
                    <a:srgbClr val="FFFFFF"/>
                  </a:outerShdw>
                </a:effectLst>
                <a:latin typeface="Berlin Sans FB Demi Bold" charset="0"/>
                <a:ea typeface="ＭＳ Ｐゴシック" charset="0"/>
                <a:cs typeface="Berlin Sans FB Demi Bold" charset="0"/>
                <a:sym typeface="Berlin Sans FB Demi Bold" charset="0"/>
              </a:rPr>
              <a:t>Charts by Don McClain</a:t>
            </a:r>
            <a:endParaRPr lang="en-US" sz="28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endParaRPr>
          </a:p>
          <a:p>
            <a:r>
              <a:rPr lang="en-US" sz="28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rPr>
              <a:t>Prepared October 12-14, 2012</a:t>
            </a:r>
          </a:p>
          <a:p>
            <a:r>
              <a:rPr lang="en-US" sz="28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rPr>
              <a:t>Preached October 14, 2012</a:t>
            </a:r>
          </a:p>
          <a:p>
            <a:r>
              <a:rPr lang="en-US" sz="28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rPr>
              <a:t>West 65</a:t>
            </a:r>
            <a:r>
              <a:rPr lang="en-US" sz="2800" baseline="310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rPr>
              <a:t>th</a:t>
            </a:r>
            <a:r>
              <a:rPr lang="en-US" sz="28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rPr>
              <a:t> Street church of Christ</a:t>
            </a:r>
          </a:p>
          <a:p>
            <a:r>
              <a:rPr lang="en-US" sz="28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rPr>
              <a:t>P.O. Box 190062</a:t>
            </a:r>
          </a:p>
          <a:p>
            <a:r>
              <a:rPr lang="en-US" sz="28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rPr>
              <a:t>Little Rock AR 72219</a:t>
            </a:r>
          </a:p>
          <a:p>
            <a:r>
              <a:rPr lang="en-US" sz="28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rPr>
              <a:t>501-568-1062</a:t>
            </a:r>
          </a:p>
          <a:p>
            <a:r>
              <a:rPr lang="en-US" sz="16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rPr>
              <a:t>Prepared using PPT 2010</a:t>
            </a:r>
          </a:p>
          <a:p>
            <a:r>
              <a:rPr lang="en-US" sz="16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rPr>
              <a:t>Email – </a:t>
            </a:r>
            <a:r>
              <a:rPr lang="en-US" sz="1600" u="sng">
                <a:solidFill>
                  <a:srgbClr val="CC9900"/>
                </a:solidFill>
                <a:effectLst>
                  <a:outerShdw blurRad="38100" dist="38100" dir="2700000" algn="tl">
                    <a:srgbClr val="000000"/>
                  </a:outerShdw>
                </a:effectLst>
                <a:latin typeface="Book Antiqua" charset="0"/>
                <a:ea typeface="ＭＳ Ｐゴシック" charset="0"/>
                <a:cs typeface="Book Antiqua" charset="0"/>
                <a:sym typeface="Book Antiqua" charset="0"/>
                <a:hlinkClick r:id="rId2" invalidUrl="http://"/>
              </a:rPr>
              <a:t>donmcclain@sbcglobal.net</a:t>
            </a:r>
            <a:r>
              <a:rPr lang="en-US" sz="1600" u="sng">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rPr>
              <a:t> </a:t>
            </a:r>
            <a:r>
              <a:rPr lang="en-US" sz="16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rPr>
              <a:t> </a:t>
            </a:r>
          </a:p>
          <a:p>
            <a:r>
              <a:rPr lang="en-US" sz="16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rPr>
              <a:t>More PPT &amp; Audio Sermons:</a:t>
            </a:r>
          </a:p>
          <a:p>
            <a:r>
              <a:rPr lang="en-US" sz="1600" u="sng">
                <a:solidFill>
                  <a:srgbClr val="CC9900"/>
                </a:solidFill>
                <a:effectLst>
                  <a:outerShdw blurRad="38100" dist="38100" dir="2700000" algn="tl">
                    <a:srgbClr val="000000"/>
                  </a:outerShdw>
                </a:effectLst>
                <a:latin typeface="Book Antiqua" charset="0"/>
                <a:ea typeface="ＭＳ Ｐゴシック" charset="0"/>
                <a:cs typeface="Book Antiqua" charset="0"/>
                <a:sym typeface="Book Antiqua" charset="0"/>
              </a:rPr>
              <a:t>http://w65stchurchofchri</a:t>
            </a:r>
            <a:r>
              <a:rPr lang="en-US" sz="1600" u="sng">
                <a:solidFill>
                  <a:srgbClr val="CC9900"/>
                </a:solidFill>
                <a:effectLst>
                  <a:outerShdw blurRad="38100" dist="38100" dir="2700000" algn="tl">
                    <a:srgbClr val="000000"/>
                  </a:outerShdw>
                </a:effectLst>
                <a:latin typeface="Book Antiqua" charset="0"/>
                <a:ea typeface="ＭＳ Ｐゴシック" charset="0"/>
                <a:cs typeface="Book Antiqua" charset="0"/>
                <a:sym typeface="Book Antiqua" charset="0"/>
                <a:hlinkClick r:id="rId3" invalidUrl="http://"/>
              </a:rPr>
              <a:t>st.org/donmaccla/2010SermonPage.html</a:t>
            </a:r>
            <a:r>
              <a:rPr lang="en-US" sz="16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hlinkClick r:id="rId4" invalidUrl="http://"/>
              </a:rPr>
              <a:t> </a:t>
            </a:r>
          </a:p>
        </p:txBody>
      </p:sp>
      <p:sp>
        <p:nvSpPr>
          <p:cNvPr id="55298" name="Rectangle 2"/>
          <p:cNvSpPr>
            <a:spLocks/>
          </p:cNvSpPr>
          <p:nvPr/>
        </p:nvSpPr>
        <p:spPr bwMode="auto">
          <a:xfrm>
            <a:off x="469900" y="8566150"/>
            <a:ext cx="12052300" cy="965200"/>
          </a:xfrm>
          <a:prstGeom prst="rect">
            <a:avLst/>
          </a:prstGeom>
          <a:gradFill rotWithShape="0">
            <a:gsLst>
              <a:gs pos="0">
                <a:srgbClr val="804000"/>
              </a:gs>
              <a:gs pos="100000">
                <a:srgbClr val="520000"/>
              </a:gs>
            </a:gsLst>
            <a:lin ang="5400000" scaled="1"/>
          </a:gradFill>
          <a:ln w="38100" cap="flat">
            <a:solidFill>
              <a:srgbClr val="FFFFFF"/>
            </a:solidFill>
            <a:prstDash val="solid"/>
            <a:round/>
            <a:headEnd type="none" w="med" len="med"/>
            <a:tailEnd type="none" w="med" len="med"/>
          </a:ln>
          <a:effectLst>
            <a:outerShdw blurRad="38100" dist="19999" dir="5400000" algn="ctr" rotWithShape="0">
              <a:schemeClr val="bg2">
                <a:alpha val="37999"/>
              </a:schemeClr>
            </a:outerShdw>
          </a:effectLst>
        </p:spPr>
        <p:txBody>
          <a:bodyPr lIns="38100" tIns="38100" rIns="38100" bIns="38100"/>
          <a:lstStyle/>
          <a:p>
            <a:r>
              <a:rPr lang="en-US" sz="1800">
                <a:solidFill>
                  <a:srgbClr val="FFFFFF"/>
                </a:solidFill>
                <a:effectLst>
                  <a:outerShdw blurRad="38100" dist="38100" dir="2700000" algn="tl">
                    <a:srgbClr val="000000"/>
                  </a:outerShdw>
                </a:effectLst>
                <a:latin typeface="Book Antiqua" charset="0"/>
                <a:ea typeface="ＭＳ Ｐゴシック" charset="0"/>
                <a:cs typeface="Book Antiqua" charset="0"/>
                <a:sym typeface="Book Antiqua" charset="0"/>
              </a:rPr>
              <a:t>Note – Many of the transition effects used in this presentation may be lost using PPT 2007 Viewer</a:t>
            </a:r>
            <a:endParaRPr lang="en-US">
              <a:solidFill>
                <a:srgbClr val="FFFFFF"/>
              </a:solidFill>
              <a:latin typeface="Book Antiqua" charset="0"/>
              <a:ea typeface="ＭＳ Ｐゴシック" charset="0"/>
              <a:cs typeface="Book Antiqua" charset="0"/>
              <a:sym typeface="Book Antiqua" charset="0"/>
            </a:endParaRPr>
          </a:p>
          <a:p>
            <a:r>
              <a:rPr lang="en-US" sz="1800" u="sng">
                <a:solidFill>
                  <a:srgbClr val="CC9900"/>
                </a:solidFill>
                <a:effectLst>
                  <a:outerShdw blurRad="38100" dist="38100" dir="2700000" algn="tl">
                    <a:srgbClr val="000000"/>
                  </a:outerShdw>
                </a:effectLst>
                <a:latin typeface="Book Antiqua" charset="0"/>
                <a:ea typeface="ＭＳ Ｐゴシック" charset="0"/>
                <a:cs typeface="Book Antiqua" charset="0"/>
                <a:sym typeface="Book Antiqua" charset="0"/>
                <a:hlinkClick r:id="rId5"/>
              </a:rPr>
              <a:t>http://www.microsoft.com/downloads/details.aspx?FamilyID=cb9bf144-1076-4615-9951-294eeb832823&amp;displaylang=en</a:t>
            </a:r>
            <a:r>
              <a:rPr lang="en-US" sz="1800">
                <a:solidFill>
                  <a:srgbClr val="FFFFFF"/>
                </a:solidFill>
                <a:effectLst>
                  <a:outerShdw blurRad="38100" dist="38100" dir="2700000" algn="tl">
                    <a:srgbClr val="000000"/>
                  </a:outerShdw>
                </a:effectLst>
                <a:latin typeface="Book Antiqua" charset="0"/>
                <a:ea typeface="ＭＳ Ｐゴシック" charset="0"/>
                <a:cs typeface="Book Antiqua" charset="0"/>
                <a:sym typeface="Book Antiqua" charset="0"/>
              </a:rPr>
              <a:t> </a:t>
            </a:r>
          </a:p>
        </p:txBody>
      </p:sp>
      <p:sp>
        <p:nvSpPr>
          <p:cNvPr id="55299" name="Rectangle 3"/>
          <p:cNvSpPr>
            <a:spLocks/>
          </p:cNvSpPr>
          <p:nvPr/>
        </p:nvSpPr>
        <p:spPr bwMode="auto">
          <a:xfrm>
            <a:off x="576263" y="558800"/>
            <a:ext cx="11861800" cy="1955800"/>
          </a:xfrm>
          <a:prstGeom prst="rect">
            <a:avLst/>
          </a:prstGeom>
          <a:noFill/>
          <a:ln>
            <a:noFill/>
          </a:ln>
          <a:effectLst>
            <a:outerShdw blurRad="165100" dist="126999" dir="2700000" algn="ctr" rotWithShape="0">
              <a:schemeClr val="bg2">
                <a:alpha val="4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r>
              <a:rPr lang="en-US" sz="6000">
                <a:solidFill>
                  <a:srgbClr val="58350F"/>
                </a:solidFill>
                <a:latin typeface="Rockwell Extra Bold" charset="0"/>
                <a:ea typeface="ＭＳ Ｐゴシック" charset="0"/>
                <a:cs typeface="Rockwell Extra Bold" charset="0"/>
                <a:sym typeface="Rockwell Extra Bold" charset="0"/>
              </a:rPr>
              <a:t>Can We Trust The Bible?</a:t>
            </a:r>
          </a:p>
          <a:p>
            <a:pPr marL="57150"/>
            <a:r>
              <a:rPr lang="en-US" sz="7600">
                <a:solidFill>
                  <a:srgbClr val="58350F"/>
                </a:solidFill>
                <a:latin typeface="Amienne" charset="0"/>
                <a:ea typeface="ＭＳ Ｐゴシック" charset="0"/>
                <a:cs typeface="Amienne" charset="0"/>
                <a:sym typeface="Amienne" charset="0"/>
              </a:rPr>
              <a:t>Is It True? Is It Accurate? Is It From God?</a:t>
            </a:r>
          </a:p>
        </p:txBody>
      </p:sp>
      <p:sp>
        <p:nvSpPr>
          <p:cNvPr id="55300" name="Rectangle 4"/>
          <p:cNvSpPr>
            <a:spLocks/>
          </p:cNvSpPr>
          <p:nvPr/>
        </p:nvSpPr>
        <p:spPr bwMode="auto">
          <a:xfrm>
            <a:off x="285750" y="254000"/>
            <a:ext cx="6456363" cy="889000"/>
          </a:xfrm>
          <a:prstGeom prst="rect">
            <a:avLst/>
          </a:prstGeom>
          <a:noFill/>
          <a:ln>
            <a:noFill/>
          </a:ln>
          <a:effectLst>
            <a:outerShdw blurRad="25400" dist="25399" dir="13860034" algn="ctr" rotWithShape="0">
              <a:srgbClr val="FFFFFF">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a:p>
            <a:pPr marL="57150"/>
            <a:endPar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endParaRPr>
          </a:p>
        </p:txBody>
      </p:sp>
      <p:sp>
        <p:nvSpPr>
          <p:cNvPr id="55301" name="Rectangle 5"/>
          <p:cNvSpPr>
            <a:spLocks/>
          </p:cNvSpPr>
          <p:nvPr/>
        </p:nvSpPr>
        <p:spPr bwMode="auto">
          <a:xfrm>
            <a:off x="131763" y="2222500"/>
            <a:ext cx="12738100" cy="2057400"/>
          </a:xfrm>
          <a:prstGeom prst="rect">
            <a:avLst/>
          </a:prstGeom>
          <a:noFill/>
          <a:ln>
            <a:noFill/>
          </a:ln>
          <a:effectLst>
            <a:outerShdw blurRad="165100" dist="1269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r>
              <a:rPr lang="en-US" sz="6600">
                <a:solidFill>
                  <a:srgbClr val="FEDF98"/>
                </a:solidFill>
                <a:effectLst>
                  <a:outerShdw blurRad="38100" dist="38100" dir="2700000" algn="tl">
                    <a:srgbClr val="000000"/>
                  </a:outerShdw>
                </a:effectLst>
                <a:latin typeface="Rockwell Extra Bold" charset="0"/>
                <a:ea typeface="ＭＳ Ｐゴシック" charset="0"/>
                <a:cs typeface="Rockwell Extra Bold" charset="0"/>
                <a:sym typeface="Rockwell Extra Bold" charset="0"/>
              </a:rPr>
              <a:t>The Biblical Teaching About Inspiration</a:t>
            </a:r>
          </a:p>
        </p:txBody>
      </p:sp>
    </p:spTree>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p:cNvSpPr>
          <p:nvPr/>
        </p:nvSpPr>
        <p:spPr bwMode="auto">
          <a:xfrm>
            <a:off x="4114800" y="2806700"/>
            <a:ext cx="8572500" cy="6692900"/>
          </a:xfrm>
          <a:prstGeom prst="rect">
            <a:avLst/>
          </a:prstGeom>
          <a:noFill/>
          <a:ln>
            <a:noFill/>
          </a:ln>
          <a:effectLst>
            <a:outerShdw blurRad="165100" dist="101600" dir="2700000" algn="ctr" rotWithShape="0">
              <a:schemeClr val="bg2">
                <a:alpha val="4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457200" indent="-457200" algn="l">
              <a:lnSpc>
                <a:spcPct val="90000"/>
              </a:lnSpc>
              <a:spcAft>
                <a:spcPts val="1200"/>
              </a:spcAft>
              <a:buClr>
                <a:srgbClr val="804000"/>
              </a:buClr>
              <a:buSzPct val="100000"/>
              <a:buFont typeface="Zapf Dingbats" charset="0"/>
              <a:buChar char="✦"/>
            </a:pPr>
            <a:r>
              <a:rPr lang="en-US" dirty="0">
                <a:solidFill>
                  <a:schemeClr val="tx1"/>
                </a:solidFill>
                <a:ea typeface="ＭＳ Ｐゴシック" charset="0"/>
                <a:cs typeface="Papyrus" charset="0"/>
              </a:rPr>
              <a:t>God Is!</a:t>
            </a:r>
          </a:p>
          <a:p>
            <a:pPr marL="457200" indent="-457200" algn="l">
              <a:lnSpc>
                <a:spcPct val="90000"/>
              </a:lnSpc>
              <a:spcAft>
                <a:spcPts val="1200"/>
              </a:spcAft>
              <a:buClr>
                <a:srgbClr val="804000"/>
              </a:buClr>
              <a:buSzPct val="100000"/>
              <a:buFont typeface="Zapf Dingbats" charset="0"/>
              <a:buChar char="✦"/>
            </a:pPr>
            <a:r>
              <a:rPr lang="en-US" dirty="0">
                <a:solidFill>
                  <a:schemeClr val="tx1"/>
                </a:solidFill>
                <a:ea typeface="ＭＳ Ｐゴシック" charset="0"/>
                <a:cs typeface="Papyrus" charset="0"/>
              </a:rPr>
              <a:t>God Has Provided Divine Confirmation</a:t>
            </a:r>
            <a:r>
              <a:rPr lang="en-US" dirty="0" smtClean="0">
                <a:solidFill>
                  <a:schemeClr val="tx1"/>
                </a:solidFill>
                <a:ea typeface="ＭＳ Ｐゴシック" charset="0"/>
                <a:cs typeface="Papyrus" charset="0"/>
              </a:rPr>
              <a:t>!</a:t>
            </a:r>
          </a:p>
          <a:p>
            <a:pPr marL="457200" indent="-457200" algn="l">
              <a:lnSpc>
                <a:spcPct val="90000"/>
              </a:lnSpc>
              <a:spcAft>
                <a:spcPts val="1200"/>
              </a:spcAft>
              <a:buClr>
                <a:srgbClr val="804000"/>
              </a:buClr>
              <a:buSzPct val="100000"/>
              <a:buFont typeface="Zapf Dingbats" charset="0"/>
              <a:buChar char="✦"/>
            </a:pPr>
            <a:r>
              <a:rPr lang="en-US" dirty="0" smtClean="0">
                <a:solidFill>
                  <a:schemeClr val="tx1"/>
                </a:solidFill>
                <a:ea typeface="ＭＳ Ｐゴシック" charset="0"/>
                <a:cs typeface="Papyrus" charset="0"/>
              </a:rPr>
              <a:t>It </a:t>
            </a:r>
            <a:r>
              <a:rPr lang="en-US" dirty="0">
                <a:solidFill>
                  <a:schemeClr val="tx1"/>
                </a:solidFill>
                <a:ea typeface="ＭＳ Ｐゴシック" charset="0"/>
                <a:cs typeface="Papyrus" charset="0"/>
              </a:rPr>
              <a:t>Answers Every Human Need! </a:t>
            </a:r>
            <a:endParaRPr lang="en-US" dirty="0" smtClean="0">
              <a:solidFill>
                <a:schemeClr val="tx1"/>
              </a:solidFill>
              <a:ea typeface="ＭＳ Ｐゴシック" charset="0"/>
              <a:cs typeface="Papyrus" charset="0"/>
            </a:endParaRPr>
          </a:p>
          <a:p>
            <a:pPr marL="457200" indent="-457200" algn="l">
              <a:lnSpc>
                <a:spcPct val="90000"/>
              </a:lnSpc>
              <a:spcAft>
                <a:spcPts val="1200"/>
              </a:spcAft>
              <a:buClr>
                <a:srgbClr val="804000"/>
              </a:buClr>
              <a:buSzPct val="100000"/>
              <a:buFont typeface="Zapf Dingbats" charset="0"/>
              <a:buChar char="✦"/>
            </a:pPr>
            <a:r>
              <a:rPr lang="en-US" dirty="0" smtClean="0">
                <a:solidFill>
                  <a:schemeClr val="tx1"/>
                </a:solidFill>
                <a:ea typeface="ＭＳ Ｐゴシック" charset="0"/>
                <a:cs typeface="Papyrus" charset="0"/>
              </a:rPr>
              <a:t>It </a:t>
            </a:r>
            <a:r>
              <a:rPr lang="en-US" dirty="0">
                <a:solidFill>
                  <a:schemeClr val="tx1"/>
                </a:solidFill>
                <a:ea typeface="ＭＳ Ｐゴシック" charset="0"/>
                <a:cs typeface="Papyrus" charset="0"/>
              </a:rPr>
              <a:t>Is One Harmonious Thought!</a:t>
            </a:r>
          </a:p>
          <a:p>
            <a:pPr marL="457200" indent="-457200" algn="l">
              <a:lnSpc>
                <a:spcPct val="90000"/>
              </a:lnSpc>
              <a:spcAft>
                <a:spcPts val="1200"/>
              </a:spcAft>
              <a:buClr>
                <a:srgbClr val="804000"/>
              </a:buClr>
              <a:buSzPct val="100000"/>
              <a:buFont typeface="Zapf Dingbats" charset="0"/>
              <a:buChar char="✦"/>
            </a:pPr>
            <a:r>
              <a:rPr lang="en-US" dirty="0">
                <a:solidFill>
                  <a:schemeClr val="tx1"/>
                </a:solidFill>
                <a:ea typeface="ＭＳ Ｐゴシック" charset="0"/>
                <a:cs typeface="Papyrus" charset="0"/>
              </a:rPr>
              <a:t>It claims to be the word of God! </a:t>
            </a:r>
          </a:p>
        </p:txBody>
      </p:sp>
      <p:sp>
        <p:nvSpPr>
          <p:cNvPr id="24578" name="Rectangle 2"/>
          <p:cNvSpPr>
            <a:spLocks/>
          </p:cNvSpPr>
          <p:nvPr/>
        </p:nvSpPr>
        <p:spPr bwMode="auto">
          <a:xfrm>
            <a:off x="576263" y="558800"/>
            <a:ext cx="11861800" cy="1955800"/>
          </a:xfrm>
          <a:prstGeom prst="rect">
            <a:avLst/>
          </a:prstGeom>
          <a:noFill/>
          <a:ln>
            <a:noFill/>
          </a:ln>
          <a:effectLst>
            <a:outerShdw blurRad="165100" dist="126999" dir="2700000" algn="ctr" rotWithShape="0">
              <a:schemeClr val="bg2">
                <a:alpha val="4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r>
              <a:rPr lang="en-US" sz="6000">
                <a:solidFill>
                  <a:srgbClr val="58350F"/>
                </a:solidFill>
                <a:latin typeface="Rockwell Extra Bold" charset="0"/>
                <a:ea typeface="ＭＳ Ｐゴシック" charset="0"/>
                <a:cs typeface="Rockwell Extra Bold" charset="0"/>
                <a:sym typeface="Rockwell Extra Bold" charset="0"/>
              </a:rPr>
              <a:t>Can We Trust The Bible?</a:t>
            </a:r>
          </a:p>
          <a:p>
            <a:pPr marL="57150"/>
            <a:r>
              <a:rPr lang="en-US" sz="7600">
                <a:solidFill>
                  <a:srgbClr val="58350F"/>
                </a:solidFill>
                <a:latin typeface="Amienne" charset="0"/>
                <a:ea typeface="ＭＳ Ｐゴシック" charset="0"/>
                <a:cs typeface="Amienne" charset="0"/>
                <a:sym typeface="Amienne" charset="0"/>
              </a:rPr>
              <a:t>Is It True? Is It Accurate? Is It From God?</a:t>
            </a:r>
          </a:p>
        </p:txBody>
      </p:sp>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l="4214" t="995" r="3831" b="42035"/>
          <a:stretch>
            <a:fillRect/>
          </a:stretch>
        </p:blipFill>
        <p:spPr bwMode="auto">
          <a:xfrm>
            <a:off x="304800" y="2273300"/>
            <a:ext cx="3484563" cy="748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4580" name="Rectangle 4"/>
          <p:cNvSpPr>
            <a:spLocks/>
          </p:cNvSpPr>
          <p:nvPr/>
        </p:nvSpPr>
        <p:spPr bwMode="auto">
          <a:xfrm>
            <a:off x="285750" y="254000"/>
            <a:ext cx="6456363" cy="444500"/>
          </a:xfrm>
          <a:prstGeom prst="rect">
            <a:avLst/>
          </a:prstGeom>
          <a:noFill/>
          <a:ln>
            <a:noFill/>
          </a:ln>
          <a:effectLst>
            <a:outerShdw blurRad="25400" dist="25399" dir="13860034" algn="ctr" rotWithShape="0">
              <a:srgbClr val="FFFFFF">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p:txBody>
      </p:sp>
    </p:spTree>
  </p:cSld>
  <p:clrMapOvr>
    <a:masterClrMapping/>
  </p:clrMapOvr>
  <mc:AlternateContent xmlns:mc="http://schemas.openxmlformats.org/markup-compatibility/2006">
    <mc:Choice xmlns:p14="http://schemas.microsoft.com/office/powerpoint/2010/main" Requires="p14">
      <p:transition spd="slow">
        <p14:flip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2457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2457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8" presetClass="entr" presetSubtype="0" fill="hold" grpId="0" nodeType="clickEffect">
                                  <p:stCondLst>
                                    <p:cond delay="0"/>
                                  </p:stCondLst>
                                  <p:childTnLst>
                                    <p:set>
                                      <p:cBhvr>
                                        <p:cTn id="14" dur="1" fill="hold">
                                          <p:stCondLst>
                                            <p:cond delay="499"/>
                                          </p:stCondLst>
                                        </p:cTn>
                                        <p:tgtEl>
                                          <p:spTgt spid="245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8" presetClass="entr" presetSubtype="0" fill="hold" grpId="0" nodeType="clickEffect">
                                  <p:stCondLst>
                                    <p:cond delay="0"/>
                                  </p:stCondLst>
                                  <p:childTnLst>
                                    <p:set>
                                      <p:cBhvr>
                                        <p:cTn id="18" dur="1" fill="hold">
                                          <p:stCondLst>
                                            <p:cond delay="499"/>
                                          </p:stCondLst>
                                        </p:cTn>
                                        <p:tgtEl>
                                          <p:spTgt spid="2457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68" presetClass="entr" presetSubtype="0" fill="hold" grpId="0" nodeType="clickEffect">
                                  <p:stCondLst>
                                    <p:cond delay="0"/>
                                  </p:stCondLst>
                                  <p:childTnLst>
                                    <p:set>
                                      <p:cBhvr>
                                        <p:cTn id="22" dur="1" fill="hold">
                                          <p:stCondLst>
                                            <p:cond delay="499"/>
                                          </p:stCondLst>
                                        </p:cTn>
                                        <p:tgtEl>
                                          <p:spTgt spid="2457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p:cNvSpPr>
          <p:nvPr/>
        </p:nvSpPr>
        <p:spPr bwMode="auto">
          <a:xfrm>
            <a:off x="285750" y="254000"/>
            <a:ext cx="6456363" cy="8890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a:p>
            <a:pPr marL="57150"/>
            <a:endPar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endParaRPr>
          </a:p>
        </p:txBody>
      </p:sp>
      <p:pic>
        <p:nvPicPr>
          <p:cNvPr id="2560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3216275"/>
            <a:ext cx="5067300"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5603" name="Rectangle 3"/>
          <p:cNvSpPr>
            <a:spLocks/>
          </p:cNvSpPr>
          <p:nvPr/>
        </p:nvSpPr>
        <p:spPr bwMode="auto">
          <a:xfrm>
            <a:off x="5975350" y="2870200"/>
            <a:ext cx="6362700" cy="5740400"/>
          </a:xfrm>
          <a:prstGeom prst="rect">
            <a:avLst/>
          </a:prstGeom>
          <a:noFill/>
          <a:ln>
            <a:noFill/>
          </a:ln>
          <a:effectLst>
            <a:outerShdw blurRad="165100" dist="165100" dir="2700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r>
              <a:rPr lang="en-US" sz="8000" dirty="0">
                <a:solidFill>
                  <a:schemeClr val="tx1"/>
                </a:solidFill>
                <a:ea typeface="ＭＳ Ｐゴシック" charset="0"/>
                <a:cs typeface="Papyrus" charset="0"/>
              </a:rPr>
              <a:t>The Bible Could NOT be a product of man alone!!</a:t>
            </a:r>
          </a:p>
        </p:txBody>
      </p:sp>
      <p:sp>
        <p:nvSpPr>
          <p:cNvPr id="25604" name="Rectangle 4"/>
          <p:cNvSpPr>
            <a:spLocks/>
          </p:cNvSpPr>
          <p:nvPr/>
        </p:nvSpPr>
        <p:spPr bwMode="auto">
          <a:xfrm>
            <a:off x="576263" y="558800"/>
            <a:ext cx="11861800" cy="19558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r>
              <a:rPr lang="en-US" sz="6000">
                <a:solidFill>
                  <a:srgbClr val="58350F"/>
                </a:solidFill>
                <a:latin typeface="Rockwell Extra Bold" charset="0"/>
                <a:ea typeface="ＭＳ Ｐゴシック" charset="0"/>
                <a:cs typeface="Rockwell Extra Bold" charset="0"/>
                <a:sym typeface="Rockwell Extra Bold" charset="0"/>
              </a:rPr>
              <a:t>Can We Trust The Bible?</a:t>
            </a:r>
          </a:p>
          <a:p>
            <a:pPr marL="57150"/>
            <a:r>
              <a:rPr lang="en-US" sz="7600">
                <a:solidFill>
                  <a:srgbClr val="58350F"/>
                </a:solidFill>
                <a:latin typeface="Amienne" charset="0"/>
                <a:ea typeface="ＭＳ Ｐゴシック" charset="0"/>
                <a:cs typeface="Amienne" charset="0"/>
                <a:sym typeface="Amienne" charset="0"/>
              </a:rPr>
              <a:t>Is It True? Is It Accurate? Is It From God?</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8" presetClass="entr" presetSubtype="0" fill="hold" grpId="0" nodeType="afterEffect">
                                  <p:stCondLst>
                                    <p:cond delay="0"/>
                                  </p:stCondLst>
                                  <p:childTnLst>
                                    <p:set>
                                      <p:cBhvr>
                                        <p:cTn id="6" dur="1" fill="hold">
                                          <p:stCondLst>
                                            <p:cond delay="499"/>
                                          </p:stCondLst>
                                        </p:cTn>
                                        <p:tgtEl>
                                          <p:spTgt spid="256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p:cNvSpPr>
          <p:nvPr/>
        </p:nvSpPr>
        <p:spPr bwMode="auto">
          <a:xfrm>
            <a:off x="5092700" y="2997200"/>
            <a:ext cx="7721600" cy="5943600"/>
          </a:xfrm>
          <a:prstGeom prst="rect">
            <a:avLst/>
          </a:prstGeom>
          <a:noFill/>
          <a:ln>
            <a:noFill/>
          </a:ln>
          <a:effectLst>
            <a:outerShdw blurRad="165100" dist="101600"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749300" indent="-749300" algn="l">
              <a:lnSpc>
                <a:spcPct val="90000"/>
              </a:lnSpc>
              <a:spcBef>
                <a:spcPts val="900"/>
              </a:spcBef>
              <a:buClr>
                <a:srgbClr val="804000"/>
              </a:buClr>
              <a:buSzPct val="100000"/>
              <a:buFont typeface="Zapf Dingbats" charset="0"/>
              <a:buChar char="✴"/>
            </a:pPr>
            <a:r>
              <a:rPr lang="en-US" sz="5600" dirty="0">
                <a:solidFill>
                  <a:schemeClr val="tx1"/>
                </a:solidFill>
                <a:latin typeface="Boulder Regular" charset="0"/>
                <a:ea typeface="ＭＳ Ｐゴシック" charset="0"/>
                <a:cs typeface="Boulder Regular" charset="0"/>
                <a:sym typeface="Boulder Regular" charset="0"/>
              </a:rPr>
              <a:t>It Answers Every Human Need! </a:t>
            </a:r>
            <a:endParaRPr lang="en-US" sz="5600" dirty="0" smtClean="0">
              <a:solidFill>
                <a:schemeClr val="tx1"/>
              </a:solidFill>
              <a:latin typeface="Boulder Regular" charset="0"/>
              <a:ea typeface="ＭＳ Ｐゴシック" charset="0"/>
              <a:cs typeface="Boulder Regular" charset="0"/>
              <a:sym typeface="Boulder Regular" charset="0"/>
            </a:endParaRPr>
          </a:p>
          <a:p>
            <a:pPr marL="1206500" lvl="1" indent="-749300" algn="l">
              <a:lnSpc>
                <a:spcPct val="90000"/>
              </a:lnSpc>
              <a:spcBef>
                <a:spcPts val="900"/>
              </a:spcBef>
              <a:buClr>
                <a:srgbClr val="804000"/>
              </a:buClr>
              <a:buSzPct val="100000"/>
              <a:buFont typeface="Zapf Dingbats" charset="0"/>
              <a:buChar char="✴"/>
            </a:pPr>
            <a:r>
              <a:rPr lang="en-US" sz="3500" dirty="0" smtClean="0">
                <a:solidFill>
                  <a:schemeClr val="tx1"/>
                </a:solidFill>
                <a:ea typeface="ＭＳ Ｐゴシック" charset="0"/>
                <a:cs typeface="Papyrus" charset="0"/>
              </a:rPr>
              <a:t>Where </a:t>
            </a:r>
            <a:r>
              <a:rPr lang="en-US" sz="3500" dirty="0">
                <a:solidFill>
                  <a:schemeClr val="tx1"/>
                </a:solidFill>
                <a:ea typeface="ＭＳ Ｐゴシック" charset="0"/>
                <a:cs typeface="Papyrus" charset="0"/>
              </a:rPr>
              <a:t>did we come from? (Gen. 1:1</a:t>
            </a:r>
            <a:r>
              <a:rPr lang="en-US" sz="3500" dirty="0" smtClean="0">
                <a:solidFill>
                  <a:schemeClr val="tx1"/>
                </a:solidFill>
                <a:ea typeface="ＭＳ Ｐゴシック" charset="0"/>
                <a:cs typeface="Papyrus" charset="0"/>
              </a:rPr>
              <a:t>)</a:t>
            </a:r>
          </a:p>
          <a:p>
            <a:pPr marL="1206500" lvl="1" indent="-749300" algn="l">
              <a:lnSpc>
                <a:spcPct val="90000"/>
              </a:lnSpc>
              <a:spcBef>
                <a:spcPts val="900"/>
              </a:spcBef>
              <a:buClr>
                <a:srgbClr val="804000"/>
              </a:buClr>
              <a:buSzPct val="100000"/>
              <a:buFont typeface="Zapf Dingbats" charset="0"/>
              <a:buChar char="✴"/>
            </a:pPr>
            <a:r>
              <a:rPr lang="en-US" sz="3500" dirty="0" smtClean="0">
                <a:solidFill>
                  <a:schemeClr val="tx1"/>
                </a:solidFill>
                <a:ea typeface="ＭＳ Ｐゴシック" charset="0"/>
                <a:cs typeface="Papyrus" charset="0"/>
              </a:rPr>
              <a:t>Why </a:t>
            </a:r>
            <a:r>
              <a:rPr lang="en-US" sz="3500" dirty="0">
                <a:solidFill>
                  <a:schemeClr val="tx1"/>
                </a:solidFill>
                <a:ea typeface="ＭＳ Ｐゴシック" charset="0"/>
                <a:cs typeface="Papyrus" charset="0"/>
              </a:rPr>
              <a:t>are we here? (</a:t>
            </a:r>
            <a:r>
              <a:rPr lang="en-US" sz="3500" dirty="0" err="1">
                <a:solidFill>
                  <a:schemeClr val="tx1"/>
                </a:solidFill>
                <a:ea typeface="ＭＳ Ｐゴシック" charset="0"/>
                <a:cs typeface="Papyrus" charset="0"/>
              </a:rPr>
              <a:t>Ecc</a:t>
            </a:r>
            <a:r>
              <a:rPr lang="en-US" sz="3500" dirty="0">
                <a:solidFill>
                  <a:schemeClr val="tx1"/>
                </a:solidFill>
                <a:ea typeface="ＭＳ Ｐゴシック" charset="0"/>
                <a:cs typeface="Papyrus" charset="0"/>
              </a:rPr>
              <a:t>. 12:13</a:t>
            </a:r>
            <a:r>
              <a:rPr lang="en-US" sz="3500" dirty="0" smtClean="0">
                <a:solidFill>
                  <a:schemeClr val="tx1"/>
                </a:solidFill>
                <a:ea typeface="ＭＳ Ｐゴシック" charset="0"/>
                <a:cs typeface="Papyrus" charset="0"/>
              </a:rPr>
              <a:t>)</a:t>
            </a:r>
          </a:p>
          <a:p>
            <a:pPr marL="1206500" lvl="1" indent="-749300" algn="l">
              <a:lnSpc>
                <a:spcPct val="90000"/>
              </a:lnSpc>
              <a:spcBef>
                <a:spcPts val="900"/>
              </a:spcBef>
              <a:buClr>
                <a:srgbClr val="804000"/>
              </a:buClr>
              <a:buSzPct val="100000"/>
              <a:buFont typeface="Zapf Dingbats" charset="0"/>
              <a:buChar char="✴"/>
            </a:pPr>
            <a:r>
              <a:rPr lang="en-US" sz="3500" dirty="0" smtClean="0">
                <a:solidFill>
                  <a:schemeClr val="tx1"/>
                </a:solidFill>
                <a:ea typeface="ＭＳ Ｐゴシック" charset="0"/>
                <a:cs typeface="Papyrus" charset="0"/>
              </a:rPr>
              <a:t>How </a:t>
            </a:r>
            <a:r>
              <a:rPr lang="en-US" sz="3500" dirty="0">
                <a:solidFill>
                  <a:schemeClr val="tx1"/>
                </a:solidFill>
                <a:ea typeface="ＭＳ Ｐゴシック" charset="0"/>
                <a:cs typeface="Papyrus" charset="0"/>
              </a:rPr>
              <a:t>should we live? (Titus 2:11,12</a:t>
            </a:r>
            <a:r>
              <a:rPr lang="en-US" sz="3500" dirty="0" smtClean="0">
                <a:solidFill>
                  <a:schemeClr val="tx1"/>
                </a:solidFill>
                <a:ea typeface="ＭＳ Ｐゴシック" charset="0"/>
                <a:cs typeface="Papyrus" charset="0"/>
              </a:rPr>
              <a:t>)</a:t>
            </a:r>
          </a:p>
          <a:p>
            <a:pPr marL="1206500" lvl="1" indent="-749300" algn="l">
              <a:lnSpc>
                <a:spcPct val="90000"/>
              </a:lnSpc>
              <a:spcBef>
                <a:spcPts val="900"/>
              </a:spcBef>
              <a:buClr>
                <a:srgbClr val="804000"/>
              </a:buClr>
              <a:buSzPct val="100000"/>
              <a:buFont typeface="Zapf Dingbats" charset="0"/>
              <a:buChar char="✴"/>
            </a:pPr>
            <a:r>
              <a:rPr lang="en-US" sz="3500" dirty="0" smtClean="0">
                <a:solidFill>
                  <a:schemeClr val="tx1"/>
                </a:solidFill>
                <a:ea typeface="ＭＳ Ｐゴシック" charset="0"/>
                <a:cs typeface="Papyrus" charset="0"/>
              </a:rPr>
              <a:t>What </a:t>
            </a:r>
            <a:r>
              <a:rPr lang="en-US" sz="3500" dirty="0">
                <a:solidFill>
                  <a:schemeClr val="tx1"/>
                </a:solidFill>
                <a:ea typeface="ＭＳ Ｐゴシック" charset="0"/>
                <a:cs typeface="Papyrus" charset="0"/>
              </a:rPr>
              <a:t>about religion - (John 4:24</a:t>
            </a:r>
            <a:r>
              <a:rPr lang="en-US" sz="3500" dirty="0" smtClean="0">
                <a:solidFill>
                  <a:schemeClr val="tx1"/>
                </a:solidFill>
                <a:ea typeface="ＭＳ Ｐゴシック" charset="0"/>
                <a:cs typeface="Papyrus" charset="0"/>
              </a:rPr>
              <a:t>)</a:t>
            </a:r>
          </a:p>
          <a:p>
            <a:pPr marL="1206500" lvl="1" indent="-749300" algn="l">
              <a:lnSpc>
                <a:spcPct val="90000"/>
              </a:lnSpc>
              <a:spcBef>
                <a:spcPts val="900"/>
              </a:spcBef>
              <a:buClr>
                <a:srgbClr val="804000"/>
              </a:buClr>
              <a:buSzPct val="100000"/>
              <a:buFont typeface="Zapf Dingbats" charset="0"/>
              <a:buChar char="✴"/>
            </a:pPr>
            <a:r>
              <a:rPr lang="en-US" sz="3500" dirty="0" smtClean="0">
                <a:solidFill>
                  <a:schemeClr val="tx1"/>
                </a:solidFill>
                <a:ea typeface="ＭＳ Ｐゴシック" charset="0"/>
                <a:cs typeface="Papyrus" charset="0"/>
              </a:rPr>
              <a:t>What </a:t>
            </a:r>
            <a:r>
              <a:rPr lang="en-US" sz="3500" dirty="0">
                <a:solidFill>
                  <a:schemeClr val="tx1"/>
                </a:solidFill>
                <a:ea typeface="ＭＳ Ｐゴシック" charset="0"/>
                <a:cs typeface="Papyrus" charset="0"/>
              </a:rPr>
              <a:t>about life after death? (</a:t>
            </a:r>
            <a:r>
              <a:rPr lang="en-US" sz="3500" dirty="0" err="1">
                <a:solidFill>
                  <a:schemeClr val="tx1"/>
                </a:solidFill>
                <a:ea typeface="ＭＳ Ｐゴシック" charset="0"/>
                <a:cs typeface="Papyrus" charset="0"/>
              </a:rPr>
              <a:t>Ecc</a:t>
            </a:r>
            <a:r>
              <a:rPr lang="en-US" sz="3500" dirty="0">
                <a:solidFill>
                  <a:schemeClr val="tx1"/>
                </a:solidFill>
                <a:ea typeface="ＭＳ Ｐゴシック" charset="0"/>
                <a:cs typeface="Papyrus" charset="0"/>
              </a:rPr>
              <a:t>. 3:11; 12:14; Acts 17:26-31)</a:t>
            </a:r>
          </a:p>
        </p:txBody>
      </p:sp>
      <p:sp>
        <p:nvSpPr>
          <p:cNvPr id="26626" name="Rectangle 2"/>
          <p:cNvSpPr>
            <a:spLocks/>
          </p:cNvSpPr>
          <p:nvPr/>
        </p:nvSpPr>
        <p:spPr bwMode="auto">
          <a:xfrm>
            <a:off x="285750" y="254000"/>
            <a:ext cx="6456363" cy="8890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a:p>
            <a:pPr marL="57150"/>
            <a:endPar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endParaRPr>
          </a:p>
        </p:txBody>
      </p:sp>
      <p:pic>
        <p:nvPicPr>
          <p:cNvPr id="26627"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3216275"/>
            <a:ext cx="5067300"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6628" name="Rectangle 4"/>
          <p:cNvSpPr>
            <a:spLocks/>
          </p:cNvSpPr>
          <p:nvPr/>
        </p:nvSpPr>
        <p:spPr bwMode="auto">
          <a:xfrm>
            <a:off x="576263" y="558800"/>
            <a:ext cx="11861800" cy="19558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r>
              <a:rPr lang="en-US" sz="6000">
                <a:solidFill>
                  <a:srgbClr val="58350F"/>
                </a:solidFill>
                <a:latin typeface="Rockwell Extra Bold" charset="0"/>
                <a:ea typeface="ＭＳ Ｐゴシック" charset="0"/>
                <a:cs typeface="Rockwell Extra Bold" charset="0"/>
                <a:sym typeface="Rockwell Extra Bold" charset="0"/>
              </a:rPr>
              <a:t>Can We Trust The Bible?</a:t>
            </a:r>
          </a:p>
          <a:p>
            <a:pPr marL="57150"/>
            <a:r>
              <a:rPr lang="en-US" sz="7600">
                <a:solidFill>
                  <a:srgbClr val="58350F"/>
                </a:solidFill>
                <a:latin typeface="Amienne" charset="0"/>
                <a:ea typeface="ＭＳ Ｐゴシック" charset="0"/>
                <a:cs typeface="Amienne" charset="0"/>
                <a:sym typeface="Amienne" charset="0"/>
              </a:rPr>
              <a:t>Is It True? Is It Accurate? Is It From God?</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26625">
                                            <p:txEl>
                                              <p:pRg st="0" end="0"/>
                                            </p:txEl>
                                          </p:spTgt>
                                        </p:tgtEl>
                                        <p:attrNameLst>
                                          <p:attrName>style.visibility</p:attrName>
                                        </p:attrNameLst>
                                      </p:cBhvr>
                                      <p:to>
                                        <p:strVal val="visible"/>
                                      </p:to>
                                    </p:set>
                                  </p:childTnLst>
                                </p:cTn>
                              </p:par>
                              <p:par>
                                <p:cTn id="7" presetID="168" presetClass="entr" presetSubtype="0" fill="hold" grpId="0" nodeType="withEffect">
                                  <p:stCondLst>
                                    <p:cond delay="0"/>
                                  </p:stCondLst>
                                  <p:childTnLst>
                                    <p:set>
                                      <p:cBhvr>
                                        <p:cTn id="8" dur="1" fill="hold">
                                          <p:stCondLst>
                                            <p:cond delay="499"/>
                                          </p:stCondLst>
                                        </p:cTn>
                                        <p:tgtEl>
                                          <p:spTgt spid="26625">
                                            <p:txEl>
                                              <p:pRg st="1" end="1"/>
                                            </p:txEl>
                                          </p:spTgt>
                                        </p:tgtEl>
                                        <p:attrNameLst>
                                          <p:attrName>style.visibility</p:attrName>
                                        </p:attrNameLst>
                                      </p:cBhvr>
                                      <p:to>
                                        <p:strVal val="visible"/>
                                      </p:to>
                                    </p:set>
                                  </p:childTnLst>
                                </p:cTn>
                              </p:par>
                              <p:par>
                                <p:cTn id="9" presetID="168" presetClass="entr" presetSubtype="0" fill="hold" grpId="0" nodeType="withEffect">
                                  <p:stCondLst>
                                    <p:cond delay="0"/>
                                  </p:stCondLst>
                                  <p:childTnLst>
                                    <p:set>
                                      <p:cBhvr>
                                        <p:cTn id="10" dur="1" fill="hold">
                                          <p:stCondLst>
                                            <p:cond delay="499"/>
                                          </p:stCondLst>
                                        </p:cTn>
                                        <p:tgtEl>
                                          <p:spTgt spid="26625">
                                            <p:txEl>
                                              <p:pRg st="2" end="2"/>
                                            </p:txEl>
                                          </p:spTgt>
                                        </p:tgtEl>
                                        <p:attrNameLst>
                                          <p:attrName>style.visibility</p:attrName>
                                        </p:attrNameLst>
                                      </p:cBhvr>
                                      <p:to>
                                        <p:strVal val="visible"/>
                                      </p:to>
                                    </p:set>
                                  </p:childTnLst>
                                </p:cTn>
                              </p:par>
                              <p:par>
                                <p:cTn id="11" presetID="168" presetClass="entr" presetSubtype="0" fill="hold" grpId="0" nodeType="withEffect">
                                  <p:stCondLst>
                                    <p:cond delay="0"/>
                                  </p:stCondLst>
                                  <p:childTnLst>
                                    <p:set>
                                      <p:cBhvr>
                                        <p:cTn id="12" dur="1" fill="hold">
                                          <p:stCondLst>
                                            <p:cond delay="499"/>
                                          </p:stCondLst>
                                        </p:cTn>
                                        <p:tgtEl>
                                          <p:spTgt spid="26625">
                                            <p:txEl>
                                              <p:pRg st="3" end="3"/>
                                            </p:txEl>
                                          </p:spTgt>
                                        </p:tgtEl>
                                        <p:attrNameLst>
                                          <p:attrName>style.visibility</p:attrName>
                                        </p:attrNameLst>
                                      </p:cBhvr>
                                      <p:to>
                                        <p:strVal val="visible"/>
                                      </p:to>
                                    </p:set>
                                  </p:childTnLst>
                                </p:cTn>
                              </p:par>
                              <p:par>
                                <p:cTn id="13" presetID="168" presetClass="entr" presetSubtype="0" fill="hold" grpId="0" nodeType="withEffect">
                                  <p:stCondLst>
                                    <p:cond delay="0"/>
                                  </p:stCondLst>
                                  <p:childTnLst>
                                    <p:set>
                                      <p:cBhvr>
                                        <p:cTn id="14" dur="1" fill="hold">
                                          <p:stCondLst>
                                            <p:cond delay="499"/>
                                          </p:stCondLst>
                                        </p:cTn>
                                        <p:tgtEl>
                                          <p:spTgt spid="26625">
                                            <p:txEl>
                                              <p:pRg st="4" end="4"/>
                                            </p:txEl>
                                          </p:spTgt>
                                        </p:tgtEl>
                                        <p:attrNameLst>
                                          <p:attrName>style.visibility</p:attrName>
                                        </p:attrNameLst>
                                      </p:cBhvr>
                                      <p:to>
                                        <p:strVal val="visible"/>
                                      </p:to>
                                    </p:set>
                                  </p:childTnLst>
                                </p:cTn>
                              </p:par>
                              <p:par>
                                <p:cTn id="15" presetID="168" presetClass="entr" presetSubtype="0" fill="hold" grpId="0" nodeType="withEffect">
                                  <p:stCondLst>
                                    <p:cond delay="0"/>
                                  </p:stCondLst>
                                  <p:childTnLst>
                                    <p:set>
                                      <p:cBhvr>
                                        <p:cTn id="16" dur="1" fill="hold">
                                          <p:stCondLst>
                                            <p:cond delay="499"/>
                                          </p:stCondLst>
                                        </p:cTn>
                                        <p:tgtEl>
                                          <p:spTgt spid="2662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p:cNvSpPr>
          <p:nvPr/>
        </p:nvSpPr>
        <p:spPr bwMode="auto">
          <a:xfrm>
            <a:off x="5219700" y="2616200"/>
            <a:ext cx="7721600" cy="6413500"/>
          </a:xfrm>
          <a:prstGeom prst="rect">
            <a:avLst/>
          </a:prstGeom>
          <a:noFill/>
          <a:ln>
            <a:noFill/>
          </a:ln>
          <a:effectLst>
            <a:outerShdw blurRad="165100" dist="101600"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457200" indent="-457200" algn="l">
              <a:lnSpc>
                <a:spcPct val="90000"/>
              </a:lnSpc>
              <a:spcBef>
                <a:spcPts val="900"/>
              </a:spcBef>
              <a:buClr>
                <a:srgbClr val="804000"/>
              </a:buClr>
              <a:buSzPct val="100000"/>
              <a:buFont typeface="Zapf Dingbats" charset="0"/>
              <a:buChar char="✴"/>
            </a:pPr>
            <a:r>
              <a:rPr lang="en-US" sz="4600" dirty="0">
                <a:solidFill>
                  <a:schemeClr val="tx1"/>
                </a:solidFill>
                <a:latin typeface="Boulder Regular" charset="0"/>
                <a:ea typeface="ＭＳ Ｐゴシック" charset="0"/>
                <a:cs typeface="Boulder Regular" charset="0"/>
                <a:sym typeface="Boulder Regular" charset="0"/>
              </a:rPr>
              <a:t>Harmonious In Thought! </a:t>
            </a:r>
            <a:endParaRPr lang="en-US" sz="4600" dirty="0" smtClean="0">
              <a:solidFill>
                <a:schemeClr val="tx1"/>
              </a:solidFill>
              <a:latin typeface="Boulder Regular" charset="0"/>
              <a:ea typeface="ＭＳ Ｐゴシック" charset="0"/>
              <a:cs typeface="Boulder Regular" charset="0"/>
              <a:sym typeface="Boulder Regular" charset="0"/>
            </a:endParaRPr>
          </a:p>
          <a:p>
            <a:pPr marL="914400" lvl="1" indent="-457200" algn="l">
              <a:lnSpc>
                <a:spcPct val="90000"/>
              </a:lnSpc>
              <a:spcBef>
                <a:spcPts val="900"/>
              </a:spcBef>
              <a:buClr>
                <a:srgbClr val="804000"/>
              </a:buClr>
              <a:buSzPct val="100000"/>
              <a:buFont typeface="Zapf Dingbats" charset="0"/>
              <a:buChar char="✴"/>
            </a:pPr>
            <a:r>
              <a:rPr lang="en-US" sz="3500" dirty="0" smtClean="0">
                <a:solidFill>
                  <a:schemeClr val="tx1"/>
                </a:solidFill>
                <a:ea typeface="ＭＳ Ｐゴシック" charset="0"/>
                <a:cs typeface="Papyrus" charset="0"/>
              </a:rPr>
              <a:t>66 </a:t>
            </a:r>
            <a:r>
              <a:rPr lang="en-US" sz="3500" dirty="0">
                <a:solidFill>
                  <a:schemeClr val="tx1"/>
                </a:solidFill>
                <a:ea typeface="ＭＳ Ｐゴシック" charset="0"/>
                <a:cs typeface="Papyrus" charset="0"/>
              </a:rPr>
              <a:t>different books </a:t>
            </a:r>
            <a:r>
              <a:rPr lang="en-US" sz="3500" dirty="0" smtClean="0">
                <a:solidFill>
                  <a:schemeClr val="tx1"/>
                </a:solidFill>
                <a:ea typeface="ＭＳ Ｐゴシック" charset="0"/>
                <a:cs typeface="Papyrus" charset="0"/>
              </a:rPr>
              <a:t>–</a:t>
            </a:r>
          </a:p>
          <a:p>
            <a:pPr marL="914400" lvl="1" indent="-457200" algn="l">
              <a:lnSpc>
                <a:spcPct val="90000"/>
              </a:lnSpc>
              <a:spcBef>
                <a:spcPts val="900"/>
              </a:spcBef>
              <a:buClr>
                <a:srgbClr val="804000"/>
              </a:buClr>
              <a:buSzPct val="100000"/>
              <a:buFont typeface="Zapf Dingbats" charset="0"/>
              <a:buChar char="✴"/>
            </a:pPr>
            <a:r>
              <a:rPr lang="en-US" sz="3500" dirty="0" smtClean="0">
                <a:solidFill>
                  <a:schemeClr val="tx1"/>
                </a:solidFill>
                <a:ea typeface="ＭＳ Ｐゴシック" charset="0"/>
                <a:cs typeface="Papyrus" charset="0"/>
              </a:rPr>
              <a:t>Written </a:t>
            </a:r>
            <a:r>
              <a:rPr lang="en-US" sz="3500" dirty="0">
                <a:solidFill>
                  <a:schemeClr val="tx1"/>
                </a:solidFill>
                <a:ea typeface="ＭＳ Ｐゴシック" charset="0"/>
                <a:cs typeface="Papyrus" charset="0"/>
              </a:rPr>
              <a:t>by 40 different men </a:t>
            </a:r>
            <a:r>
              <a:rPr lang="en-US" sz="3500" dirty="0" smtClean="0">
                <a:solidFill>
                  <a:schemeClr val="tx1"/>
                </a:solidFill>
                <a:ea typeface="ＭＳ Ｐゴシック" charset="0"/>
                <a:cs typeface="Papyrus" charset="0"/>
              </a:rPr>
              <a:t>–</a:t>
            </a:r>
          </a:p>
          <a:p>
            <a:pPr marL="914400" lvl="1" indent="-457200" algn="l">
              <a:lnSpc>
                <a:spcPct val="90000"/>
              </a:lnSpc>
              <a:spcBef>
                <a:spcPts val="900"/>
              </a:spcBef>
              <a:buClr>
                <a:srgbClr val="804000"/>
              </a:buClr>
              <a:buSzPct val="100000"/>
              <a:buFont typeface="Zapf Dingbats" charset="0"/>
              <a:buChar char="✴"/>
            </a:pPr>
            <a:r>
              <a:rPr lang="en-US" sz="3500" dirty="0" smtClean="0">
                <a:solidFill>
                  <a:schemeClr val="tx1"/>
                </a:solidFill>
                <a:ea typeface="ＭＳ Ｐゴシック" charset="0"/>
                <a:cs typeface="Papyrus" charset="0"/>
              </a:rPr>
              <a:t>Three </a:t>
            </a:r>
            <a:r>
              <a:rPr lang="en-US" sz="3500" dirty="0">
                <a:solidFill>
                  <a:schemeClr val="tx1"/>
                </a:solidFill>
                <a:ea typeface="ＭＳ Ｐゴシック" charset="0"/>
                <a:cs typeface="Papyrus" charset="0"/>
              </a:rPr>
              <a:t>different </a:t>
            </a:r>
            <a:r>
              <a:rPr lang="en-US" sz="3500" dirty="0" smtClean="0">
                <a:solidFill>
                  <a:schemeClr val="tx1"/>
                </a:solidFill>
                <a:ea typeface="ＭＳ Ｐゴシック" charset="0"/>
                <a:cs typeface="Papyrus" charset="0"/>
              </a:rPr>
              <a:t>languages</a:t>
            </a:r>
          </a:p>
          <a:p>
            <a:pPr marL="914400" lvl="1" indent="-457200" algn="l">
              <a:lnSpc>
                <a:spcPct val="90000"/>
              </a:lnSpc>
              <a:spcBef>
                <a:spcPts val="900"/>
              </a:spcBef>
              <a:buClr>
                <a:srgbClr val="804000"/>
              </a:buClr>
              <a:buSzPct val="100000"/>
              <a:buFont typeface="Zapf Dingbats" charset="0"/>
              <a:buChar char="✴"/>
            </a:pPr>
            <a:r>
              <a:rPr lang="en-US" sz="3500" dirty="0">
                <a:solidFill>
                  <a:schemeClr val="tx1"/>
                </a:solidFill>
                <a:ea typeface="ＭＳ Ｐゴシック" charset="0"/>
                <a:cs typeface="Papyrus" charset="0"/>
              </a:rPr>
              <a:t>W</a:t>
            </a:r>
            <a:r>
              <a:rPr lang="en-US" sz="3500" dirty="0" smtClean="0">
                <a:solidFill>
                  <a:schemeClr val="tx1"/>
                </a:solidFill>
                <a:ea typeface="ＭＳ Ｐゴシック" charset="0"/>
                <a:cs typeface="Papyrus" charset="0"/>
              </a:rPr>
              <a:t>ritten </a:t>
            </a:r>
            <a:r>
              <a:rPr lang="en-US" sz="3500" dirty="0">
                <a:solidFill>
                  <a:schemeClr val="tx1"/>
                </a:solidFill>
                <a:ea typeface="ＭＳ Ｐゴシック" charset="0"/>
                <a:cs typeface="Papyrus" charset="0"/>
              </a:rPr>
              <a:t>over 1600 year span</a:t>
            </a:r>
          </a:p>
          <a:p>
            <a:pPr marL="457200" indent="-457200" algn="l">
              <a:lnSpc>
                <a:spcPct val="90000"/>
              </a:lnSpc>
              <a:spcBef>
                <a:spcPts val="900"/>
              </a:spcBef>
              <a:buClr>
                <a:srgbClr val="804000"/>
              </a:buClr>
              <a:buSzPct val="100000"/>
              <a:buFont typeface="Zapf Dingbats" charset="0"/>
              <a:buChar char="✦"/>
            </a:pPr>
            <a:r>
              <a:rPr lang="en-US" sz="4600" dirty="0">
                <a:solidFill>
                  <a:schemeClr val="tx1"/>
                </a:solidFill>
                <a:latin typeface="Boulder Regular" charset="0"/>
                <a:ea typeface="ＭＳ Ｐゴシック" charset="0"/>
                <a:cs typeface="Boulder Regular" charset="0"/>
                <a:sym typeface="Boulder Regular" charset="0"/>
              </a:rPr>
              <a:t>YET - One Harmonious Thought!</a:t>
            </a:r>
          </a:p>
          <a:p>
            <a:pPr marL="914400" lvl="1" indent="-457200" algn="l">
              <a:lnSpc>
                <a:spcPct val="90000"/>
              </a:lnSpc>
              <a:spcBef>
                <a:spcPts val="900"/>
              </a:spcBef>
              <a:buClr>
                <a:srgbClr val="804000"/>
              </a:buClr>
              <a:buSzPct val="100000"/>
              <a:buFont typeface="Zapf Dingbats" charset="0"/>
              <a:buChar char="✴"/>
            </a:pPr>
            <a:r>
              <a:rPr lang="en-US" sz="3500" dirty="0">
                <a:solidFill>
                  <a:schemeClr val="tx1"/>
                </a:solidFill>
                <a:ea typeface="ＭＳ Ｐゴシック" charset="0"/>
                <a:cs typeface="Papyrus" charset="0"/>
              </a:rPr>
              <a:t>Christ is coming! – </a:t>
            </a:r>
            <a:endParaRPr lang="en-US" sz="3500" dirty="0" smtClean="0">
              <a:solidFill>
                <a:schemeClr val="tx1"/>
              </a:solidFill>
              <a:ea typeface="ＭＳ Ｐゴシック" charset="0"/>
              <a:cs typeface="Papyrus" charset="0"/>
            </a:endParaRPr>
          </a:p>
          <a:p>
            <a:pPr marL="914400" lvl="1" indent="-457200" algn="l">
              <a:lnSpc>
                <a:spcPct val="90000"/>
              </a:lnSpc>
              <a:spcBef>
                <a:spcPts val="900"/>
              </a:spcBef>
              <a:buClr>
                <a:srgbClr val="804000"/>
              </a:buClr>
              <a:buSzPct val="100000"/>
              <a:buFont typeface="Zapf Dingbats" charset="0"/>
              <a:buChar char="✴"/>
            </a:pPr>
            <a:r>
              <a:rPr lang="en-US" sz="3500" dirty="0" smtClean="0">
                <a:solidFill>
                  <a:schemeClr val="tx1"/>
                </a:solidFill>
                <a:ea typeface="ＭＳ Ｐゴシック" charset="0"/>
                <a:cs typeface="Papyrus" charset="0"/>
              </a:rPr>
              <a:t>Christ </a:t>
            </a:r>
            <a:r>
              <a:rPr lang="en-US" sz="3500" dirty="0">
                <a:solidFill>
                  <a:schemeClr val="tx1"/>
                </a:solidFill>
                <a:ea typeface="ＭＳ Ｐゴシック" charset="0"/>
                <a:cs typeface="Papyrus" charset="0"/>
              </a:rPr>
              <a:t>has come! – </a:t>
            </a:r>
            <a:endParaRPr lang="en-US" sz="3500" dirty="0" smtClean="0">
              <a:solidFill>
                <a:schemeClr val="tx1"/>
              </a:solidFill>
              <a:ea typeface="ＭＳ Ｐゴシック" charset="0"/>
              <a:cs typeface="Papyrus" charset="0"/>
            </a:endParaRPr>
          </a:p>
          <a:p>
            <a:pPr marL="914400" lvl="1" indent="-457200" algn="l">
              <a:lnSpc>
                <a:spcPct val="90000"/>
              </a:lnSpc>
              <a:spcBef>
                <a:spcPts val="900"/>
              </a:spcBef>
              <a:buClr>
                <a:srgbClr val="804000"/>
              </a:buClr>
              <a:buSzPct val="100000"/>
              <a:buFont typeface="Zapf Dingbats" charset="0"/>
              <a:buChar char="✴"/>
            </a:pPr>
            <a:r>
              <a:rPr lang="en-US" sz="3500" dirty="0" smtClean="0">
                <a:solidFill>
                  <a:schemeClr val="tx1"/>
                </a:solidFill>
                <a:ea typeface="ＭＳ Ｐゴシック" charset="0"/>
                <a:cs typeface="Papyrus" charset="0"/>
              </a:rPr>
              <a:t>Christ </a:t>
            </a:r>
            <a:r>
              <a:rPr lang="en-US" sz="3500" dirty="0">
                <a:solidFill>
                  <a:schemeClr val="tx1"/>
                </a:solidFill>
                <a:ea typeface="ＭＳ Ｐゴシック" charset="0"/>
                <a:cs typeface="Papyrus" charset="0"/>
              </a:rPr>
              <a:t>is coming again!</a:t>
            </a:r>
          </a:p>
        </p:txBody>
      </p:sp>
      <p:sp>
        <p:nvSpPr>
          <p:cNvPr id="27650" name="Rectangle 2"/>
          <p:cNvSpPr>
            <a:spLocks/>
          </p:cNvSpPr>
          <p:nvPr/>
        </p:nvSpPr>
        <p:spPr bwMode="auto">
          <a:xfrm>
            <a:off x="285750" y="254000"/>
            <a:ext cx="6456363" cy="8890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a:p>
            <a:pPr marL="57150"/>
            <a:endPar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endParaRPr>
          </a:p>
        </p:txBody>
      </p:sp>
      <p:pic>
        <p:nvPicPr>
          <p:cNvPr id="27651"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3216275"/>
            <a:ext cx="5067300"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7652" name="Rectangle 4"/>
          <p:cNvSpPr>
            <a:spLocks/>
          </p:cNvSpPr>
          <p:nvPr/>
        </p:nvSpPr>
        <p:spPr bwMode="auto">
          <a:xfrm>
            <a:off x="576263" y="558800"/>
            <a:ext cx="11861800" cy="19558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r>
              <a:rPr lang="en-US" sz="6000">
                <a:solidFill>
                  <a:srgbClr val="58350F"/>
                </a:solidFill>
                <a:latin typeface="Rockwell Extra Bold" charset="0"/>
                <a:ea typeface="ＭＳ Ｐゴシック" charset="0"/>
                <a:cs typeface="Rockwell Extra Bold" charset="0"/>
                <a:sym typeface="Rockwell Extra Bold" charset="0"/>
              </a:rPr>
              <a:t>Can We Trust The Bible?</a:t>
            </a:r>
          </a:p>
          <a:p>
            <a:pPr marL="57150"/>
            <a:r>
              <a:rPr lang="en-US" sz="7600">
                <a:solidFill>
                  <a:srgbClr val="58350F"/>
                </a:solidFill>
                <a:latin typeface="Amienne" charset="0"/>
                <a:ea typeface="ＭＳ Ｐゴシック" charset="0"/>
                <a:cs typeface="Amienne" charset="0"/>
                <a:sym typeface="Amienne" charset="0"/>
              </a:rPr>
              <a:t>Is It True? Is It Accurate? Is It From God?</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27649">
                                            <p:txEl>
                                              <p:pRg st="0" end="0"/>
                                            </p:txEl>
                                          </p:spTgt>
                                        </p:tgtEl>
                                        <p:attrNameLst>
                                          <p:attrName>style.visibility</p:attrName>
                                        </p:attrNameLst>
                                      </p:cBhvr>
                                      <p:to>
                                        <p:strVal val="visible"/>
                                      </p:to>
                                    </p:set>
                                  </p:childTnLst>
                                </p:cTn>
                              </p:par>
                              <p:par>
                                <p:cTn id="7" presetID="168" presetClass="entr" presetSubtype="0" fill="hold" grpId="0" nodeType="withEffect">
                                  <p:stCondLst>
                                    <p:cond delay="0"/>
                                  </p:stCondLst>
                                  <p:childTnLst>
                                    <p:set>
                                      <p:cBhvr>
                                        <p:cTn id="8" dur="1" fill="hold">
                                          <p:stCondLst>
                                            <p:cond delay="499"/>
                                          </p:stCondLst>
                                        </p:cTn>
                                        <p:tgtEl>
                                          <p:spTgt spid="27649">
                                            <p:txEl>
                                              <p:pRg st="1" end="1"/>
                                            </p:txEl>
                                          </p:spTgt>
                                        </p:tgtEl>
                                        <p:attrNameLst>
                                          <p:attrName>style.visibility</p:attrName>
                                        </p:attrNameLst>
                                      </p:cBhvr>
                                      <p:to>
                                        <p:strVal val="visible"/>
                                      </p:to>
                                    </p:set>
                                  </p:childTnLst>
                                </p:cTn>
                              </p:par>
                              <p:par>
                                <p:cTn id="9" presetID="168" presetClass="entr" presetSubtype="0" fill="hold" grpId="0" nodeType="withEffect">
                                  <p:stCondLst>
                                    <p:cond delay="0"/>
                                  </p:stCondLst>
                                  <p:childTnLst>
                                    <p:set>
                                      <p:cBhvr>
                                        <p:cTn id="10" dur="1" fill="hold">
                                          <p:stCondLst>
                                            <p:cond delay="499"/>
                                          </p:stCondLst>
                                        </p:cTn>
                                        <p:tgtEl>
                                          <p:spTgt spid="27649">
                                            <p:txEl>
                                              <p:pRg st="2" end="2"/>
                                            </p:txEl>
                                          </p:spTgt>
                                        </p:tgtEl>
                                        <p:attrNameLst>
                                          <p:attrName>style.visibility</p:attrName>
                                        </p:attrNameLst>
                                      </p:cBhvr>
                                      <p:to>
                                        <p:strVal val="visible"/>
                                      </p:to>
                                    </p:set>
                                  </p:childTnLst>
                                </p:cTn>
                              </p:par>
                              <p:par>
                                <p:cTn id="11" presetID="168" presetClass="entr" presetSubtype="0" fill="hold" grpId="0" nodeType="withEffect">
                                  <p:stCondLst>
                                    <p:cond delay="0"/>
                                  </p:stCondLst>
                                  <p:childTnLst>
                                    <p:set>
                                      <p:cBhvr>
                                        <p:cTn id="12" dur="1" fill="hold">
                                          <p:stCondLst>
                                            <p:cond delay="499"/>
                                          </p:stCondLst>
                                        </p:cTn>
                                        <p:tgtEl>
                                          <p:spTgt spid="27649">
                                            <p:txEl>
                                              <p:pRg st="3" end="3"/>
                                            </p:txEl>
                                          </p:spTgt>
                                        </p:tgtEl>
                                        <p:attrNameLst>
                                          <p:attrName>style.visibility</p:attrName>
                                        </p:attrNameLst>
                                      </p:cBhvr>
                                      <p:to>
                                        <p:strVal val="visible"/>
                                      </p:to>
                                    </p:set>
                                  </p:childTnLst>
                                </p:cTn>
                              </p:par>
                              <p:par>
                                <p:cTn id="13" presetID="168" presetClass="entr" presetSubtype="0" fill="hold" grpId="0" nodeType="withEffect">
                                  <p:stCondLst>
                                    <p:cond delay="0"/>
                                  </p:stCondLst>
                                  <p:childTnLst>
                                    <p:set>
                                      <p:cBhvr>
                                        <p:cTn id="14" dur="1" fill="hold">
                                          <p:stCondLst>
                                            <p:cond delay="499"/>
                                          </p:stCondLst>
                                        </p:cTn>
                                        <p:tgtEl>
                                          <p:spTgt spid="2764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68" presetClass="entr" presetSubtype="0" fill="hold" grpId="0" nodeType="clickEffect">
                                  <p:stCondLst>
                                    <p:cond delay="0"/>
                                  </p:stCondLst>
                                  <p:childTnLst>
                                    <p:set>
                                      <p:cBhvr>
                                        <p:cTn id="18" dur="1" fill="hold">
                                          <p:stCondLst>
                                            <p:cond delay="499"/>
                                          </p:stCondLst>
                                        </p:cTn>
                                        <p:tgtEl>
                                          <p:spTgt spid="27649">
                                            <p:txEl>
                                              <p:pRg st="5" end="5"/>
                                            </p:txEl>
                                          </p:spTgt>
                                        </p:tgtEl>
                                        <p:attrNameLst>
                                          <p:attrName>style.visibility</p:attrName>
                                        </p:attrNameLst>
                                      </p:cBhvr>
                                      <p:to>
                                        <p:strVal val="visible"/>
                                      </p:to>
                                    </p:set>
                                  </p:childTnLst>
                                </p:cTn>
                              </p:par>
                              <p:par>
                                <p:cTn id="19" presetID="168" presetClass="entr" presetSubtype="0" fill="hold" grpId="0" nodeType="withEffect">
                                  <p:stCondLst>
                                    <p:cond delay="0"/>
                                  </p:stCondLst>
                                  <p:childTnLst>
                                    <p:set>
                                      <p:cBhvr>
                                        <p:cTn id="20" dur="1" fill="hold">
                                          <p:stCondLst>
                                            <p:cond delay="499"/>
                                          </p:stCondLst>
                                        </p:cTn>
                                        <p:tgtEl>
                                          <p:spTgt spid="27649">
                                            <p:txEl>
                                              <p:pRg st="6" end="6"/>
                                            </p:txEl>
                                          </p:spTgt>
                                        </p:tgtEl>
                                        <p:attrNameLst>
                                          <p:attrName>style.visibility</p:attrName>
                                        </p:attrNameLst>
                                      </p:cBhvr>
                                      <p:to>
                                        <p:strVal val="visible"/>
                                      </p:to>
                                    </p:set>
                                  </p:childTnLst>
                                </p:cTn>
                              </p:par>
                              <p:par>
                                <p:cTn id="21" presetID="168" presetClass="entr" presetSubtype="0" fill="hold" grpId="0" nodeType="withEffect">
                                  <p:stCondLst>
                                    <p:cond delay="0"/>
                                  </p:stCondLst>
                                  <p:childTnLst>
                                    <p:set>
                                      <p:cBhvr>
                                        <p:cTn id="22" dur="1" fill="hold">
                                          <p:stCondLst>
                                            <p:cond delay="499"/>
                                          </p:stCondLst>
                                        </p:cTn>
                                        <p:tgtEl>
                                          <p:spTgt spid="27649">
                                            <p:txEl>
                                              <p:pRg st="7" end="7"/>
                                            </p:txEl>
                                          </p:spTgt>
                                        </p:tgtEl>
                                        <p:attrNameLst>
                                          <p:attrName>style.visibility</p:attrName>
                                        </p:attrNameLst>
                                      </p:cBhvr>
                                      <p:to>
                                        <p:strVal val="visible"/>
                                      </p:to>
                                    </p:set>
                                  </p:childTnLst>
                                </p:cTn>
                              </p:par>
                              <p:par>
                                <p:cTn id="23" presetID="168" presetClass="entr" presetSubtype="0" fill="hold" grpId="0" nodeType="withEffect">
                                  <p:stCondLst>
                                    <p:cond delay="0"/>
                                  </p:stCondLst>
                                  <p:childTnLst>
                                    <p:set>
                                      <p:cBhvr>
                                        <p:cTn id="24" dur="1" fill="hold">
                                          <p:stCondLst>
                                            <p:cond delay="499"/>
                                          </p:stCondLst>
                                        </p:cTn>
                                        <p:tgtEl>
                                          <p:spTgt spid="2764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p:cNvSpPr>
          <p:nvPr/>
        </p:nvSpPr>
        <p:spPr bwMode="auto">
          <a:xfrm>
            <a:off x="5067300" y="2743200"/>
            <a:ext cx="7721600" cy="6604000"/>
          </a:xfrm>
          <a:prstGeom prst="rect">
            <a:avLst/>
          </a:prstGeom>
          <a:noFill/>
          <a:ln>
            <a:noFill/>
          </a:ln>
          <a:effectLst>
            <a:outerShdw blurRad="165100" dist="101600"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457200" indent="-457200" algn="l">
              <a:lnSpc>
                <a:spcPct val="90000"/>
              </a:lnSpc>
              <a:spcBef>
                <a:spcPts val="900"/>
              </a:spcBef>
              <a:buClr>
                <a:srgbClr val="804000"/>
              </a:buClr>
              <a:buSzPct val="100000"/>
              <a:buFont typeface="Zapf Dingbats" charset="0"/>
              <a:buChar char="✴"/>
            </a:pPr>
            <a:r>
              <a:rPr lang="en-US" sz="4600" dirty="0">
                <a:solidFill>
                  <a:schemeClr val="tx1"/>
                </a:solidFill>
                <a:latin typeface="Boulder Regular" charset="0"/>
                <a:ea typeface="ＭＳ Ｐゴシック" charset="0"/>
                <a:cs typeface="Boulder Regular" charset="0"/>
                <a:sym typeface="Boulder Regular" charset="0"/>
              </a:rPr>
              <a:t>The Claim it </a:t>
            </a:r>
            <a:r>
              <a:rPr lang="en-US" sz="4600" dirty="0" smtClean="0">
                <a:solidFill>
                  <a:schemeClr val="tx1"/>
                </a:solidFill>
                <a:latin typeface="Boulder Regular" charset="0"/>
                <a:ea typeface="ＭＳ Ｐゴシック" charset="0"/>
                <a:cs typeface="Boulder Regular" charset="0"/>
                <a:sym typeface="Boulder Regular" charset="0"/>
              </a:rPr>
              <a:t>Makes</a:t>
            </a:r>
          </a:p>
          <a:p>
            <a:pPr marL="914400" lvl="1" indent="-457200" algn="l">
              <a:lnSpc>
                <a:spcPct val="90000"/>
              </a:lnSpc>
              <a:spcBef>
                <a:spcPts val="900"/>
              </a:spcBef>
              <a:buClr>
                <a:srgbClr val="804000"/>
              </a:buClr>
              <a:buSzPct val="100000"/>
              <a:buFont typeface="Zapf Dingbats" charset="0"/>
              <a:buChar char="✴"/>
            </a:pPr>
            <a:r>
              <a:rPr lang="en-US" sz="3300" dirty="0" smtClean="0">
                <a:solidFill>
                  <a:schemeClr val="tx1"/>
                </a:solidFill>
                <a:ea typeface="ＭＳ Ｐゴシック" charset="0"/>
                <a:cs typeface="Papyrus" charset="0"/>
              </a:rPr>
              <a:t>"</a:t>
            </a:r>
            <a:r>
              <a:rPr lang="en-US" sz="3300" dirty="0">
                <a:solidFill>
                  <a:schemeClr val="tx1"/>
                </a:solidFill>
                <a:ea typeface="ＭＳ Ｐゴシック" charset="0"/>
                <a:cs typeface="Papyrus" charset="0"/>
              </a:rPr>
              <a:t>Thus says the Lord" occurs 418 times in the NASB, 413 in the KJV </a:t>
            </a:r>
            <a:endParaRPr lang="en-US" sz="3300" dirty="0" smtClean="0">
              <a:solidFill>
                <a:schemeClr val="tx1"/>
              </a:solidFill>
              <a:ea typeface="ＭＳ Ｐゴシック" charset="0"/>
              <a:cs typeface="Papyrus" charset="0"/>
            </a:endParaRPr>
          </a:p>
          <a:p>
            <a:pPr marL="914400" lvl="1" indent="-457200" algn="l">
              <a:lnSpc>
                <a:spcPct val="90000"/>
              </a:lnSpc>
              <a:spcBef>
                <a:spcPts val="900"/>
              </a:spcBef>
              <a:buClr>
                <a:srgbClr val="804000"/>
              </a:buClr>
              <a:buSzPct val="100000"/>
              <a:buFont typeface="Zapf Dingbats" charset="0"/>
              <a:buChar char="✴"/>
            </a:pPr>
            <a:r>
              <a:rPr lang="en-US" sz="3300" dirty="0" smtClean="0">
                <a:solidFill>
                  <a:schemeClr val="tx1"/>
                </a:solidFill>
                <a:ea typeface="ＭＳ Ｐゴシック" charset="0"/>
                <a:cs typeface="Papyrus" charset="0"/>
              </a:rPr>
              <a:t>"</a:t>
            </a:r>
            <a:r>
              <a:rPr lang="en-US" sz="3300" dirty="0">
                <a:solidFill>
                  <a:schemeClr val="tx1"/>
                </a:solidFill>
                <a:ea typeface="ＭＳ Ｐゴシック" charset="0"/>
                <a:cs typeface="Papyrus" charset="0"/>
              </a:rPr>
              <a:t>God said" occurs 46 times in both the NASB and the KJV </a:t>
            </a:r>
            <a:endParaRPr lang="en-US" sz="3300" dirty="0" smtClean="0">
              <a:solidFill>
                <a:schemeClr val="tx1"/>
              </a:solidFill>
              <a:ea typeface="ＭＳ Ｐゴシック" charset="0"/>
              <a:cs typeface="Papyrus" charset="0"/>
            </a:endParaRPr>
          </a:p>
          <a:p>
            <a:pPr marL="914400" lvl="1" indent="-457200" algn="l">
              <a:lnSpc>
                <a:spcPct val="90000"/>
              </a:lnSpc>
              <a:spcBef>
                <a:spcPts val="900"/>
              </a:spcBef>
              <a:buClr>
                <a:srgbClr val="804000"/>
              </a:buClr>
              <a:buSzPct val="100000"/>
              <a:buFont typeface="Zapf Dingbats" charset="0"/>
              <a:buChar char="✴"/>
            </a:pPr>
            <a:r>
              <a:rPr lang="en-US" sz="3300" dirty="0" smtClean="0">
                <a:solidFill>
                  <a:schemeClr val="tx1"/>
                </a:solidFill>
                <a:ea typeface="ＭＳ Ｐゴシック" charset="0"/>
                <a:cs typeface="Papyrus" charset="0"/>
              </a:rPr>
              <a:t>God </a:t>
            </a:r>
            <a:r>
              <a:rPr lang="en-US" sz="3300" dirty="0">
                <a:solidFill>
                  <a:schemeClr val="tx1"/>
                </a:solidFill>
                <a:ea typeface="ＭＳ Ｐゴシック" charset="0"/>
                <a:cs typeface="Papyrus" charset="0"/>
              </a:rPr>
              <a:t>spoke through prophets -           </a:t>
            </a:r>
            <a:r>
              <a:rPr lang="en-US" sz="3300" dirty="0" smtClean="0">
                <a:solidFill>
                  <a:schemeClr val="tx1"/>
                </a:solidFill>
                <a:ea typeface="ＭＳ Ｐゴシック" charset="0"/>
                <a:cs typeface="Papyrus" charset="0"/>
              </a:rPr>
              <a:t>  1 </a:t>
            </a:r>
            <a:r>
              <a:rPr lang="en-US" sz="3300" dirty="0">
                <a:solidFill>
                  <a:schemeClr val="tx1"/>
                </a:solidFill>
                <a:ea typeface="ＭＳ Ｐゴシック" charset="0"/>
                <a:cs typeface="Papyrus" charset="0"/>
              </a:rPr>
              <a:t>Kings 14:18; 1 </a:t>
            </a:r>
            <a:r>
              <a:rPr lang="en-US" sz="3300" dirty="0" err="1">
                <a:solidFill>
                  <a:schemeClr val="tx1"/>
                </a:solidFill>
                <a:ea typeface="ＭＳ Ｐゴシック" charset="0"/>
                <a:cs typeface="Papyrus" charset="0"/>
              </a:rPr>
              <a:t>Pt</a:t>
            </a:r>
            <a:r>
              <a:rPr lang="en-US" sz="3300" dirty="0">
                <a:solidFill>
                  <a:schemeClr val="tx1"/>
                </a:solidFill>
                <a:ea typeface="ＭＳ Ｐゴシック" charset="0"/>
                <a:cs typeface="Papyrus" charset="0"/>
              </a:rPr>
              <a:t> 1:10-12; 2 </a:t>
            </a:r>
            <a:r>
              <a:rPr lang="en-US" sz="3300" dirty="0" err="1">
                <a:solidFill>
                  <a:schemeClr val="tx1"/>
                </a:solidFill>
                <a:ea typeface="ＭＳ Ｐゴシック" charset="0"/>
                <a:cs typeface="Papyrus" charset="0"/>
              </a:rPr>
              <a:t>Pt</a:t>
            </a:r>
            <a:r>
              <a:rPr lang="en-US" sz="3300" dirty="0">
                <a:solidFill>
                  <a:schemeClr val="tx1"/>
                </a:solidFill>
                <a:ea typeface="ＭＳ Ｐゴシック" charset="0"/>
                <a:cs typeface="Papyrus" charset="0"/>
              </a:rPr>
              <a:t> 1:16-21 </a:t>
            </a:r>
            <a:endParaRPr lang="en-US" sz="3300" dirty="0" smtClean="0">
              <a:solidFill>
                <a:schemeClr val="tx1"/>
              </a:solidFill>
              <a:ea typeface="ＭＳ Ｐゴシック" charset="0"/>
              <a:cs typeface="Papyrus" charset="0"/>
            </a:endParaRPr>
          </a:p>
          <a:p>
            <a:pPr marL="914400" lvl="1" indent="-457200" algn="l">
              <a:lnSpc>
                <a:spcPct val="90000"/>
              </a:lnSpc>
              <a:spcBef>
                <a:spcPts val="900"/>
              </a:spcBef>
              <a:buClr>
                <a:srgbClr val="804000"/>
              </a:buClr>
              <a:buSzPct val="100000"/>
              <a:buFont typeface="Zapf Dingbats" charset="0"/>
              <a:buChar char="✴"/>
            </a:pPr>
            <a:r>
              <a:rPr lang="en-US" sz="3300" dirty="0" smtClean="0">
                <a:solidFill>
                  <a:schemeClr val="tx1"/>
                </a:solidFill>
                <a:ea typeface="ＭＳ Ｐゴシック" charset="0"/>
                <a:cs typeface="Papyrus" charset="0"/>
              </a:rPr>
              <a:t>The </a:t>
            </a:r>
            <a:r>
              <a:rPr lang="en-US" sz="3300" dirty="0">
                <a:solidFill>
                  <a:schemeClr val="tx1"/>
                </a:solidFill>
                <a:ea typeface="ＭＳ Ｐゴシック" charset="0"/>
                <a:cs typeface="Papyrus" charset="0"/>
              </a:rPr>
              <a:t>Spirit of the Lord spoke - 2 Sam 23:2; 1 Kings 22:24; 2 </a:t>
            </a:r>
            <a:r>
              <a:rPr lang="en-US" sz="3300" dirty="0" err="1">
                <a:solidFill>
                  <a:schemeClr val="tx1"/>
                </a:solidFill>
                <a:ea typeface="ＭＳ Ｐゴシック" charset="0"/>
                <a:cs typeface="Papyrus" charset="0"/>
              </a:rPr>
              <a:t>Chron</a:t>
            </a:r>
            <a:r>
              <a:rPr lang="en-US" sz="3300" dirty="0">
                <a:solidFill>
                  <a:schemeClr val="tx1"/>
                </a:solidFill>
                <a:ea typeface="ＭＳ Ｐゴシック" charset="0"/>
                <a:cs typeface="Papyrus" charset="0"/>
              </a:rPr>
              <a:t> 20:14,15</a:t>
            </a:r>
          </a:p>
          <a:p>
            <a:pPr marL="914400" lvl="1" indent="-457200" algn="l">
              <a:lnSpc>
                <a:spcPct val="90000"/>
              </a:lnSpc>
              <a:spcBef>
                <a:spcPts val="900"/>
              </a:spcBef>
              <a:buClr>
                <a:srgbClr val="804000"/>
              </a:buClr>
              <a:buSzPct val="100000"/>
              <a:buFont typeface="Zapf Dingbats" charset="0"/>
              <a:buChar char="✴"/>
            </a:pPr>
            <a:r>
              <a:rPr lang="en-US" sz="3300" dirty="0">
                <a:solidFill>
                  <a:schemeClr val="tx1"/>
                </a:solidFill>
                <a:ea typeface="ＭＳ Ｐゴシック" charset="0"/>
                <a:cs typeface="Papyrus" charset="0"/>
              </a:rPr>
              <a:t>All scripture inspired - 2 Tim 3:16</a:t>
            </a:r>
          </a:p>
        </p:txBody>
      </p:sp>
      <p:sp>
        <p:nvSpPr>
          <p:cNvPr id="28674" name="Rectangle 2"/>
          <p:cNvSpPr>
            <a:spLocks/>
          </p:cNvSpPr>
          <p:nvPr/>
        </p:nvSpPr>
        <p:spPr bwMode="auto">
          <a:xfrm>
            <a:off x="285750" y="254000"/>
            <a:ext cx="6456363" cy="8890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a:p>
            <a:pPr marL="57150"/>
            <a:endPar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endParaRPr>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984500"/>
            <a:ext cx="4267200" cy="6388100"/>
          </a:xfrm>
          <a:prstGeom prst="rect">
            <a:avLst/>
          </a:prstGeom>
          <a:noFill/>
          <a:ln>
            <a:noFill/>
          </a:ln>
          <a:effectLst>
            <a:outerShdw blurRad="165100" dist="254000" dir="2700000" algn="ctr" rotWithShape="0">
              <a:srgbClr val="000000">
                <a:alpha val="5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8676" name="Rectangle 4"/>
          <p:cNvSpPr>
            <a:spLocks/>
          </p:cNvSpPr>
          <p:nvPr/>
        </p:nvSpPr>
        <p:spPr bwMode="auto">
          <a:xfrm>
            <a:off x="576263" y="558800"/>
            <a:ext cx="11861800" cy="19558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r>
              <a:rPr lang="en-US" sz="6000">
                <a:solidFill>
                  <a:srgbClr val="58350F"/>
                </a:solidFill>
                <a:latin typeface="Rockwell Extra Bold" charset="0"/>
                <a:ea typeface="ＭＳ Ｐゴシック" charset="0"/>
                <a:cs typeface="Rockwell Extra Bold" charset="0"/>
                <a:sym typeface="Rockwell Extra Bold" charset="0"/>
              </a:rPr>
              <a:t>Can We Trust The Bible?</a:t>
            </a:r>
          </a:p>
          <a:p>
            <a:pPr marL="57150"/>
            <a:r>
              <a:rPr lang="en-US" sz="7600">
                <a:solidFill>
                  <a:srgbClr val="58350F"/>
                </a:solidFill>
                <a:latin typeface="Amienne" charset="0"/>
                <a:ea typeface="ＭＳ Ｐゴシック" charset="0"/>
                <a:cs typeface="Amienne" charset="0"/>
                <a:sym typeface="Amienne" charset="0"/>
              </a:rPr>
              <a:t>Is It True? Is It Accurate? Is It From God?</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28673">
                                            <p:txEl>
                                              <p:pRg st="0" end="0"/>
                                            </p:txEl>
                                          </p:spTgt>
                                        </p:tgtEl>
                                        <p:attrNameLst>
                                          <p:attrName>style.visibility</p:attrName>
                                        </p:attrNameLst>
                                      </p:cBhvr>
                                      <p:to>
                                        <p:strVal val="visible"/>
                                      </p:to>
                                    </p:set>
                                  </p:childTnLst>
                                </p:cTn>
                              </p:par>
                              <p:par>
                                <p:cTn id="7" presetID="168" presetClass="entr" presetSubtype="0" fill="hold" grpId="0" nodeType="withEffect">
                                  <p:stCondLst>
                                    <p:cond delay="0"/>
                                  </p:stCondLst>
                                  <p:childTnLst>
                                    <p:set>
                                      <p:cBhvr>
                                        <p:cTn id="8" dur="1" fill="hold">
                                          <p:stCondLst>
                                            <p:cond delay="499"/>
                                          </p:stCondLst>
                                        </p:cTn>
                                        <p:tgtEl>
                                          <p:spTgt spid="28673">
                                            <p:txEl>
                                              <p:pRg st="1" end="1"/>
                                            </p:txEl>
                                          </p:spTgt>
                                        </p:tgtEl>
                                        <p:attrNameLst>
                                          <p:attrName>style.visibility</p:attrName>
                                        </p:attrNameLst>
                                      </p:cBhvr>
                                      <p:to>
                                        <p:strVal val="visible"/>
                                      </p:to>
                                    </p:set>
                                  </p:childTnLst>
                                </p:cTn>
                              </p:par>
                              <p:par>
                                <p:cTn id="9" presetID="168" presetClass="entr" presetSubtype="0" fill="hold" grpId="0" nodeType="withEffect">
                                  <p:stCondLst>
                                    <p:cond delay="0"/>
                                  </p:stCondLst>
                                  <p:childTnLst>
                                    <p:set>
                                      <p:cBhvr>
                                        <p:cTn id="10" dur="1" fill="hold">
                                          <p:stCondLst>
                                            <p:cond delay="499"/>
                                          </p:stCondLst>
                                        </p:cTn>
                                        <p:tgtEl>
                                          <p:spTgt spid="28673">
                                            <p:txEl>
                                              <p:pRg st="2" end="2"/>
                                            </p:txEl>
                                          </p:spTgt>
                                        </p:tgtEl>
                                        <p:attrNameLst>
                                          <p:attrName>style.visibility</p:attrName>
                                        </p:attrNameLst>
                                      </p:cBhvr>
                                      <p:to>
                                        <p:strVal val="visible"/>
                                      </p:to>
                                    </p:set>
                                  </p:childTnLst>
                                </p:cTn>
                              </p:par>
                              <p:par>
                                <p:cTn id="11" presetID="168" presetClass="entr" presetSubtype="0" fill="hold" grpId="0" nodeType="withEffect">
                                  <p:stCondLst>
                                    <p:cond delay="0"/>
                                  </p:stCondLst>
                                  <p:childTnLst>
                                    <p:set>
                                      <p:cBhvr>
                                        <p:cTn id="12" dur="1" fill="hold">
                                          <p:stCondLst>
                                            <p:cond delay="499"/>
                                          </p:stCondLst>
                                        </p:cTn>
                                        <p:tgtEl>
                                          <p:spTgt spid="28673">
                                            <p:txEl>
                                              <p:pRg st="3" end="3"/>
                                            </p:txEl>
                                          </p:spTgt>
                                        </p:tgtEl>
                                        <p:attrNameLst>
                                          <p:attrName>style.visibility</p:attrName>
                                        </p:attrNameLst>
                                      </p:cBhvr>
                                      <p:to>
                                        <p:strVal val="visible"/>
                                      </p:to>
                                    </p:set>
                                  </p:childTnLst>
                                </p:cTn>
                              </p:par>
                              <p:par>
                                <p:cTn id="13" presetID="168" presetClass="entr" presetSubtype="0" fill="hold" grpId="0" nodeType="withEffect">
                                  <p:stCondLst>
                                    <p:cond delay="0"/>
                                  </p:stCondLst>
                                  <p:childTnLst>
                                    <p:set>
                                      <p:cBhvr>
                                        <p:cTn id="14" dur="1" fill="hold">
                                          <p:stCondLst>
                                            <p:cond delay="499"/>
                                          </p:stCondLst>
                                        </p:cTn>
                                        <p:tgtEl>
                                          <p:spTgt spid="28673">
                                            <p:txEl>
                                              <p:pRg st="4" end="4"/>
                                            </p:txEl>
                                          </p:spTgt>
                                        </p:tgtEl>
                                        <p:attrNameLst>
                                          <p:attrName>style.visibility</p:attrName>
                                        </p:attrNameLst>
                                      </p:cBhvr>
                                      <p:to>
                                        <p:strVal val="visible"/>
                                      </p:to>
                                    </p:set>
                                  </p:childTnLst>
                                </p:cTn>
                              </p:par>
                              <p:par>
                                <p:cTn id="15" presetID="168" presetClass="entr" presetSubtype="0" fill="hold" grpId="0" nodeType="withEffect">
                                  <p:stCondLst>
                                    <p:cond delay="0"/>
                                  </p:stCondLst>
                                  <p:childTnLst>
                                    <p:set>
                                      <p:cBhvr>
                                        <p:cTn id="16" dur="1" fill="hold">
                                          <p:stCondLst>
                                            <p:cond delay="499"/>
                                          </p:stCondLst>
                                        </p:cTn>
                                        <p:tgtEl>
                                          <p:spTgt spid="2867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p:cNvSpPr>
          <p:nvPr/>
        </p:nvSpPr>
        <p:spPr bwMode="auto">
          <a:xfrm>
            <a:off x="5067300" y="2743200"/>
            <a:ext cx="7721600" cy="787400"/>
          </a:xfrm>
          <a:prstGeom prst="rect">
            <a:avLst/>
          </a:prstGeom>
          <a:noFill/>
          <a:ln>
            <a:noFill/>
          </a:ln>
          <a:effectLst>
            <a:outerShdw blurRad="165100" dist="101600"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457200" indent="-457200" algn="l">
              <a:lnSpc>
                <a:spcPct val="90000"/>
              </a:lnSpc>
              <a:spcBef>
                <a:spcPts val="900"/>
              </a:spcBef>
              <a:buClr>
                <a:srgbClr val="804000"/>
              </a:buClr>
              <a:buSzPct val="100000"/>
              <a:buFont typeface="Zapf Dingbats" charset="0"/>
              <a:buChar char="✦"/>
            </a:pPr>
            <a:r>
              <a:rPr lang="en-US" sz="4600">
                <a:solidFill>
                  <a:schemeClr val="tx1"/>
                </a:solidFill>
                <a:latin typeface="Boulder Regular" charset="0"/>
                <a:ea typeface="ＭＳ Ｐゴシック" charset="0"/>
                <a:cs typeface="Boulder Regular" charset="0"/>
                <a:sym typeface="Boulder Regular" charset="0"/>
              </a:rPr>
              <a:t>The Claim it Makes</a:t>
            </a:r>
          </a:p>
        </p:txBody>
      </p:sp>
      <p:sp>
        <p:nvSpPr>
          <p:cNvPr id="31746" name="Rectangle 2"/>
          <p:cNvSpPr>
            <a:spLocks/>
          </p:cNvSpPr>
          <p:nvPr/>
        </p:nvSpPr>
        <p:spPr bwMode="auto">
          <a:xfrm>
            <a:off x="285750" y="254000"/>
            <a:ext cx="6456363" cy="8890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a:p>
            <a:pPr marL="57150"/>
            <a:endPar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endParaRPr>
          </a:p>
        </p:txBody>
      </p:sp>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984500"/>
            <a:ext cx="4267200" cy="6388100"/>
          </a:xfrm>
          <a:prstGeom prst="rect">
            <a:avLst/>
          </a:prstGeom>
          <a:noFill/>
          <a:ln>
            <a:noFill/>
          </a:ln>
          <a:effectLst>
            <a:outerShdw blurRad="165100" dist="254000" dir="2700000" algn="ctr" rotWithShape="0">
              <a:srgbClr val="000000">
                <a:alpha val="5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1748" name="Rectangle 4"/>
          <p:cNvSpPr>
            <a:spLocks/>
          </p:cNvSpPr>
          <p:nvPr/>
        </p:nvSpPr>
        <p:spPr bwMode="auto">
          <a:xfrm>
            <a:off x="576263" y="558800"/>
            <a:ext cx="11861800" cy="19558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r>
              <a:rPr lang="en-US" sz="6000">
                <a:solidFill>
                  <a:srgbClr val="58350F"/>
                </a:solidFill>
                <a:latin typeface="Rockwell Extra Bold" charset="0"/>
                <a:ea typeface="ＭＳ Ｐゴシック" charset="0"/>
                <a:cs typeface="Rockwell Extra Bold" charset="0"/>
                <a:sym typeface="Rockwell Extra Bold" charset="0"/>
              </a:rPr>
              <a:t>Can We Trust The Bible?</a:t>
            </a:r>
          </a:p>
          <a:p>
            <a:pPr marL="57150"/>
            <a:r>
              <a:rPr lang="en-US" sz="7600">
                <a:solidFill>
                  <a:srgbClr val="58350F"/>
                </a:solidFill>
                <a:latin typeface="Amienne" charset="0"/>
                <a:ea typeface="ＭＳ Ｐゴシック" charset="0"/>
                <a:cs typeface="Amienne" charset="0"/>
                <a:sym typeface="Amienne" charset="0"/>
              </a:rPr>
              <a:t>Is It True? Is It Accurate? Is It From God?</a:t>
            </a:r>
          </a:p>
        </p:txBody>
      </p:sp>
      <p:sp>
        <p:nvSpPr>
          <p:cNvPr id="31749" name="AutoShape 5"/>
          <p:cNvSpPr>
            <a:spLocks/>
          </p:cNvSpPr>
          <p:nvPr/>
        </p:nvSpPr>
        <p:spPr bwMode="auto">
          <a:xfrm>
            <a:off x="5092700" y="3771900"/>
            <a:ext cx="7493000" cy="5511800"/>
          </a:xfrm>
          <a:prstGeom prst="roundRect">
            <a:avLst>
              <a:gd name="adj" fmla="val 3454"/>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77800" dir="1740001" algn="ctr" rotWithShape="0">
              <a:srgbClr val="000000">
                <a:alpha val="74998"/>
              </a:srgbClr>
            </a:outerShdw>
          </a:effectLst>
        </p:spPr>
        <p:txBody>
          <a:bodyPr lIns="0" tIns="0" rIns="0" bIns="0" anchor="ctr"/>
          <a:lstStyle/>
          <a:p>
            <a:pPr>
              <a:spcBef>
                <a:spcPts val="1400"/>
              </a:spcBef>
            </a:pPr>
            <a:r>
              <a:rPr lang="en-US" sz="42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2 Timothy 3:16-17 (NKJV) </a:t>
            </a:r>
          </a:p>
          <a:p>
            <a:pPr>
              <a:spcBef>
                <a:spcPts val="1400"/>
              </a:spcBef>
            </a:pPr>
            <a:r>
              <a:rPr lang="en-US" sz="3800" baseline="3200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16</a:t>
            </a:r>
            <a:r>
              <a:rPr lang="en-US" sz="380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 All Scripture is given by inspiration of God, and is profitable for doctrine, for reproof, for correction, for instruction in righteousness, </a:t>
            </a:r>
            <a:r>
              <a:rPr lang="en-US" sz="3800" baseline="3200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17</a:t>
            </a:r>
            <a:r>
              <a:rPr lang="en-US" sz="380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 that the man of God may be complete, thoroughly equipped for every good work. </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grpId="0" nodeType="afterEffect">
                                  <p:stCondLst>
                                    <p:cond delay="0"/>
                                  </p:stCondLst>
                                  <p:iterate type="lt">
                                    <p:tmPct val="100000"/>
                                  </p:iterate>
                                  <p:childTnLst>
                                    <p:set>
                                      <p:cBhvr>
                                        <p:cTn id="6" dur="1" fill="hold">
                                          <p:stCondLst>
                                            <p:cond delay="0"/>
                                          </p:stCondLst>
                                        </p:cTn>
                                        <p:tgtEl>
                                          <p:spTgt spid="31749"/>
                                        </p:tgtEl>
                                        <p:attrNameLst>
                                          <p:attrName>style.visibility</p:attrName>
                                        </p:attrNameLst>
                                      </p:cBhvr>
                                      <p:to>
                                        <p:strVal val="visible"/>
                                      </p:to>
                                    </p:set>
                                    <p:anim calcmode="lin" valueType="num">
                                      <p:cBhvr>
                                        <p:cTn id="7" dur="75" fill="hold"/>
                                        <p:tgtEl>
                                          <p:spTgt spid="31749"/>
                                        </p:tgtEl>
                                        <p:attrNameLst>
                                          <p:attrName>ppt_w</p:attrName>
                                        </p:attrNameLst>
                                      </p:cBhvr>
                                      <p:tavLst>
                                        <p:tav tm="0">
                                          <p:val>
                                            <p:strVal val="4*#ppt_w"/>
                                          </p:val>
                                        </p:tav>
                                        <p:tav tm="100000">
                                          <p:val>
                                            <p:strVal val="#ppt_w"/>
                                          </p:val>
                                        </p:tav>
                                      </p:tavLst>
                                    </p:anim>
                                    <p:anim calcmode="lin" valueType="num">
                                      <p:cBhvr>
                                        <p:cTn id="8" dur="75" fill="hold"/>
                                        <p:tgtEl>
                                          <p:spTgt spid="3174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p:cNvSpPr>
          <p:nvPr/>
        </p:nvSpPr>
        <p:spPr bwMode="auto">
          <a:xfrm>
            <a:off x="285750" y="254000"/>
            <a:ext cx="6456363" cy="8890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a:p>
            <a:pPr marL="57150"/>
            <a:endPar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endParaRPr>
          </a:p>
        </p:txBody>
      </p:sp>
      <p:sp>
        <p:nvSpPr>
          <p:cNvPr id="33794" name="Rectangle 2"/>
          <p:cNvSpPr>
            <a:spLocks/>
          </p:cNvSpPr>
          <p:nvPr/>
        </p:nvSpPr>
        <p:spPr bwMode="auto">
          <a:xfrm>
            <a:off x="4927600" y="3759200"/>
            <a:ext cx="7721600"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r>
              <a:rPr lang="en-US" sz="3800">
                <a:solidFill>
                  <a:schemeClr val="tx1"/>
                </a:solidFill>
                <a:effectLst>
                  <a:outerShdw blurRad="38100" dist="38100" dir="2700000" algn="tl">
                    <a:srgbClr val="000000"/>
                  </a:outerShdw>
                </a:effectLst>
                <a:ea typeface="ＭＳ Ｐゴシック" charset="0"/>
                <a:cs typeface="Papyrus" charset="0"/>
              </a:rPr>
              <a:t>The logical implication of the statements within the Bible is that they are inerrant since they claim to be offered from God.  </a:t>
            </a:r>
          </a:p>
          <a:p>
            <a:r>
              <a:rPr lang="en-US" sz="3800">
                <a:solidFill>
                  <a:schemeClr val="tx1"/>
                </a:solidFill>
                <a:effectLst>
                  <a:outerShdw blurRad="38100" dist="38100" dir="2700000" algn="tl">
                    <a:srgbClr val="000000"/>
                  </a:outerShdw>
                </a:effectLst>
                <a:ea typeface="ＭＳ Ｐゴシック" charset="0"/>
                <a:cs typeface="Papyrus" charset="0"/>
              </a:rPr>
              <a:t>They either are or are not inspired of God.  If they are not, then their claims of speaking for God are lies.</a:t>
            </a:r>
          </a:p>
        </p:txBody>
      </p:sp>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984500"/>
            <a:ext cx="4267200" cy="6388100"/>
          </a:xfrm>
          <a:prstGeom prst="rect">
            <a:avLst/>
          </a:prstGeom>
          <a:noFill/>
          <a:ln>
            <a:noFill/>
          </a:ln>
          <a:effectLst>
            <a:outerShdw blurRad="165100" dist="254000" dir="2700000" algn="ctr" rotWithShape="0">
              <a:srgbClr val="000000">
                <a:alpha val="5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3796" name="Rectangle 4"/>
          <p:cNvSpPr>
            <a:spLocks/>
          </p:cNvSpPr>
          <p:nvPr/>
        </p:nvSpPr>
        <p:spPr bwMode="auto">
          <a:xfrm>
            <a:off x="576263" y="558800"/>
            <a:ext cx="11861800" cy="19558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r>
              <a:rPr lang="en-US" sz="6000">
                <a:solidFill>
                  <a:srgbClr val="58350F"/>
                </a:solidFill>
                <a:latin typeface="Rockwell Extra Bold" charset="0"/>
                <a:ea typeface="ＭＳ Ｐゴシック" charset="0"/>
                <a:cs typeface="Rockwell Extra Bold" charset="0"/>
                <a:sym typeface="Rockwell Extra Bold" charset="0"/>
              </a:rPr>
              <a:t>Can We Trust The Bible?</a:t>
            </a:r>
          </a:p>
          <a:p>
            <a:pPr marL="57150"/>
            <a:r>
              <a:rPr lang="en-US" sz="7600">
                <a:solidFill>
                  <a:srgbClr val="58350F"/>
                </a:solidFill>
                <a:latin typeface="Amienne" charset="0"/>
                <a:ea typeface="ＭＳ Ｐゴシック" charset="0"/>
                <a:cs typeface="Amienne" charset="0"/>
                <a:sym typeface="Amienne" charset="0"/>
              </a:rPr>
              <a:t>Is It True? Is It Accurate? Is It From God?</a:t>
            </a:r>
          </a:p>
        </p:txBody>
      </p:sp>
      <p:sp>
        <p:nvSpPr>
          <p:cNvPr id="33797" name="Rectangle 5"/>
          <p:cNvSpPr>
            <a:spLocks/>
          </p:cNvSpPr>
          <p:nvPr/>
        </p:nvSpPr>
        <p:spPr bwMode="auto">
          <a:xfrm>
            <a:off x="5067300" y="2743200"/>
            <a:ext cx="7721600" cy="787400"/>
          </a:xfrm>
          <a:prstGeom prst="rect">
            <a:avLst/>
          </a:prstGeom>
          <a:noFill/>
          <a:ln>
            <a:noFill/>
          </a:ln>
          <a:effectLst>
            <a:outerShdw blurRad="165100" dist="101600"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457200" indent="-457200" algn="l">
              <a:lnSpc>
                <a:spcPct val="90000"/>
              </a:lnSpc>
              <a:spcBef>
                <a:spcPts val="300"/>
              </a:spcBef>
              <a:buClr>
                <a:srgbClr val="804000"/>
              </a:buClr>
              <a:buSzPct val="100000"/>
              <a:buFont typeface="Zapf Dingbats" charset="0"/>
              <a:buChar char="✦"/>
            </a:pPr>
            <a:r>
              <a:rPr lang="en-US" sz="4600">
                <a:solidFill>
                  <a:schemeClr val="tx1"/>
                </a:solidFill>
                <a:latin typeface="Boulder Regular" charset="0"/>
                <a:ea typeface="ＭＳ Ｐゴシック" charset="0"/>
                <a:cs typeface="Boulder Regular" charset="0"/>
                <a:sym typeface="Boulder Regular" charset="0"/>
              </a:rPr>
              <a:t>The Claim it Makes</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Effect transition="in" filter="dissolve">
                                      <p:cBhvr>
                                        <p:cTn id="7" dur="500"/>
                                        <p:tgtEl>
                                          <p:spTgt spid="337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794">
                                            <p:txEl>
                                              <p:pRg st="1" end="1"/>
                                            </p:txEl>
                                          </p:spTgt>
                                        </p:tgtEl>
                                        <p:attrNameLst>
                                          <p:attrName>style.visibility</p:attrName>
                                        </p:attrNameLst>
                                      </p:cBhvr>
                                      <p:to>
                                        <p:strVal val="visible"/>
                                      </p:to>
                                    </p:set>
                                    <p:animEffect transition="in" filter="dissolve">
                                      <p:cBhvr>
                                        <p:cTn id="12" dur="500"/>
                                        <p:tgtEl>
                                          <p:spTgt spid="337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Bullets">
  <a:themeElements>
    <a:clrScheme name="">
      <a:dk1>
        <a:srgbClr val="2F1A14"/>
      </a:dk1>
      <a:lt1>
        <a:srgbClr val="D0E5EB"/>
      </a:lt1>
      <a:dk2>
        <a:srgbClr val="000000"/>
      </a:dk2>
      <a:lt2>
        <a:srgbClr val="00000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Bullets">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le &amp; Subtitle">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Subtitle">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 Center">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 Center">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Blank">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Blank">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Default - Title and Content">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Default - Title and Content">
      <a:majorFont>
        <a:latin typeface="Constantia"/>
        <a:ea typeface="ヒラギノ角ゴ ProN W3"/>
        <a:cs typeface="ヒラギノ角ゴ ProN W3"/>
      </a:majorFont>
      <a:minorFont>
        <a:latin typeface="Constanti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Default - Two Content">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Default - Two Content">
      <a:majorFont>
        <a:latin typeface="Constantia"/>
        <a:ea typeface="ヒラギノ角ゴ ProN W3"/>
        <a:cs typeface="ヒラギノ角ゴ ProN W3"/>
      </a:majorFont>
      <a:minorFont>
        <a:latin typeface="Constanti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Default - Two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Default - Title Only">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Default - Title Only">
      <a:majorFont>
        <a:latin typeface="Constantia"/>
        <a:ea typeface="ヒラギノ角ゴ ProN W3"/>
        <a:cs typeface="ヒラギノ角ゴ ProN W3"/>
      </a:majorFont>
      <a:minorFont>
        <a:latin typeface="Constanti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Default - Title On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Default - Blank">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Default - Blank">
      <a:majorFont>
        <a:latin typeface="Constantia"/>
        <a:ea typeface="ヒラギノ角ゴ ProN W3"/>
        <a:cs typeface="ヒラギノ角ゴ ProN W3"/>
      </a:majorFont>
      <a:minorFont>
        <a:latin typeface="Constanti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Default -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Default - 1_Section Header">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Default - 1_Section Header">
      <a:majorFont>
        <a:latin typeface="Constantia"/>
        <a:ea typeface="ヒラギノ角ゴ ProN W3"/>
        <a:cs typeface="ヒラギノ角ゴ ProN W3"/>
      </a:majorFont>
      <a:minorFont>
        <a:latin typeface="Constantia 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Default - 1_Section Hea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Default - Title and Content">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Default - Title and Content">
      <a:majorFont>
        <a:latin typeface="Constantia"/>
        <a:ea typeface="ヒラギノ角ゴ ProN W3"/>
        <a:cs typeface="ヒラギノ角ゴ ProN W3"/>
      </a:majorFont>
      <a:minorFont>
        <a:latin typeface="Constanti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Default - Blank">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Default - Blank">
      <a:majorFont>
        <a:latin typeface="Constantia"/>
        <a:ea typeface="ヒラギノ角ゴ ProN W3"/>
        <a:cs typeface="ヒラギノ角ゴ ProN W3"/>
      </a:majorFont>
      <a:minorFont>
        <a:latin typeface="Constanti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Default -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2F1A14"/>
      </a:dk1>
      <a:lt1>
        <a:srgbClr val="D0E5EB"/>
      </a:lt1>
      <a:dk2>
        <a:srgbClr val="000000"/>
      </a:dk2>
      <a:lt2>
        <a:srgbClr val="FFFFFF"/>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Bullets">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Bullets">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Bullets">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Photo - Horizontal">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Photo - Horizontal">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itle &amp; Bullets copy 2">
  <a:themeElements>
    <a:clrScheme name="Title &amp; Bullets copy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2">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amp; Bullets copy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amp; Bullets - Left">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Bullets - Left">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amp; Bullets - 2 Column">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Bullets - 2 Column">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itle, Bullets &amp; Photo">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Bullets &amp; Photo">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itle &amp; Bullets - Right">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Bullets - Right">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Vertical">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Photo - Vertical">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 Top">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 Top">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58</TotalTime>
  <Pages>0</Pages>
  <Words>4463</Words>
  <Characters>0</Characters>
  <Application>Microsoft Macintosh PowerPoint</Application>
  <PresentationFormat>Custom</PresentationFormat>
  <Lines>0</Lines>
  <Paragraphs>263</Paragraphs>
  <Slides>28</Slides>
  <Notes>4</Notes>
  <HiddenSlides>0</HiddenSlides>
  <MMClips>0</MMClips>
  <ScaleCrop>false</ScaleCrop>
  <HeadingPairs>
    <vt:vector size="6" baseType="variant">
      <vt:variant>
        <vt:lpstr>Fonts Used</vt:lpstr>
      </vt:variant>
      <vt:variant>
        <vt:i4>21</vt:i4>
      </vt:variant>
      <vt:variant>
        <vt:lpstr>Theme</vt:lpstr>
      </vt:variant>
      <vt:variant>
        <vt:i4>21</vt:i4>
      </vt:variant>
      <vt:variant>
        <vt:lpstr>Slide Titles</vt:lpstr>
      </vt:variant>
      <vt:variant>
        <vt:i4>28</vt:i4>
      </vt:variant>
    </vt:vector>
  </HeadingPairs>
  <TitlesOfParts>
    <vt:vector size="70" baseType="lpstr">
      <vt:lpstr>Papyrus</vt:lpstr>
      <vt:lpstr>ヒラギノ角ゴ ProN W3</vt:lpstr>
      <vt:lpstr>Arial</vt:lpstr>
      <vt:lpstr>Constantia</vt:lpstr>
      <vt:lpstr>Wingdings 2</vt:lpstr>
      <vt:lpstr>Constantia Bold</vt:lpstr>
      <vt:lpstr>ヒラギノ角ゴ ProN W6</vt:lpstr>
      <vt:lpstr>Rockwell Extra Bold</vt:lpstr>
      <vt:lpstr>Zapf Dingbats</vt:lpstr>
      <vt:lpstr>Amienne</vt:lpstr>
      <vt:lpstr>Footlight MT Light</vt:lpstr>
      <vt:lpstr>Boulder Regular</vt:lpstr>
      <vt:lpstr>Verdana Bold</vt:lpstr>
      <vt:lpstr>Verdana</vt:lpstr>
      <vt:lpstr>Lucida Grande</vt:lpstr>
      <vt:lpstr>Times New Roman</vt:lpstr>
      <vt:lpstr>Constantia Italic</vt:lpstr>
      <vt:lpstr>Humanist 521 BT</vt:lpstr>
      <vt:lpstr>Humanist 521 Bold BT</vt:lpstr>
      <vt:lpstr>Berlin Sans FB Demi Bold</vt:lpstr>
      <vt:lpstr>Book Antiqua</vt:lpstr>
      <vt:lpstr>Title &amp; Bullets</vt:lpstr>
      <vt:lpstr>Title &amp; Bullets</vt:lpstr>
      <vt:lpstr>Title &amp; Bullets copy 2</vt:lpstr>
      <vt:lpstr>Title &amp; Bullets - Left</vt:lpstr>
      <vt:lpstr>Title &amp; Bullets - 2 Column</vt:lpstr>
      <vt:lpstr>Title, Bullets &amp; Photo</vt:lpstr>
      <vt:lpstr>Title &amp; Bullets - Right</vt:lpstr>
      <vt:lpstr>Photo - Vertical</vt:lpstr>
      <vt:lpstr>Title - Top</vt:lpstr>
      <vt:lpstr>Title &amp; Subtitle</vt:lpstr>
      <vt:lpstr>Title - Center</vt:lpstr>
      <vt:lpstr>Blank</vt:lpstr>
      <vt:lpstr>Default - Title and Content</vt:lpstr>
      <vt:lpstr>Default - Two Content</vt:lpstr>
      <vt:lpstr>Default - Title Only</vt:lpstr>
      <vt:lpstr>Default - Blank</vt:lpstr>
      <vt:lpstr>Default - 1_Section Header</vt:lpstr>
      <vt:lpstr>Default - Title and Content</vt:lpstr>
      <vt:lpstr>Default - Blank</vt:lpstr>
      <vt:lpstr>Bullets</vt:lpstr>
      <vt:lpstr>Photo - Horizontal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Don Mcclain</cp:lastModifiedBy>
  <cp:revision>3</cp:revision>
  <dcterms:modified xsi:type="dcterms:W3CDTF">2012-10-22T20:05:44Z</dcterms:modified>
</cp:coreProperties>
</file>