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Lst>
  <p:sldIdLst>
    <p:sldId id="311" r:id="rId24"/>
    <p:sldId id="312" r:id="rId25"/>
    <p:sldId id="316" r:id="rId26"/>
    <p:sldId id="301" r:id="rId27"/>
    <p:sldId id="303" r:id="rId28"/>
    <p:sldId id="388" r:id="rId29"/>
    <p:sldId id="389" r:id="rId30"/>
    <p:sldId id="400" r:id="rId31"/>
    <p:sldId id="401" r:id="rId32"/>
    <p:sldId id="402" r:id="rId33"/>
    <p:sldId id="403" r:id="rId34"/>
    <p:sldId id="409" r:id="rId35"/>
    <p:sldId id="410" r:id="rId36"/>
    <p:sldId id="413" r:id="rId37"/>
    <p:sldId id="406" r:id="rId38"/>
    <p:sldId id="404" r:id="rId39"/>
    <p:sldId id="414" r:id="rId40"/>
    <p:sldId id="407" r:id="rId41"/>
    <p:sldId id="408" r:id="rId42"/>
    <p:sldId id="396" r:id="rId43"/>
    <p:sldId id="397" r:id="rId44"/>
    <p:sldId id="398" r:id="rId45"/>
    <p:sldId id="415" r:id="rId46"/>
    <p:sldId id="399" r:id="rId47"/>
    <p:sldId id="390" r:id="rId48"/>
    <p:sldId id="392" r:id="rId49"/>
    <p:sldId id="393" r:id="rId50"/>
    <p:sldId id="394" r:id="rId51"/>
    <p:sldId id="395" r:id="rId52"/>
    <p:sldId id="416" r:id="rId53"/>
    <p:sldId id="417" r:id="rId54"/>
    <p:sldId id="420" r:id="rId55"/>
    <p:sldId id="418" r:id="rId56"/>
    <p:sldId id="419" r:id="rId57"/>
    <p:sldId id="421" r:id="rId58"/>
    <p:sldId id="422" r:id="rId59"/>
    <p:sldId id="423" r:id="rId60"/>
    <p:sldId id="424" r:id="rId61"/>
    <p:sldId id="425" r:id="rId62"/>
    <p:sldId id="426" r:id="rId63"/>
  </p:sldIdLst>
  <p:sldSz cx="13004800" cy="9753600"/>
  <p:notesSz cx="6858000" cy="9144000"/>
  <p:defaultTextStyle>
    <a:defPPr>
      <a:defRPr lang="en-US"/>
    </a:defPPr>
    <a:lvl1pPr algn="ctr" rtl="0" fontAlgn="base">
      <a:spcBef>
        <a:spcPct val="0"/>
      </a:spcBef>
      <a:spcAft>
        <a:spcPct val="0"/>
      </a:spcAft>
      <a:defRPr sz="4400" kern="1200">
        <a:solidFill>
          <a:srgbClr val="2F1A14"/>
        </a:solidFill>
        <a:latin typeface="Papyrus" charset="0"/>
        <a:ea typeface="ヒラギノ角ゴ ProN W3" charset="0"/>
        <a:cs typeface="ヒラギノ角ゴ ProN W3" charset="0"/>
        <a:sym typeface="Papyrus" charset="0"/>
      </a:defRPr>
    </a:lvl1pPr>
    <a:lvl2pPr marL="457200" algn="ctr" rtl="0" fontAlgn="base">
      <a:spcBef>
        <a:spcPct val="0"/>
      </a:spcBef>
      <a:spcAft>
        <a:spcPct val="0"/>
      </a:spcAft>
      <a:defRPr sz="4400" kern="1200">
        <a:solidFill>
          <a:srgbClr val="2F1A14"/>
        </a:solidFill>
        <a:latin typeface="Papyrus" charset="0"/>
        <a:ea typeface="ヒラギノ角ゴ ProN W3" charset="0"/>
        <a:cs typeface="ヒラギノ角ゴ ProN W3" charset="0"/>
        <a:sym typeface="Papyrus" charset="0"/>
      </a:defRPr>
    </a:lvl2pPr>
    <a:lvl3pPr marL="914400" algn="ctr" rtl="0" fontAlgn="base">
      <a:spcBef>
        <a:spcPct val="0"/>
      </a:spcBef>
      <a:spcAft>
        <a:spcPct val="0"/>
      </a:spcAft>
      <a:defRPr sz="4400" kern="1200">
        <a:solidFill>
          <a:srgbClr val="2F1A14"/>
        </a:solidFill>
        <a:latin typeface="Papyrus" charset="0"/>
        <a:ea typeface="ヒラギノ角ゴ ProN W3" charset="0"/>
        <a:cs typeface="ヒラギノ角ゴ ProN W3" charset="0"/>
        <a:sym typeface="Papyrus" charset="0"/>
      </a:defRPr>
    </a:lvl3pPr>
    <a:lvl4pPr marL="1371600" algn="ctr" rtl="0" fontAlgn="base">
      <a:spcBef>
        <a:spcPct val="0"/>
      </a:spcBef>
      <a:spcAft>
        <a:spcPct val="0"/>
      </a:spcAft>
      <a:defRPr sz="4400" kern="1200">
        <a:solidFill>
          <a:srgbClr val="2F1A14"/>
        </a:solidFill>
        <a:latin typeface="Papyrus" charset="0"/>
        <a:ea typeface="ヒラギノ角ゴ ProN W3" charset="0"/>
        <a:cs typeface="ヒラギノ角ゴ ProN W3" charset="0"/>
        <a:sym typeface="Papyrus" charset="0"/>
      </a:defRPr>
    </a:lvl4pPr>
    <a:lvl5pPr marL="1828800" algn="ctr" rtl="0" fontAlgn="base">
      <a:spcBef>
        <a:spcPct val="0"/>
      </a:spcBef>
      <a:spcAft>
        <a:spcPct val="0"/>
      </a:spcAft>
      <a:defRPr sz="4400" kern="1200">
        <a:solidFill>
          <a:srgbClr val="2F1A14"/>
        </a:solidFill>
        <a:latin typeface="Papyrus" charset="0"/>
        <a:ea typeface="ヒラギノ角ゴ ProN W3" charset="0"/>
        <a:cs typeface="ヒラギノ角ゴ ProN W3" charset="0"/>
        <a:sym typeface="Papyrus" charset="0"/>
      </a:defRPr>
    </a:lvl5pPr>
    <a:lvl6pPr marL="2286000" algn="l" defTabSz="457200" rtl="0" eaLnBrk="1" latinLnBrk="0" hangingPunct="1">
      <a:defRPr sz="4400" kern="1200">
        <a:solidFill>
          <a:srgbClr val="2F1A14"/>
        </a:solidFill>
        <a:latin typeface="Papyrus" charset="0"/>
        <a:ea typeface="ヒラギノ角ゴ ProN W3" charset="0"/>
        <a:cs typeface="ヒラギノ角ゴ ProN W3" charset="0"/>
        <a:sym typeface="Papyrus" charset="0"/>
      </a:defRPr>
    </a:lvl6pPr>
    <a:lvl7pPr marL="2743200" algn="l" defTabSz="457200" rtl="0" eaLnBrk="1" latinLnBrk="0" hangingPunct="1">
      <a:defRPr sz="4400" kern="1200">
        <a:solidFill>
          <a:srgbClr val="2F1A14"/>
        </a:solidFill>
        <a:latin typeface="Papyrus" charset="0"/>
        <a:ea typeface="ヒラギノ角ゴ ProN W3" charset="0"/>
        <a:cs typeface="ヒラギノ角ゴ ProN W3" charset="0"/>
        <a:sym typeface="Papyrus" charset="0"/>
      </a:defRPr>
    </a:lvl7pPr>
    <a:lvl8pPr marL="3200400" algn="l" defTabSz="457200" rtl="0" eaLnBrk="1" latinLnBrk="0" hangingPunct="1">
      <a:defRPr sz="4400" kern="1200">
        <a:solidFill>
          <a:srgbClr val="2F1A14"/>
        </a:solidFill>
        <a:latin typeface="Papyrus" charset="0"/>
        <a:ea typeface="ヒラギノ角ゴ ProN W3" charset="0"/>
        <a:cs typeface="ヒラギノ角ゴ ProN W3" charset="0"/>
        <a:sym typeface="Papyrus" charset="0"/>
      </a:defRPr>
    </a:lvl8pPr>
    <a:lvl9pPr marL="3657600" algn="l" defTabSz="457200" rtl="0" eaLnBrk="1" latinLnBrk="0" hangingPunct="1">
      <a:defRPr sz="4400" kern="1200">
        <a:solidFill>
          <a:srgbClr val="2F1A14"/>
        </a:solidFill>
        <a:latin typeface="Papyrus" charset="0"/>
        <a:ea typeface="ヒラギノ角ゴ ProN W3" charset="0"/>
        <a:cs typeface="ヒラギノ角ゴ ProN W3" charset="0"/>
        <a:sym typeface="Papyru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432"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 Target="slides/slide40.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27.xml"/><Relationship Id="rId51" Type="http://schemas.openxmlformats.org/officeDocument/2006/relationships/slide" Target="slides/slide28.xml"/><Relationship Id="rId52" Type="http://schemas.openxmlformats.org/officeDocument/2006/relationships/slide" Target="slides/slide29.xml"/><Relationship Id="rId53" Type="http://schemas.openxmlformats.org/officeDocument/2006/relationships/slide" Target="slides/slide30.xml"/><Relationship Id="rId54" Type="http://schemas.openxmlformats.org/officeDocument/2006/relationships/slide" Target="slides/slide31.xml"/><Relationship Id="rId55" Type="http://schemas.openxmlformats.org/officeDocument/2006/relationships/slide" Target="slides/slide32.xml"/><Relationship Id="rId56" Type="http://schemas.openxmlformats.org/officeDocument/2006/relationships/slide" Target="slides/slide33.xml"/><Relationship Id="rId57" Type="http://schemas.openxmlformats.org/officeDocument/2006/relationships/slide" Target="slides/slide34.xml"/><Relationship Id="rId58" Type="http://schemas.openxmlformats.org/officeDocument/2006/relationships/slide" Target="slides/slide35.xml"/><Relationship Id="rId59" Type="http://schemas.openxmlformats.org/officeDocument/2006/relationships/slide" Target="slides/slide36.xml"/><Relationship Id="rId40" Type="http://schemas.openxmlformats.org/officeDocument/2006/relationships/slide" Target="slides/slide17.xml"/><Relationship Id="rId41" Type="http://schemas.openxmlformats.org/officeDocument/2006/relationships/slide" Target="slides/slide18.xml"/><Relationship Id="rId42" Type="http://schemas.openxmlformats.org/officeDocument/2006/relationships/slide" Target="slides/slide19.xml"/><Relationship Id="rId43" Type="http://schemas.openxmlformats.org/officeDocument/2006/relationships/slide" Target="slides/slide20.xml"/><Relationship Id="rId44" Type="http://schemas.openxmlformats.org/officeDocument/2006/relationships/slide" Target="slides/slide21.xml"/><Relationship Id="rId45" Type="http://schemas.openxmlformats.org/officeDocument/2006/relationships/slide" Target="slides/slide22.xml"/><Relationship Id="rId46" Type="http://schemas.openxmlformats.org/officeDocument/2006/relationships/slide" Target="slides/slide23.xml"/><Relationship Id="rId47" Type="http://schemas.openxmlformats.org/officeDocument/2006/relationships/slide" Target="slides/slide24.xml"/><Relationship Id="rId48" Type="http://schemas.openxmlformats.org/officeDocument/2006/relationships/slide" Target="slides/slide25.xml"/><Relationship Id="rId4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7.xml"/><Relationship Id="rId31" Type="http://schemas.openxmlformats.org/officeDocument/2006/relationships/slide" Target="slides/slide8.xml"/><Relationship Id="rId32" Type="http://schemas.openxmlformats.org/officeDocument/2006/relationships/slide" Target="slides/slide9.xml"/><Relationship Id="rId33" Type="http://schemas.openxmlformats.org/officeDocument/2006/relationships/slide" Target="slides/slide10.xml"/><Relationship Id="rId34" Type="http://schemas.openxmlformats.org/officeDocument/2006/relationships/slide" Target="slides/slide11.xml"/><Relationship Id="rId35" Type="http://schemas.openxmlformats.org/officeDocument/2006/relationships/slide" Target="slides/slide12.xml"/><Relationship Id="rId36" Type="http://schemas.openxmlformats.org/officeDocument/2006/relationships/slide" Target="slides/slide13.xml"/><Relationship Id="rId37" Type="http://schemas.openxmlformats.org/officeDocument/2006/relationships/slide" Target="slides/slide14.xml"/><Relationship Id="rId38" Type="http://schemas.openxmlformats.org/officeDocument/2006/relationships/slide" Target="slides/slide15.xml"/><Relationship Id="rId39" Type="http://schemas.openxmlformats.org/officeDocument/2006/relationships/slide" Target="slides/slide16.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 Target="slides/slide1.xml"/><Relationship Id="rId25" Type="http://schemas.openxmlformats.org/officeDocument/2006/relationships/slide" Target="slides/slide2.xml"/><Relationship Id="rId26" Type="http://schemas.openxmlformats.org/officeDocument/2006/relationships/slide" Target="slides/slide3.xml"/><Relationship Id="rId27" Type="http://schemas.openxmlformats.org/officeDocument/2006/relationships/slide" Target="slides/slide4.xml"/><Relationship Id="rId28" Type="http://schemas.openxmlformats.org/officeDocument/2006/relationships/slide" Target="slides/slide5.xml"/><Relationship Id="rId29" Type="http://schemas.openxmlformats.org/officeDocument/2006/relationships/slide" Target="slides/slide6.xml"/><Relationship Id="rId60" Type="http://schemas.openxmlformats.org/officeDocument/2006/relationships/slide" Target="slides/slide37.xml"/><Relationship Id="rId61" Type="http://schemas.openxmlformats.org/officeDocument/2006/relationships/slide" Target="slides/slide38.xml"/><Relationship Id="rId62" Type="http://schemas.openxmlformats.org/officeDocument/2006/relationships/slide" Target="slides/slide3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627352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5011747"/>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3595690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574682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211161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5359400"/>
            <a:ext cx="2978150" cy="233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8750" y="5359400"/>
            <a:ext cx="2978150" cy="233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7070039"/>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708113"/>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3288612"/>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393941"/>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694516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0153028"/>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024860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1970811"/>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9725" y="2108200"/>
            <a:ext cx="1527175" cy="558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108200"/>
            <a:ext cx="4429125" cy="558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795590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70754933"/>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8822882"/>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31090931"/>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4277799"/>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7680703"/>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5268527"/>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291601"/>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7451206"/>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12152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47914198"/>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6055876"/>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635000"/>
            <a:ext cx="2925762" cy="807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635000"/>
            <a:ext cx="8624888" cy="8077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309707"/>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83420981"/>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867112"/>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34091684"/>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7654579"/>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0908485"/>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020392046"/>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663739"/>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472485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1068667"/>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4968323"/>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8627379"/>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3948215"/>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992912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4443412"/>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40157615"/>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458699"/>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4594136"/>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8926886"/>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786744"/>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73041199"/>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3600557"/>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2684914"/>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427196"/>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79329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74281034"/>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955802"/>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791180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914446"/>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0676474"/>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58129643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49850" cy="582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2250" y="2819400"/>
            <a:ext cx="5149850" cy="582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676417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655873"/>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3988015"/>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6107103"/>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6188610"/>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7314365"/>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4FF474F-7136-F843-B5E6-AFD9976D39C3}" type="slidenum">
              <a:rPr lang="en-US"/>
              <a:pPr/>
              <a:t>‹#›</a:t>
            </a:fld>
            <a:endParaRPr lang="en-US"/>
          </a:p>
        </p:txBody>
      </p:sp>
    </p:spTree>
    <p:extLst>
      <p:ext uri="{BB962C8B-B14F-4D97-AF65-F5344CB8AC3E}">
        <p14:creationId xmlns:p14="http://schemas.microsoft.com/office/powerpoint/2010/main" val="249546458"/>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18D376E-6331-854A-8629-0A408B00DB92}" type="slidenum">
              <a:rPr lang="en-US"/>
              <a:pPr/>
              <a:t>‹#›</a:t>
            </a:fld>
            <a:endParaRPr lang="en-US"/>
          </a:p>
        </p:txBody>
      </p:sp>
    </p:spTree>
    <p:extLst>
      <p:ext uri="{BB962C8B-B14F-4D97-AF65-F5344CB8AC3E}">
        <p14:creationId xmlns:p14="http://schemas.microsoft.com/office/powerpoint/2010/main" val="488493727"/>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3513213-7FB1-574E-B1F8-21F49DAE18DB}" type="slidenum">
              <a:rPr lang="en-US"/>
              <a:pPr/>
              <a:t>‹#›</a:t>
            </a:fld>
            <a:endParaRPr lang="en-US"/>
          </a:p>
        </p:txBody>
      </p:sp>
    </p:spTree>
    <p:extLst>
      <p:ext uri="{BB962C8B-B14F-4D97-AF65-F5344CB8AC3E}">
        <p14:creationId xmlns:p14="http://schemas.microsoft.com/office/powerpoint/2010/main" val="748098438"/>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171700"/>
            <a:ext cx="5778500" cy="65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171700"/>
            <a:ext cx="5778500" cy="65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BE06287-32FD-F94D-8AE4-5BCD008A67D6}" type="slidenum">
              <a:rPr lang="en-US"/>
              <a:pPr/>
              <a:t>‹#›</a:t>
            </a:fld>
            <a:endParaRPr lang="en-US"/>
          </a:p>
        </p:txBody>
      </p:sp>
    </p:spTree>
    <p:extLst>
      <p:ext uri="{BB962C8B-B14F-4D97-AF65-F5344CB8AC3E}">
        <p14:creationId xmlns:p14="http://schemas.microsoft.com/office/powerpoint/2010/main" val="110845388"/>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A1E7F1F-FA2C-4444-A8A9-4C8256A08D72}" type="slidenum">
              <a:rPr lang="en-US"/>
              <a:pPr/>
              <a:t>‹#›</a:t>
            </a:fld>
            <a:endParaRPr lang="en-US"/>
          </a:p>
        </p:txBody>
      </p:sp>
    </p:spTree>
    <p:extLst>
      <p:ext uri="{BB962C8B-B14F-4D97-AF65-F5344CB8AC3E}">
        <p14:creationId xmlns:p14="http://schemas.microsoft.com/office/powerpoint/2010/main" val="3935167531"/>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6898792"/>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9A39AFF-09A3-DF45-AA0C-7F9E43EEBA5F}" type="slidenum">
              <a:rPr lang="en-US"/>
              <a:pPr/>
              <a:t>‹#›</a:t>
            </a:fld>
            <a:endParaRPr lang="en-US"/>
          </a:p>
        </p:txBody>
      </p:sp>
    </p:spTree>
    <p:extLst>
      <p:ext uri="{BB962C8B-B14F-4D97-AF65-F5344CB8AC3E}">
        <p14:creationId xmlns:p14="http://schemas.microsoft.com/office/powerpoint/2010/main" val="1838238523"/>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453807E-4684-2946-ACAB-610D80363040}" type="slidenum">
              <a:rPr lang="en-US"/>
              <a:pPr/>
              <a:t>‹#›</a:t>
            </a:fld>
            <a:endParaRPr lang="en-US"/>
          </a:p>
        </p:txBody>
      </p:sp>
    </p:spTree>
    <p:extLst>
      <p:ext uri="{BB962C8B-B14F-4D97-AF65-F5344CB8AC3E}">
        <p14:creationId xmlns:p14="http://schemas.microsoft.com/office/powerpoint/2010/main" val="3854446073"/>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6F315F3-D772-C74F-BA5B-D4E4EF61F07D}" type="slidenum">
              <a:rPr lang="en-US"/>
              <a:pPr/>
              <a:t>‹#›</a:t>
            </a:fld>
            <a:endParaRPr lang="en-US"/>
          </a:p>
        </p:txBody>
      </p:sp>
    </p:spTree>
    <p:extLst>
      <p:ext uri="{BB962C8B-B14F-4D97-AF65-F5344CB8AC3E}">
        <p14:creationId xmlns:p14="http://schemas.microsoft.com/office/powerpoint/2010/main" val="2064434728"/>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28F4055-2610-5941-8F2E-9B5EBEF32BBF}" type="slidenum">
              <a:rPr lang="en-US"/>
              <a:pPr/>
              <a:t>‹#›</a:t>
            </a:fld>
            <a:endParaRPr lang="en-US"/>
          </a:p>
        </p:txBody>
      </p:sp>
    </p:spTree>
    <p:extLst>
      <p:ext uri="{BB962C8B-B14F-4D97-AF65-F5344CB8AC3E}">
        <p14:creationId xmlns:p14="http://schemas.microsoft.com/office/powerpoint/2010/main" val="2185253351"/>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CB88E7F-33CB-2A49-B2BB-0A03AF73ADD8}" type="slidenum">
              <a:rPr lang="en-US"/>
              <a:pPr/>
              <a:t>‹#›</a:t>
            </a:fld>
            <a:endParaRPr lang="en-US"/>
          </a:p>
        </p:txBody>
      </p:sp>
    </p:spTree>
    <p:extLst>
      <p:ext uri="{BB962C8B-B14F-4D97-AF65-F5344CB8AC3E}">
        <p14:creationId xmlns:p14="http://schemas.microsoft.com/office/powerpoint/2010/main" val="999673876"/>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215900"/>
            <a:ext cx="292735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15900"/>
            <a:ext cx="8629650" cy="845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B613204-904A-454C-B868-5E43B03693FB}" type="slidenum">
              <a:rPr lang="en-US"/>
              <a:pPr/>
              <a:t>‹#›</a:t>
            </a:fld>
            <a:endParaRPr lang="en-US"/>
          </a:p>
        </p:txBody>
      </p:sp>
    </p:spTree>
    <p:extLst>
      <p:ext uri="{BB962C8B-B14F-4D97-AF65-F5344CB8AC3E}">
        <p14:creationId xmlns:p14="http://schemas.microsoft.com/office/powerpoint/2010/main" val="2794560852"/>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9AC8A73-1F65-C247-B60F-A306C2A25A24}" type="slidenum">
              <a:rPr lang="en-US"/>
              <a:pPr/>
              <a:t>‹#›</a:t>
            </a:fld>
            <a:endParaRPr lang="en-US"/>
          </a:p>
        </p:txBody>
      </p:sp>
    </p:spTree>
    <p:extLst>
      <p:ext uri="{BB962C8B-B14F-4D97-AF65-F5344CB8AC3E}">
        <p14:creationId xmlns:p14="http://schemas.microsoft.com/office/powerpoint/2010/main" val="1407584365"/>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1D8C246-A240-BF4A-B9D6-67AC493D6E12}" type="slidenum">
              <a:rPr lang="en-US"/>
              <a:pPr/>
              <a:t>‹#›</a:t>
            </a:fld>
            <a:endParaRPr lang="en-US"/>
          </a:p>
        </p:txBody>
      </p:sp>
    </p:spTree>
    <p:extLst>
      <p:ext uri="{BB962C8B-B14F-4D97-AF65-F5344CB8AC3E}">
        <p14:creationId xmlns:p14="http://schemas.microsoft.com/office/powerpoint/2010/main" val="344193357"/>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373C191-7ECB-3045-9DAF-8FFBF4BBCB2B}" type="slidenum">
              <a:rPr lang="en-US"/>
              <a:pPr/>
              <a:t>‹#›</a:t>
            </a:fld>
            <a:endParaRPr lang="en-US"/>
          </a:p>
        </p:txBody>
      </p:sp>
    </p:spTree>
    <p:extLst>
      <p:ext uri="{BB962C8B-B14F-4D97-AF65-F5344CB8AC3E}">
        <p14:creationId xmlns:p14="http://schemas.microsoft.com/office/powerpoint/2010/main" val="737317086"/>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171700"/>
            <a:ext cx="2809875" cy="65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9975" y="2171700"/>
            <a:ext cx="2811463" cy="65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BF669FB-EE5D-2248-8AA6-0328854EE8ED}" type="slidenum">
              <a:rPr lang="en-US"/>
              <a:pPr/>
              <a:t>‹#›</a:t>
            </a:fld>
            <a:endParaRPr lang="en-US"/>
          </a:p>
        </p:txBody>
      </p:sp>
    </p:spTree>
    <p:extLst>
      <p:ext uri="{BB962C8B-B14F-4D97-AF65-F5344CB8AC3E}">
        <p14:creationId xmlns:p14="http://schemas.microsoft.com/office/powerpoint/2010/main" val="68839302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0115157"/>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6674BA2-6018-D446-A5A4-5C4C5A41864F}" type="slidenum">
              <a:rPr lang="en-US"/>
              <a:pPr/>
              <a:t>‹#›</a:t>
            </a:fld>
            <a:endParaRPr lang="en-US"/>
          </a:p>
        </p:txBody>
      </p:sp>
    </p:spTree>
    <p:extLst>
      <p:ext uri="{BB962C8B-B14F-4D97-AF65-F5344CB8AC3E}">
        <p14:creationId xmlns:p14="http://schemas.microsoft.com/office/powerpoint/2010/main" val="2145728984"/>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CA9CB66-AF43-964C-A829-7916ACB220F3}" type="slidenum">
              <a:rPr lang="en-US"/>
              <a:pPr/>
              <a:t>‹#›</a:t>
            </a:fld>
            <a:endParaRPr lang="en-US"/>
          </a:p>
        </p:txBody>
      </p:sp>
    </p:spTree>
    <p:extLst>
      <p:ext uri="{BB962C8B-B14F-4D97-AF65-F5344CB8AC3E}">
        <p14:creationId xmlns:p14="http://schemas.microsoft.com/office/powerpoint/2010/main" val="1559178914"/>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AC0068A-0D27-6242-9BAB-6824DB72A0BB}" type="slidenum">
              <a:rPr lang="en-US"/>
              <a:pPr/>
              <a:t>‹#›</a:t>
            </a:fld>
            <a:endParaRPr lang="en-US"/>
          </a:p>
        </p:txBody>
      </p:sp>
    </p:spTree>
    <p:extLst>
      <p:ext uri="{BB962C8B-B14F-4D97-AF65-F5344CB8AC3E}">
        <p14:creationId xmlns:p14="http://schemas.microsoft.com/office/powerpoint/2010/main" val="3616875215"/>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88C5F87-DC21-784A-AEF7-E158D6CC353D}" type="slidenum">
              <a:rPr lang="en-US"/>
              <a:pPr/>
              <a:t>‹#›</a:t>
            </a:fld>
            <a:endParaRPr lang="en-US"/>
          </a:p>
        </p:txBody>
      </p:sp>
    </p:spTree>
    <p:extLst>
      <p:ext uri="{BB962C8B-B14F-4D97-AF65-F5344CB8AC3E}">
        <p14:creationId xmlns:p14="http://schemas.microsoft.com/office/powerpoint/2010/main" val="2694872807"/>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F72F4A8-EBF2-E94F-8A76-372C88EA5B1E}" type="slidenum">
              <a:rPr lang="en-US"/>
              <a:pPr/>
              <a:t>‹#›</a:t>
            </a:fld>
            <a:endParaRPr lang="en-US"/>
          </a:p>
        </p:txBody>
      </p:sp>
    </p:spTree>
    <p:extLst>
      <p:ext uri="{BB962C8B-B14F-4D97-AF65-F5344CB8AC3E}">
        <p14:creationId xmlns:p14="http://schemas.microsoft.com/office/powerpoint/2010/main" val="3845337138"/>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4BB0C6C-B3B2-6140-8B78-1F57BB13CA4F}" type="slidenum">
              <a:rPr lang="en-US"/>
              <a:pPr/>
              <a:t>‹#›</a:t>
            </a:fld>
            <a:endParaRPr lang="en-US"/>
          </a:p>
        </p:txBody>
      </p:sp>
    </p:spTree>
    <p:extLst>
      <p:ext uri="{BB962C8B-B14F-4D97-AF65-F5344CB8AC3E}">
        <p14:creationId xmlns:p14="http://schemas.microsoft.com/office/powerpoint/2010/main" val="1085696102"/>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215900"/>
            <a:ext cx="292735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15900"/>
            <a:ext cx="8629650" cy="845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1B71C62-B090-964B-8309-7D1B588F44D6}" type="slidenum">
              <a:rPr lang="en-US"/>
              <a:pPr/>
              <a:t>‹#›</a:t>
            </a:fld>
            <a:endParaRPr lang="en-US"/>
          </a:p>
        </p:txBody>
      </p:sp>
    </p:spTree>
    <p:extLst>
      <p:ext uri="{BB962C8B-B14F-4D97-AF65-F5344CB8AC3E}">
        <p14:creationId xmlns:p14="http://schemas.microsoft.com/office/powerpoint/2010/main" val="128650510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4E20D0C-2551-AA4F-9AC2-1B04ED4EEA7E}" type="slidenum">
              <a:rPr lang="en-US"/>
              <a:pPr/>
              <a:t>‹#›</a:t>
            </a:fld>
            <a:endParaRPr lang="en-US"/>
          </a:p>
        </p:txBody>
      </p:sp>
    </p:spTree>
    <p:extLst>
      <p:ext uri="{BB962C8B-B14F-4D97-AF65-F5344CB8AC3E}">
        <p14:creationId xmlns:p14="http://schemas.microsoft.com/office/powerpoint/2010/main" val="2620405382"/>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D71D8C4-6227-BA4C-90CC-EED2A3F5E496}" type="slidenum">
              <a:rPr lang="en-US"/>
              <a:pPr/>
              <a:t>‹#›</a:t>
            </a:fld>
            <a:endParaRPr lang="en-US"/>
          </a:p>
        </p:txBody>
      </p:sp>
    </p:spTree>
    <p:extLst>
      <p:ext uri="{BB962C8B-B14F-4D97-AF65-F5344CB8AC3E}">
        <p14:creationId xmlns:p14="http://schemas.microsoft.com/office/powerpoint/2010/main" val="4100736559"/>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594BD05-8AA6-C94B-AD80-7883AB5EF3A2}" type="slidenum">
              <a:rPr lang="en-US"/>
              <a:pPr/>
              <a:t>‹#›</a:t>
            </a:fld>
            <a:endParaRPr lang="en-US"/>
          </a:p>
        </p:txBody>
      </p:sp>
    </p:spTree>
    <p:extLst>
      <p:ext uri="{BB962C8B-B14F-4D97-AF65-F5344CB8AC3E}">
        <p14:creationId xmlns:p14="http://schemas.microsoft.com/office/powerpoint/2010/main" val="346460797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32104"/>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C3F1AE8-5505-F242-9700-5F430BAFAD68}" type="slidenum">
              <a:rPr lang="en-US"/>
              <a:pPr/>
              <a:t>‹#›</a:t>
            </a:fld>
            <a:endParaRPr lang="en-US"/>
          </a:p>
        </p:txBody>
      </p:sp>
    </p:spTree>
    <p:extLst>
      <p:ext uri="{BB962C8B-B14F-4D97-AF65-F5344CB8AC3E}">
        <p14:creationId xmlns:p14="http://schemas.microsoft.com/office/powerpoint/2010/main" val="2897494292"/>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0C72DA2-0A5F-D649-88B2-22F029D32313}" type="slidenum">
              <a:rPr lang="en-US"/>
              <a:pPr/>
              <a:t>‹#›</a:t>
            </a:fld>
            <a:endParaRPr lang="en-US"/>
          </a:p>
        </p:txBody>
      </p:sp>
    </p:spTree>
    <p:extLst>
      <p:ext uri="{BB962C8B-B14F-4D97-AF65-F5344CB8AC3E}">
        <p14:creationId xmlns:p14="http://schemas.microsoft.com/office/powerpoint/2010/main" val="1951241270"/>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541C631-1E62-7B45-A3DF-3CC09CA3AAC0}" type="slidenum">
              <a:rPr lang="en-US"/>
              <a:pPr/>
              <a:t>‹#›</a:t>
            </a:fld>
            <a:endParaRPr lang="en-US"/>
          </a:p>
        </p:txBody>
      </p:sp>
    </p:spTree>
    <p:extLst>
      <p:ext uri="{BB962C8B-B14F-4D97-AF65-F5344CB8AC3E}">
        <p14:creationId xmlns:p14="http://schemas.microsoft.com/office/powerpoint/2010/main" val="2260282776"/>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B64A3A4-0828-B047-B952-9622B3830ABE}" type="slidenum">
              <a:rPr lang="en-US"/>
              <a:pPr/>
              <a:t>‹#›</a:t>
            </a:fld>
            <a:endParaRPr lang="en-US"/>
          </a:p>
        </p:txBody>
      </p:sp>
    </p:spTree>
    <p:extLst>
      <p:ext uri="{BB962C8B-B14F-4D97-AF65-F5344CB8AC3E}">
        <p14:creationId xmlns:p14="http://schemas.microsoft.com/office/powerpoint/2010/main" val="131844598"/>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132187-BCCC-A04D-ADC1-2B49E4C21FCB}" type="slidenum">
              <a:rPr lang="en-US"/>
              <a:pPr/>
              <a:t>‹#›</a:t>
            </a:fld>
            <a:endParaRPr lang="en-US"/>
          </a:p>
        </p:txBody>
      </p:sp>
    </p:spTree>
    <p:extLst>
      <p:ext uri="{BB962C8B-B14F-4D97-AF65-F5344CB8AC3E}">
        <p14:creationId xmlns:p14="http://schemas.microsoft.com/office/powerpoint/2010/main" val="3059105421"/>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BD14365-2B46-F349-80EC-E365BF5D4EAC}" type="slidenum">
              <a:rPr lang="en-US"/>
              <a:pPr/>
              <a:t>‹#›</a:t>
            </a:fld>
            <a:endParaRPr lang="en-US"/>
          </a:p>
        </p:txBody>
      </p:sp>
    </p:spTree>
    <p:extLst>
      <p:ext uri="{BB962C8B-B14F-4D97-AF65-F5344CB8AC3E}">
        <p14:creationId xmlns:p14="http://schemas.microsoft.com/office/powerpoint/2010/main" val="1971283154"/>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6070504-01C5-8149-A08B-D8D50C08E219}" type="slidenum">
              <a:rPr lang="en-US"/>
              <a:pPr/>
              <a:t>‹#›</a:t>
            </a:fld>
            <a:endParaRPr lang="en-US"/>
          </a:p>
        </p:txBody>
      </p:sp>
    </p:spTree>
    <p:extLst>
      <p:ext uri="{BB962C8B-B14F-4D97-AF65-F5344CB8AC3E}">
        <p14:creationId xmlns:p14="http://schemas.microsoft.com/office/powerpoint/2010/main" val="2732959524"/>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215900"/>
            <a:ext cx="2927350" cy="849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15900"/>
            <a:ext cx="8629650" cy="84963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04C9DA8-0594-5E44-9318-35BFAE090B38}" type="slidenum">
              <a:rPr lang="en-US"/>
              <a:pPr/>
              <a:t>‹#›</a:t>
            </a:fld>
            <a:endParaRPr lang="en-US"/>
          </a:p>
        </p:txBody>
      </p:sp>
    </p:spTree>
    <p:extLst>
      <p:ext uri="{BB962C8B-B14F-4D97-AF65-F5344CB8AC3E}">
        <p14:creationId xmlns:p14="http://schemas.microsoft.com/office/powerpoint/2010/main" val="4267891276"/>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A1D0DB8-C489-234B-B2C6-8A778EEE163B}" type="slidenum">
              <a:rPr lang="en-US"/>
              <a:pPr/>
              <a:t>‹#›</a:t>
            </a:fld>
            <a:endParaRPr lang="en-US"/>
          </a:p>
        </p:txBody>
      </p:sp>
    </p:spTree>
    <p:extLst>
      <p:ext uri="{BB962C8B-B14F-4D97-AF65-F5344CB8AC3E}">
        <p14:creationId xmlns:p14="http://schemas.microsoft.com/office/powerpoint/2010/main" val="3704372263"/>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665440-8735-D943-B11A-C9FC192B26F7}" type="slidenum">
              <a:rPr lang="en-US"/>
              <a:pPr/>
              <a:t>‹#›</a:t>
            </a:fld>
            <a:endParaRPr lang="en-US"/>
          </a:p>
        </p:txBody>
      </p:sp>
    </p:spTree>
    <p:extLst>
      <p:ext uri="{BB962C8B-B14F-4D97-AF65-F5344CB8AC3E}">
        <p14:creationId xmlns:p14="http://schemas.microsoft.com/office/powerpoint/2010/main" val="35254003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077740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0F0954A-A9FC-6341-821C-CBEDFB9761D4}" type="slidenum">
              <a:rPr lang="en-US"/>
              <a:pPr/>
              <a:t>‹#›</a:t>
            </a:fld>
            <a:endParaRPr lang="en-US"/>
          </a:p>
        </p:txBody>
      </p:sp>
    </p:spTree>
    <p:extLst>
      <p:ext uri="{BB962C8B-B14F-4D97-AF65-F5344CB8AC3E}">
        <p14:creationId xmlns:p14="http://schemas.microsoft.com/office/powerpoint/2010/main" val="1246063047"/>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4AD7C7A-0E0F-E84A-8843-DE1569756F6D}" type="slidenum">
              <a:rPr lang="en-US"/>
              <a:pPr/>
              <a:t>‹#›</a:t>
            </a:fld>
            <a:endParaRPr lang="en-US"/>
          </a:p>
        </p:txBody>
      </p:sp>
    </p:spTree>
    <p:extLst>
      <p:ext uri="{BB962C8B-B14F-4D97-AF65-F5344CB8AC3E}">
        <p14:creationId xmlns:p14="http://schemas.microsoft.com/office/powerpoint/2010/main" val="1974996542"/>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418A22-9FF6-F049-BA88-05C02292F30E}" type="slidenum">
              <a:rPr lang="en-US"/>
              <a:pPr/>
              <a:t>‹#›</a:t>
            </a:fld>
            <a:endParaRPr lang="en-US"/>
          </a:p>
        </p:txBody>
      </p:sp>
    </p:spTree>
    <p:extLst>
      <p:ext uri="{BB962C8B-B14F-4D97-AF65-F5344CB8AC3E}">
        <p14:creationId xmlns:p14="http://schemas.microsoft.com/office/powerpoint/2010/main" val="3804835601"/>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3B2EA01-0803-0D4A-B11D-EF3B5FDBD6A3}" type="slidenum">
              <a:rPr lang="en-US"/>
              <a:pPr/>
              <a:t>‹#›</a:t>
            </a:fld>
            <a:endParaRPr lang="en-US"/>
          </a:p>
        </p:txBody>
      </p:sp>
    </p:spTree>
    <p:extLst>
      <p:ext uri="{BB962C8B-B14F-4D97-AF65-F5344CB8AC3E}">
        <p14:creationId xmlns:p14="http://schemas.microsoft.com/office/powerpoint/2010/main" val="1275991666"/>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A136D2B-9D39-D743-B688-911B25B82887}" type="slidenum">
              <a:rPr lang="en-US"/>
              <a:pPr/>
              <a:t>‹#›</a:t>
            </a:fld>
            <a:endParaRPr lang="en-US"/>
          </a:p>
        </p:txBody>
      </p:sp>
    </p:spTree>
    <p:extLst>
      <p:ext uri="{BB962C8B-B14F-4D97-AF65-F5344CB8AC3E}">
        <p14:creationId xmlns:p14="http://schemas.microsoft.com/office/powerpoint/2010/main" val="996977416"/>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B1F520-21BF-A047-8084-7EB2711F445C}" type="slidenum">
              <a:rPr lang="en-US"/>
              <a:pPr/>
              <a:t>‹#›</a:t>
            </a:fld>
            <a:endParaRPr lang="en-US"/>
          </a:p>
        </p:txBody>
      </p:sp>
    </p:spTree>
    <p:extLst>
      <p:ext uri="{BB962C8B-B14F-4D97-AF65-F5344CB8AC3E}">
        <p14:creationId xmlns:p14="http://schemas.microsoft.com/office/powerpoint/2010/main" val="3348917353"/>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0FBCA79-A3AD-524C-ACC1-38333F7D7FD7}" type="slidenum">
              <a:rPr lang="en-US"/>
              <a:pPr/>
              <a:t>‹#›</a:t>
            </a:fld>
            <a:endParaRPr lang="en-US"/>
          </a:p>
        </p:txBody>
      </p:sp>
    </p:spTree>
    <p:extLst>
      <p:ext uri="{BB962C8B-B14F-4D97-AF65-F5344CB8AC3E}">
        <p14:creationId xmlns:p14="http://schemas.microsoft.com/office/powerpoint/2010/main" val="3430154357"/>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15B4B77-4972-AB4E-9B25-BB95EE3ADCC1}" type="slidenum">
              <a:rPr lang="en-US"/>
              <a:pPr/>
              <a:t>‹#›</a:t>
            </a:fld>
            <a:endParaRPr lang="en-US"/>
          </a:p>
        </p:txBody>
      </p:sp>
    </p:spTree>
    <p:extLst>
      <p:ext uri="{BB962C8B-B14F-4D97-AF65-F5344CB8AC3E}">
        <p14:creationId xmlns:p14="http://schemas.microsoft.com/office/powerpoint/2010/main" val="2191948168"/>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1B4D11D-0856-F949-9BF1-97831122BD7F}" type="slidenum">
              <a:rPr lang="en-US"/>
              <a:pPr/>
              <a:t>‹#›</a:t>
            </a:fld>
            <a:endParaRPr lang="en-US"/>
          </a:p>
        </p:txBody>
      </p:sp>
    </p:spTree>
    <p:extLst>
      <p:ext uri="{BB962C8B-B14F-4D97-AF65-F5344CB8AC3E}">
        <p14:creationId xmlns:p14="http://schemas.microsoft.com/office/powerpoint/2010/main" val="915075458"/>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3806710-FFDF-644F-9DB8-5928F2C84088}" type="slidenum">
              <a:rPr lang="en-US"/>
              <a:pPr/>
              <a:t>‹#›</a:t>
            </a:fld>
            <a:endParaRPr lang="en-US"/>
          </a:p>
        </p:txBody>
      </p:sp>
    </p:spTree>
    <p:extLst>
      <p:ext uri="{BB962C8B-B14F-4D97-AF65-F5344CB8AC3E}">
        <p14:creationId xmlns:p14="http://schemas.microsoft.com/office/powerpoint/2010/main" val="416447757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84821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6271004"/>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558094D-CC87-6A48-A677-CCC196CDF0F4}" type="slidenum">
              <a:rPr lang="en-US"/>
              <a:pPr/>
              <a:t>‹#›</a:t>
            </a:fld>
            <a:endParaRPr lang="en-US"/>
          </a:p>
        </p:txBody>
      </p:sp>
    </p:spTree>
    <p:extLst>
      <p:ext uri="{BB962C8B-B14F-4D97-AF65-F5344CB8AC3E}">
        <p14:creationId xmlns:p14="http://schemas.microsoft.com/office/powerpoint/2010/main" val="977706587"/>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657CC47-8AEA-D846-B8F6-2D283E6D6610}" type="slidenum">
              <a:rPr lang="en-US"/>
              <a:pPr/>
              <a:t>‹#›</a:t>
            </a:fld>
            <a:endParaRPr lang="en-US"/>
          </a:p>
        </p:txBody>
      </p:sp>
    </p:spTree>
    <p:extLst>
      <p:ext uri="{BB962C8B-B14F-4D97-AF65-F5344CB8AC3E}">
        <p14:creationId xmlns:p14="http://schemas.microsoft.com/office/powerpoint/2010/main" val="1519929347"/>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2159000" y="2055813"/>
            <a:ext cx="4267200" cy="586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055813"/>
            <a:ext cx="4267200" cy="586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E9346E7-F054-214D-847D-0A21F61E8F47}" type="slidenum">
              <a:rPr lang="en-US"/>
              <a:pPr/>
              <a:t>‹#›</a:t>
            </a:fld>
            <a:endParaRPr lang="en-US"/>
          </a:p>
        </p:txBody>
      </p:sp>
    </p:spTree>
    <p:extLst>
      <p:ext uri="{BB962C8B-B14F-4D97-AF65-F5344CB8AC3E}">
        <p14:creationId xmlns:p14="http://schemas.microsoft.com/office/powerpoint/2010/main" val="2034128635"/>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98EA4BB-4654-3744-BB37-F1FD5F158C1D}" type="slidenum">
              <a:rPr lang="en-US"/>
              <a:pPr/>
              <a:t>‹#›</a:t>
            </a:fld>
            <a:endParaRPr lang="en-US"/>
          </a:p>
        </p:txBody>
      </p:sp>
    </p:spTree>
    <p:extLst>
      <p:ext uri="{BB962C8B-B14F-4D97-AF65-F5344CB8AC3E}">
        <p14:creationId xmlns:p14="http://schemas.microsoft.com/office/powerpoint/2010/main" val="1205998541"/>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0FD963E-9027-5D41-B98B-8E3FE9356023}" type="slidenum">
              <a:rPr lang="en-US"/>
              <a:pPr/>
              <a:t>‹#›</a:t>
            </a:fld>
            <a:endParaRPr lang="en-US"/>
          </a:p>
        </p:txBody>
      </p:sp>
    </p:spTree>
    <p:extLst>
      <p:ext uri="{BB962C8B-B14F-4D97-AF65-F5344CB8AC3E}">
        <p14:creationId xmlns:p14="http://schemas.microsoft.com/office/powerpoint/2010/main" val="1352022042"/>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C3DC8E7-1861-7F4C-A596-6EDE5DDB98D6}" type="slidenum">
              <a:rPr lang="en-US"/>
              <a:pPr/>
              <a:t>‹#›</a:t>
            </a:fld>
            <a:endParaRPr lang="en-US"/>
          </a:p>
        </p:txBody>
      </p:sp>
    </p:spTree>
    <p:extLst>
      <p:ext uri="{BB962C8B-B14F-4D97-AF65-F5344CB8AC3E}">
        <p14:creationId xmlns:p14="http://schemas.microsoft.com/office/powerpoint/2010/main" val="770256368"/>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FCF4A98-F4C5-754B-93B5-145B381EFF06}" type="slidenum">
              <a:rPr lang="en-US"/>
              <a:pPr/>
              <a:t>‹#›</a:t>
            </a:fld>
            <a:endParaRPr lang="en-US"/>
          </a:p>
        </p:txBody>
      </p:sp>
    </p:spTree>
    <p:extLst>
      <p:ext uri="{BB962C8B-B14F-4D97-AF65-F5344CB8AC3E}">
        <p14:creationId xmlns:p14="http://schemas.microsoft.com/office/powerpoint/2010/main" val="1293956728"/>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09A29C0-BEEB-F24B-9254-9C50202F0AC4}" type="slidenum">
              <a:rPr lang="en-US"/>
              <a:pPr/>
              <a:t>‹#›</a:t>
            </a:fld>
            <a:endParaRPr lang="en-US"/>
          </a:p>
        </p:txBody>
      </p:sp>
    </p:spTree>
    <p:extLst>
      <p:ext uri="{BB962C8B-B14F-4D97-AF65-F5344CB8AC3E}">
        <p14:creationId xmlns:p14="http://schemas.microsoft.com/office/powerpoint/2010/main" val="3521251533"/>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8B89E72-0C71-354C-ABF0-E3B8FD0A776C}" type="slidenum">
              <a:rPr lang="en-US"/>
              <a:pPr/>
              <a:t>‹#›</a:t>
            </a:fld>
            <a:endParaRPr lang="en-US"/>
          </a:p>
        </p:txBody>
      </p:sp>
    </p:spTree>
    <p:extLst>
      <p:ext uri="{BB962C8B-B14F-4D97-AF65-F5344CB8AC3E}">
        <p14:creationId xmlns:p14="http://schemas.microsoft.com/office/powerpoint/2010/main" val="2314668901"/>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75342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753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C7FB188-A3E3-A540-B7C2-8EF928F56364}" type="slidenum">
              <a:rPr lang="en-US"/>
              <a:pPr/>
              <a:t>‹#›</a:t>
            </a:fld>
            <a:endParaRPr lang="en-US"/>
          </a:p>
        </p:txBody>
      </p:sp>
    </p:spTree>
    <p:extLst>
      <p:ext uri="{BB962C8B-B14F-4D97-AF65-F5344CB8AC3E}">
        <p14:creationId xmlns:p14="http://schemas.microsoft.com/office/powerpoint/2010/main" val="3375320777"/>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7993329"/>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9CE39B8-58E5-2F46-8C64-2FF0B463F2CA}" type="slidenum">
              <a:rPr lang="en-US"/>
              <a:pPr/>
              <a:t>‹#›</a:t>
            </a:fld>
            <a:endParaRPr lang="en-US"/>
          </a:p>
        </p:txBody>
      </p:sp>
    </p:spTree>
    <p:extLst>
      <p:ext uri="{BB962C8B-B14F-4D97-AF65-F5344CB8AC3E}">
        <p14:creationId xmlns:p14="http://schemas.microsoft.com/office/powerpoint/2010/main" val="874089720"/>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6408BEE-E377-AF4C-A953-6858E5EB9C12}" type="slidenum">
              <a:rPr lang="en-US"/>
              <a:pPr/>
              <a:t>‹#›</a:t>
            </a:fld>
            <a:endParaRPr lang="en-US"/>
          </a:p>
        </p:txBody>
      </p:sp>
    </p:spTree>
    <p:extLst>
      <p:ext uri="{BB962C8B-B14F-4D97-AF65-F5344CB8AC3E}">
        <p14:creationId xmlns:p14="http://schemas.microsoft.com/office/powerpoint/2010/main" val="3095687487"/>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E56A37C-9385-8249-8B6F-6551873A35D6}" type="slidenum">
              <a:rPr lang="en-US"/>
              <a:pPr/>
              <a:t>‹#›</a:t>
            </a:fld>
            <a:endParaRPr lang="en-US"/>
          </a:p>
        </p:txBody>
      </p:sp>
    </p:spTree>
    <p:extLst>
      <p:ext uri="{BB962C8B-B14F-4D97-AF65-F5344CB8AC3E}">
        <p14:creationId xmlns:p14="http://schemas.microsoft.com/office/powerpoint/2010/main" val="2256053018"/>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171700"/>
            <a:ext cx="5778500" cy="65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171700"/>
            <a:ext cx="5778500" cy="65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3DD178E-D18A-4F44-87BD-6A644BABD0C8}" type="slidenum">
              <a:rPr lang="en-US"/>
              <a:pPr/>
              <a:t>‹#›</a:t>
            </a:fld>
            <a:endParaRPr lang="en-US"/>
          </a:p>
        </p:txBody>
      </p:sp>
    </p:spTree>
    <p:extLst>
      <p:ext uri="{BB962C8B-B14F-4D97-AF65-F5344CB8AC3E}">
        <p14:creationId xmlns:p14="http://schemas.microsoft.com/office/powerpoint/2010/main" val="1691537518"/>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380B218-DD35-1B46-9C3C-CFED921CE0B5}" type="slidenum">
              <a:rPr lang="en-US"/>
              <a:pPr/>
              <a:t>‹#›</a:t>
            </a:fld>
            <a:endParaRPr lang="en-US"/>
          </a:p>
        </p:txBody>
      </p:sp>
    </p:spTree>
    <p:extLst>
      <p:ext uri="{BB962C8B-B14F-4D97-AF65-F5344CB8AC3E}">
        <p14:creationId xmlns:p14="http://schemas.microsoft.com/office/powerpoint/2010/main" val="2447775633"/>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1CF7E7E-5BAE-0A46-98BE-B4E919E1D123}" type="slidenum">
              <a:rPr lang="en-US"/>
              <a:pPr/>
              <a:t>‹#›</a:t>
            </a:fld>
            <a:endParaRPr lang="en-US"/>
          </a:p>
        </p:txBody>
      </p:sp>
    </p:spTree>
    <p:extLst>
      <p:ext uri="{BB962C8B-B14F-4D97-AF65-F5344CB8AC3E}">
        <p14:creationId xmlns:p14="http://schemas.microsoft.com/office/powerpoint/2010/main" val="1607153309"/>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4D7D51B-A846-5B41-9468-BB197189ECCC}" type="slidenum">
              <a:rPr lang="en-US"/>
              <a:pPr/>
              <a:t>‹#›</a:t>
            </a:fld>
            <a:endParaRPr lang="en-US"/>
          </a:p>
        </p:txBody>
      </p:sp>
    </p:spTree>
    <p:extLst>
      <p:ext uri="{BB962C8B-B14F-4D97-AF65-F5344CB8AC3E}">
        <p14:creationId xmlns:p14="http://schemas.microsoft.com/office/powerpoint/2010/main" val="2869451542"/>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4C73B94-0209-AD4E-A52C-67A0FD03ED40}" type="slidenum">
              <a:rPr lang="en-US"/>
              <a:pPr/>
              <a:t>‹#›</a:t>
            </a:fld>
            <a:endParaRPr lang="en-US"/>
          </a:p>
        </p:txBody>
      </p:sp>
    </p:spTree>
    <p:extLst>
      <p:ext uri="{BB962C8B-B14F-4D97-AF65-F5344CB8AC3E}">
        <p14:creationId xmlns:p14="http://schemas.microsoft.com/office/powerpoint/2010/main" val="824894009"/>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0E95750-0AA9-0142-826D-FA829B6A67BF}" type="slidenum">
              <a:rPr lang="en-US"/>
              <a:pPr/>
              <a:t>‹#›</a:t>
            </a:fld>
            <a:endParaRPr lang="en-US"/>
          </a:p>
        </p:txBody>
      </p:sp>
    </p:spTree>
    <p:extLst>
      <p:ext uri="{BB962C8B-B14F-4D97-AF65-F5344CB8AC3E}">
        <p14:creationId xmlns:p14="http://schemas.microsoft.com/office/powerpoint/2010/main" val="4001840533"/>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37F8D83-2048-714F-A6FF-AD0B4BDF2C09}" type="slidenum">
              <a:rPr lang="en-US"/>
              <a:pPr/>
              <a:t>‹#›</a:t>
            </a:fld>
            <a:endParaRPr lang="en-US"/>
          </a:p>
        </p:txBody>
      </p:sp>
    </p:spTree>
    <p:extLst>
      <p:ext uri="{BB962C8B-B14F-4D97-AF65-F5344CB8AC3E}">
        <p14:creationId xmlns:p14="http://schemas.microsoft.com/office/powerpoint/2010/main" val="178817139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09075" y="635000"/>
            <a:ext cx="2613025" cy="8013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86675" cy="8013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1643894"/>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215900"/>
            <a:ext cx="292735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15900"/>
            <a:ext cx="8629650" cy="845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2ED1F75-7C26-9041-A87B-12C8545F195A}" type="slidenum">
              <a:rPr lang="en-US"/>
              <a:pPr/>
              <a:t>‹#›</a:t>
            </a:fld>
            <a:endParaRPr lang="en-US"/>
          </a:p>
        </p:txBody>
      </p:sp>
    </p:spTree>
    <p:extLst>
      <p:ext uri="{BB962C8B-B14F-4D97-AF65-F5344CB8AC3E}">
        <p14:creationId xmlns:p14="http://schemas.microsoft.com/office/powerpoint/2010/main" val="49141582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1B27CA8-07A9-594D-9543-D91B9CDA4DC5}" type="slidenum">
              <a:rPr lang="en-US"/>
              <a:pPr/>
              <a:t>‹#›</a:t>
            </a:fld>
            <a:endParaRPr lang="en-US"/>
          </a:p>
        </p:txBody>
      </p:sp>
    </p:spTree>
    <p:extLst>
      <p:ext uri="{BB962C8B-B14F-4D97-AF65-F5344CB8AC3E}">
        <p14:creationId xmlns:p14="http://schemas.microsoft.com/office/powerpoint/2010/main" val="1509234097"/>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9820728-206C-144B-9CF3-EC386720B757}" type="slidenum">
              <a:rPr lang="en-US"/>
              <a:pPr/>
              <a:t>‹#›</a:t>
            </a:fld>
            <a:endParaRPr lang="en-US"/>
          </a:p>
        </p:txBody>
      </p:sp>
    </p:spTree>
    <p:extLst>
      <p:ext uri="{BB962C8B-B14F-4D97-AF65-F5344CB8AC3E}">
        <p14:creationId xmlns:p14="http://schemas.microsoft.com/office/powerpoint/2010/main" val="1906958641"/>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2989357-6C2E-E945-A6C4-AFDD08EB66DC}" type="slidenum">
              <a:rPr lang="en-US"/>
              <a:pPr/>
              <a:t>‹#›</a:t>
            </a:fld>
            <a:endParaRPr lang="en-US"/>
          </a:p>
        </p:txBody>
      </p:sp>
    </p:spTree>
    <p:extLst>
      <p:ext uri="{BB962C8B-B14F-4D97-AF65-F5344CB8AC3E}">
        <p14:creationId xmlns:p14="http://schemas.microsoft.com/office/powerpoint/2010/main" val="1762350622"/>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A69D07F-BD92-5344-9D7D-EE96B0A10069}" type="slidenum">
              <a:rPr lang="en-US"/>
              <a:pPr/>
              <a:t>‹#›</a:t>
            </a:fld>
            <a:endParaRPr lang="en-US"/>
          </a:p>
        </p:txBody>
      </p:sp>
    </p:spTree>
    <p:extLst>
      <p:ext uri="{BB962C8B-B14F-4D97-AF65-F5344CB8AC3E}">
        <p14:creationId xmlns:p14="http://schemas.microsoft.com/office/powerpoint/2010/main" val="2586663209"/>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10EA4A5-061B-AB4A-AB0F-7CA471C35646}" type="slidenum">
              <a:rPr lang="en-US"/>
              <a:pPr/>
              <a:t>‹#›</a:t>
            </a:fld>
            <a:endParaRPr lang="en-US"/>
          </a:p>
        </p:txBody>
      </p:sp>
    </p:spTree>
    <p:extLst>
      <p:ext uri="{BB962C8B-B14F-4D97-AF65-F5344CB8AC3E}">
        <p14:creationId xmlns:p14="http://schemas.microsoft.com/office/powerpoint/2010/main" val="2830590952"/>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0D9D531-997A-1548-BCC6-23F26E4C79A5}" type="slidenum">
              <a:rPr lang="en-US"/>
              <a:pPr/>
              <a:t>‹#›</a:t>
            </a:fld>
            <a:endParaRPr lang="en-US"/>
          </a:p>
        </p:txBody>
      </p:sp>
    </p:spTree>
    <p:extLst>
      <p:ext uri="{BB962C8B-B14F-4D97-AF65-F5344CB8AC3E}">
        <p14:creationId xmlns:p14="http://schemas.microsoft.com/office/powerpoint/2010/main" val="2950038487"/>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5D6EC8C-B06E-AE42-A873-659D136DE4E1}" type="slidenum">
              <a:rPr lang="en-US"/>
              <a:pPr/>
              <a:t>‹#›</a:t>
            </a:fld>
            <a:endParaRPr lang="en-US"/>
          </a:p>
        </p:txBody>
      </p:sp>
    </p:spTree>
    <p:extLst>
      <p:ext uri="{BB962C8B-B14F-4D97-AF65-F5344CB8AC3E}">
        <p14:creationId xmlns:p14="http://schemas.microsoft.com/office/powerpoint/2010/main" val="1434803948"/>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2ED8323-D866-F244-A193-57C40D2CD156}" type="slidenum">
              <a:rPr lang="en-US"/>
              <a:pPr/>
              <a:t>‹#›</a:t>
            </a:fld>
            <a:endParaRPr lang="en-US"/>
          </a:p>
        </p:txBody>
      </p:sp>
    </p:spTree>
    <p:extLst>
      <p:ext uri="{BB962C8B-B14F-4D97-AF65-F5344CB8AC3E}">
        <p14:creationId xmlns:p14="http://schemas.microsoft.com/office/powerpoint/2010/main" val="3948253284"/>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5D2103B-0E1B-374C-85D6-02023F0FAB4B}" type="slidenum">
              <a:rPr lang="en-US"/>
              <a:pPr/>
              <a:t>‹#›</a:t>
            </a:fld>
            <a:endParaRPr lang="en-US"/>
          </a:p>
        </p:txBody>
      </p:sp>
    </p:spTree>
    <p:extLst>
      <p:ext uri="{BB962C8B-B14F-4D97-AF65-F5344CB8AC3E}">
        <p14:creationId xmlns:p14="http://schemas.microsoft.com/office/powerpoint/2010/main" val="236015826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03479139"/>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75003BA-5FDA-8C43-9B55-6FEB7DD5FA95}" type="slidenum">
              <a:rPr lang="en-US"/>
              <a:pPr/>
              <a:t>‹#›</a:t>
            </a:fld>
            <a:endParaRPr lang="en-US"/>
          </a:p>
        </p:txBody>
      </p:sp>
    </p:spTree>
    <p:extLst>
      <p:ext uri="{BB962C8B-B14F-4D97-AF65-F5344CB8AC3E}">
        <p14:creationId xmlns:p14="http://schemas.microsoft.com/office/powerpoint/2010/main" val="2135587071"/>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3F18BC5-D588-0F43-B225-A2E51E1CE9DA}" type="slidenum">
              <a:rPr lang="en-US"/>
              <a:pPr/>
              <a:t>‹#›</a:t>
            </a:fld>
            <a:endParaRPr lang="en-US"/>
          </a:p>
        </p:txBody>
      </p:sp>
    </p:spTree>
    <p:extLst>
      <p:ext uri="{BB962C8B-B14F-4D97-AF65-F5344CB8AC3E}">
        <p14:creationId xmlns:p14="http://schemas.microsoft.com/office/powerpoint/2010/main" val="1899981110"/>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2109723"/>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5727120"/>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57783231"/>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49850" cy="582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2250" y="2819400"/>
            <a:ext cx="5149850" cy="582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4450492"/>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3280504"/>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8035744"/>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541400"/>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3684135"/>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0488256"/>
      </p:ext>
    </p:extLst>
  </p:cSld>
  <p:clrMapOvr>
    <a:masterClrMapping/>
  </p:clrMapOvr>
  <p:transition xmlns:p14="http://schemas.microsoft.com/office/powerpoint/2010/mai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0840378"/>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965203"/>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09075" y="635000"/>
            <a:ext cx="2613025" cy="8013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86675" cy="8013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1643258"/>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4253270"/>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4251546"/>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955791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49850" cy="582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2250" y="2819400"/>
            <a:ext cx="5149850" cy="582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163371"/>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7201818"/>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1578330"/>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028721"/>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57734083"/>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2209909"/>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4880687"/>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5325796"/>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09075" y="635000"/>
            <a:ext cx="2613025" cy="8013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86675" cy="8013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3870067"/>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2768600"/>
            <a:ext cx="5638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638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673444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830416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911863"/>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26593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5863426"/>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614276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522503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6504913"/>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254000"/>
            <a:ext cx="2857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254000"/>
            <a:ext cx="8420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8368706"/>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2390054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8146853"/>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8528022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168400"/>
            <a:ext cx="51562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168400"/>
            <a:ext cx="51562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331350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119282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18201091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8562728"/>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550510"/>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552739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0018969"/>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400970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194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19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03997"/>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58154982"/>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9549262"/>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675586"/>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556301"/>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922436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73736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8480250"/>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319799"/>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835133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3271198"/>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072329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918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918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840019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9938405"/>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913273"/>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6896189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227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9530060"/>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5688450"/>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004740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998512"/>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514892"/>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7720152"/>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2745644"/>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355929"/>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38427"/>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57789659"/>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9677566"/>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9086626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77378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7934616"/>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471769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3390163"/>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36642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934379"/>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330481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33987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737853"/>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06817992"/>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091472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8405440"/>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8938568"/>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227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7535633"/>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7039758"/>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4749797"/>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92989"/>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5449429"/>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1832863"/>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7131264"/>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063385"/>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9859170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2344364"/>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8384350"/>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2447777"/>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53300" y="2819400"/>
            <a:ext cx="211455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620250" y="2819400"/>
            <a:ext cx="211455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079009"/>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3361199"/>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45246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714856"/>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5693389"/>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9852572"/>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4855572"/>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306896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5.png"/><Relationship Id="rId14" Type="http://schemas.openxmlformats.org/officeDocument/2006/relationships/image" Target="../media/image3.pn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5.png"/><Relationship Id="rId14" Type="http://schemas.openxmlformats.org/officeDocument/2006/relationships/image" Target="../media/image6.png"/><Relationship Id="rId15" Type="http://schemas.openxmlformats.org/officeDocument/2006/relationships/image" Target="../media/image3.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5.png"/><Relationship Id="rId14" Type="http://schemas.openxmlformats.org/officeDocument/2006/relationships/image" Target="../media/image6.png"/><Relationship Id="rId15" Type="http://schemas.openxmlformats.org/officeDocument/2006/relationships/image" Target="../media/image3.pn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5.png"/><Relationship Id="rId14" Type="http://schemas.openxmlformats.org/officeDocument/2006/relationships/image" Target="../media/image6.png"/><Relationship Id="rId15" Type="http://schemas.openxmlformats.org/officeDocument/2006/relationships/image" Target="../media/image3.pn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5.png"/><Relationship Id="rId14" Type="http://schemas.openxmlformats.org/officeDocument/2006/relationships/image" Target="../media/image6.png"/><Relationship Id="rId15" Type="http://schemas.openxmlformats.org/officeDocument/2006/relationships/image" Target="../media/image3.pn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5.png"/><Relationship Id="rId14" Type="http://schemas.openxmlformats.org/officeDocument/2006/relationships/image" Target="../media/image3.pn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5.png"/><Relationship Id="rId14" Type="http://schemas.openxmlformats.org/officeDocument/2006/relationships/image" Target="../media/image3.pn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1.png"/><Relationship Id="rId14" Type="http://schemas.openxmlformats.org/officeDocument/2006/relationships/image" Target="../media/image7.pn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1.png"/><Relationship Id="rId14" Type="http://schemas.openxmlformats.org/officeDocument/2006/relationships/image" Target="../media/image7.pn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1026" name="Rectangle 2"/>
          <p:cNvSpPr>
            <a:spLocks noChangeArrowheads="1"/>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1029" name="Group 5"/>
          <p:cNvGrpSpPr>
            <a:grpSpLocks/>
          </p:cNvGrpSpPr>
          <p:nvPr/>
        </p:nvGrpSpPr>
        <p:grpSpPr bwMode="auto">
          <a:xfrm>
            <a:off x="-25400" y="-25400"/>
            <a:ext cx="13055600" cy="9779000"/>
            <a:chOff x="0" y="0"/>
            <a:chExt cx="8224" cy="6160"/>
          </a:xfrm>
        </p:grpSpPr>
        <p:sp>
          <p:nvSpPr>
            <p:cNvPr id="102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02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xmlns:p14="http://schemas.microsoft.com/office/powerpoint/2010/main"/>
  <p:txStyles>
    <p:titleStyle>
      <a:lvl1pPr marL="419100" indent="-419100" algn="l" rtl="0" fontAlgn="base">
        <a:spcBef>
          <a:spcPct val="0"/>
        </a:spcBef>
        <a:spcAft>
          <a:spcPct val="0"/>
        </a:spcAft>
        <a:defRPr sz="7200">
          <a:solidFill>
            <a:schemeClr val="tx1"/>
          </a:solidFill>
          <a:latin typeface="+mj-lt"/>
          <a:ea typeface="+mj-ea"/>
          <a:cs typeface="+mj-cs"/>
          <a:sym typeface="Papyrus" charset="0"/>
        </a:defRPr>
      </a:lvl1pPr>
      <a:lvl2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11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22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337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657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14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572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29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486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ChangeArrowheads="1"/>
          </p:cNvSpPr>
          <p:nvPr>
            <p:ph type="title"/>
          </p:nvPr>
        </p:nvSpPr>
        <p:spPr bwMode="auto">
          <a:xfrm>
            <a:off x="838200" y="2108200"/>
            <a:ext cx="6108700" cy="317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Papyrus" charset="0"/>
              </a:rPr>
              <a:t>Click to edit Master title style</a:t>
            </a:r>
          </a:p>
        </p:txBody>
      </p:sp>
      <p:sp>
        <p:nvSpPr>
          <p:cNvPr id="10242" name="Rectangle 2"/>
          <p:cNvSpPr>
            <a:spLocks noChangeArrowheads="1"/>
          </p:cNvSpPr>
          <p:nvPr>
            <p:ph type="body" idx="1"/>
          </p:nvPr>
        </p:nvSpPr>
        <p:spPr bwMode="auto">
          <a:xfrm>
            <a:off x="838200" y="5359400"/>
            <a:ext cx="6108700" cy="233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10245" name="Group 5"/>
          <p:cNvGrpSpPr>
            <a:grpSpLocks/>
          </p:cNvGrpSpPr>
          <p:nvPr/>
        </p:nvGrpSpPr>
        <p:grpSpPr bwMode="auto">
          <a:xfrm>
            <a:off x="-25400" y="-25400"/>
            <a:ext cx="13055600" cy="9779000"/>
            <a:chOff x="0" y="0"/>
            <a:chExt cx="8224" cy="6160"/>
          </a:xfrm>
        </p:grpSpPr>
        <p:sp>
          <p:nvSpPr>
            <p:cNvPr id="10243"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0244"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xmlns:p14="http://schemas.microsoft.com/office/powerpoint/2010/main"/>
  <p:txStyles>
    <p:titleStyle>
      <a:lvl1pPr algn="ctr" rtl="0" fontAlgn="base">
        <a:spcBef>
          <a:spcPct val="0"/>
        </a:spcBef>
        <a:spcAft>
          <a:spcPct val="0"/>
        </a:spcAft>
        <a:defRPr sz="6000">
          <a:solidFill>
            <a:schemeClr val="tx1"/>
          </a:solidFill>
          <a:latin typeface="+mj-lt"/>
          <a:ea typeface="+mj-ea"/>
          <a:cs typeface="+mj-cs"/>
          <a:sym typeface="Papyrus" charset="0"/>
        </a:defRPr>
      </a:lvl1pPr>
      <a:lvl2pPr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000">
          <a:solidFill>
            <a:schemeClr val="tx1"/>
          </a:solidFill>
          <a:latin typeface="+mn-lt"/>
          <a:ea typeface="+mn-ea"/>
          <a:cs typeface="+mn-cs"/>
          <a:sym typeface="Papyrus" charset="0"/>
        </a:defRPr>
      </a:lvl1pPr>
      <a:lvl2pPr algn="ctr" rtl="0" fontAlgn="base">
        <a:spcBef>
          <a:spcPct val="0"/>
        </a:spcBef>
        <a:spcAft>
          <a:spcPct val="0"/>
        </a:spcAft>
        <a:defRPr sz="3000">
          <a:solidFill>
            <a:schemeClr val="tx1"/>
          </a:solidFill>
          <a:latin typeface="+mn-lt"/>
          <a:ea typeface="+mn-ea"/>
          <a:cs typeface="+mn-cs"/>
          <a:sym typeface="Papyrus" charset="0"/>
        </a:defRPr>
      </a:lvl2pPr>
      <a:lvl3pPr algn="ctr" rtl="0" fontAlgn="base">
        <a:spcBef>
          <a:spcPct val="0"/>
        </a:spcBef>
        <a:spcAft>
          <a:spcPct val="0"/>
        </a:spcAft>
        <a:defRPr sz="3000">
          <a:solidFill>
            <a:schemeClr val="tx1"/>
          </a:solidFill>
          <a:latin typeface="+mn-lt"/>
          <a:ea typeface="+mn-ea"/>
          <a:cs typeface="+mn-cs"/>
          <a:sym typeface="Papyrus" charset="0"/>
        </a:defRPr>
      </a:lvl3pPr>
      <a:lvl4pPr algn="ctr" rtl="0" fontAlgn="base">
        <a:spcBef>
          <a:spcPct val="0"/>
        </a:spcBef>
        <a:spcAft>
          <a:spcPct val="0"/>
        </a:spcAft>
        <a:defRPr sz="3000">
          <a:solidFill>
            <a:schemeClr val="tx1"/>
          </a:solidFill>
          <a:latin typeface="+mn-lt"/>
          <a:ea typeface="+mn-ea"/>
          <a:cs typeface="+mn-cs"/>
          <a:sym typeface="Papyrus" charset="0"/>
        </a:defRPr>
      </a:lvl4pPr>
      <a:lvl5pPr algn="ctr" rtl="0" fontAlgn="base">
        <a:spcBef>
          <a:spcPct val="0"/>
        </a:spcBef>
        <a:spcAft>
          <a:spcPct val="0"/>
        </a:spcAft>
        <a:defRPr sz="3000">
          <a:solidFill>
            <a:schemeClr val="tx1"/>
          </a:solidFill>
          <a:latin typeface="+mn-lt"/>
          <a:ea typeface="+mn-ea"/>
          <a:cs typeface="+mn-cs"/>
          <a:sym typeface="Papyrus" charset="0"/>
        </a:defRPr>
      </a:lvl5pPr>
      <a:lvl6pPr marL="457200" algn="ctr" rtl="0" fontAlgn="base">
        <a:spcBef>
          <a:spcPct val="0"/>
        </a:spcBef>
        <a:spcAft>
          <a:spcPct val="0"/>
        </a:spcAft>
        <a:defRPr sz="3000">
          <a:solidFill>
            <a:schemeClr val="tx1"/>
          </a:solidFill>
          <a:latin typeface="+mn-lt"/>
          <a:ea typeface="+mn-ea"/>
          <a:cs typeface="+mn-cs"/>
          <a:sym typeface="Papyrus" charset="0"/>
        </a:defRPr>
      </a:lvl6pPr>
      <a:lvl7pPr marL="914400" algn="ctr" rtl="0" fontAlgn="base">
        <a:spcBef>
          <a:spcPct val="0"/>
        </a:spcBef>
        <a:spcAft>
          <a:spcPct val="0"/>
        </a:spcAft>
        <a:defRPr sz="3000">
          <a:solidFill>
            <a:schemeClr val="tx1"/>
          </a:solidFill>
          <a:latin typeface="+mn-lt"/>
          <a:ea typeface="+mn-ea"/>
          <a:cs typeface="+mn-cs"/>
          <a:sym typeface="Papyrus" charset="0"/>
        </a:defRPr>
      </a:lvl7pPr>
      <a:lvl8pPr marL="1371600" algn="ctr" rtl="0" fontAlgn="base">
        <a:spcBef>
          <a:spcPct val="0"/>
        </a:spcBef>
        <a:spcAft>
          <a:spcPct val="0"/>
        </a:spcAft>
        <a:defRPr sz="3000">
          <a:solidFill>
            <a:schemeClr val="tx1"/>
          </a:solidFill>
          <a:latin typeface="+mn-lt"/>
          <a:ea typeface="+mn-ea"/>
          <a:cs typeface="+mn-cs"/>
          <a:sym typeface="Papyrus" charset="0"/>
        </a:defRPr>
      </a:lvl8pPr>
      <a:lvl9pPr marL="1828800" algn="ctr" rtl="0" fontAlgn="base">
        <a:spcBef>
          <a:spcPct val="0"/>
        </a:spcBef>
        <a:spcAft>
          <a:spcPct val="0"/>
        </a:spcAft>
        <a:defRPr sz="30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grpSp>
        <p:nvGrpSpPr>
          <p:cNvPr id="11268" name="Group 4"/>
          <p:cNvGrpSpPr>
            <a:grpSpLocks/>
          </p:cNvGrpSpPr>
          <p:nvPr/>
        </p:nvGrpSpPr>
        <p:grpSpPr bwMode="auto">
          <a:xfrm>
            <a:off x="-25400" y="-25400"/>
            <a:ext cx="13055600" cy="9779000"/>
            <a:chOff x="0" y="0"/>
            <a:chExt cx="8224" cy="6160"/>
          </a:xfrm>
        </p:grpSpPr>
        <p:sp>
          <p:nvSpPr>
            <p:cNvPr id="11266"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1267"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63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621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73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84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708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65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62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80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537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2291" name="Group 3"/>
          <p:cNvGrpSpPr>
            <a:grpSpLocks/>
          </p:cNvGrpSpPr>
          <p:nvPr/>
        </p:nvGrpSpPr>
        <p:grpSpPr bwMode="auto">
          <a:xfrm>
            <a:off x="-25400" y="-25400"/>
            <a:ext cx="13055600" cy="9779000"/>
            <a:chOff x="0" y="0"/>
            <a:chExt cx="8224" cy="6160"/>
          </a:xfrm>
        </p:grpSpPr>
        <p:sp>
          <p:nvSpPr>
            <p:cNvPr id="12289" name="Rectangle 1"/>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2290"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600">
          <a:solidFill>
            <a:schemeClr val="tx1"/>
          </a:solidFill>
          <a:latin typeface="+mn-lt"/>
          <a:ea typeface="+mn-ea"/>
          <a:cs typeface="+mn-cs"/>
          <a:sym typeface="Papyrus" charset="0"/>
        </a:defRPr>
      </a:lvl1pPr>
      <a:lvl2pPr algn="ctr" rtl="0" fontAlgn="base">
        <a:spcBef>
          <a:spcPct val="0"/>
        </a:spcBef>
        <a:spcAft>
          <a:spcPct val="0"/>
        </a:spcAft>
        <a:defRPr sz="3600">
          <a:solidFill>
            <a:schemeClr val="tx1"/>
          </a:solidFill>
          <a:latin typeface="+mn-lt"/>
          <a:ea typeface="+mn-ea"/>
          <a:cs typeface="+mn-cs"/>
          <a:sym typeface="Papyrus" charset="0"/>
        </a:defRPr>
      </a:lvl2pPr>
      <a:lvl3pPr algn="ctr" rtl="0" fontAlgn="base">
        <a:spcBef>
          <a:spcPct val="0"/>
        </a:spcBef>
        <a:spcAft>
          <a:spcPct val="0"/>
        </a:spcAft>
        <a:defRPr sz="3600">
          <a:solidFill>
            <a:schemeClr val="tx1"/>
          </a:solidFill>
          <a:latin typeface="+mn-lt"/>
          <a:ea typeface="+mn-ea"/>
          <a:cs typeface="+mn-cs"/>
          <a:sym typeface="Papyrus" charset="0"/>
        </a:defRPr>
      </a:lvl3pPr>
      <a:lvl4pPr algn="ctr" rtl="0" fontAlgn="base">
        <a:spcBef>
          <a:spcPct val="0"/>
        </a:spcBef>
        <a:spcAft>
          <a:spcPct val="0"/>
        </a:spcAft>
        <a:defRPr sz="3600">
          <a:solidFill>
            <a:schemeClr val="tx1"/>
          </a:solidFill>
          <a:latin typeface="+mn-lt"/>
          <a:ea typeface="+mn-ea"/>
          <a:cs typeface="+mn-cs"/>
          <a:sym typeface="Papyrus" charset="0"/>
        </a:defRPr>
      </a:lvl4pPr>
      <a:lvl5pPr algn="ctr" rtl="0" fontAlgn="base">
        <a:spcBef>
          <a:spcPct val="0"/>
        </a:spcBef>
        <a:spcAft>
          <a:spcPct val="0"/>
        </a:spcAft>
        <a:defRPr sz="3600">
          <a:solidFill>
            <a:schemeClr val="tx1"/>
          </a:solidFill>
          <a:latin typeface="+mn-lt"/>
          <a:ea typeface="+mn-ea"/>
          <a:cs typeface="+mn-cs"/>
          <a:sym typeface="Papyrus" charset="0"/>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ChangeArrowheads="1"/>
          </p:cNvSpPr>
          <p:nvPr>
            <p:ph type="title"/>
          </p:nvPr>
        </p:nvSpPr>
        <p:spPr bwMode="auto">
          <a:xfrm>
            <a:off x="1270000" y="3136900"/>
            <a:ext cx="104648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grpSp>
        <p:nvGrpSpPr>
          <p:cNvPr id="13316" name="Group 4"/>
          <p:cNvGrpSpPr>
            <a:grpSpLocks/>
          </p:cNvGrpSpPr>
          <p:nvPr/>
        </p:nvGrpSpPr>
        <p:grpSpPr bwMode="auto">
          <a:xfrm>
            <a:off x="-25400" y="-25400"/>
            <a:ext cx="13055600" cy="9779000"/>
            <a:chOff x="0" y="0"/>
            <a:chExt cx="8224" cy="6160"/>
          </a:xfrm>
        </p:grpSpPr>
        <p:sp>
          <p:nvSpPr>
            <p:cNvPr id="13314"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3315"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600">
          <a:solidFill>
            <a:schemeClr val="tx1"/>
          </a:solidFill>
          <a:latin typeface="+mn-lt"/>
          <a:ea typeface="+mn-ea"/>
          <a:cs typeface="+mn-cs"/>
          <a:sym typeface="Papyrus" charset="0"/>
        </a:defRPr>
      </a:lvl1pPr>
      <a:lvl2pPr algn="ctr" rtl="0" fontAlgn="base">
        <a:spcBef>
          <a:spcPct val="0"/>
        </a:spcBef>
        <a:spcAft>
          <a:spcPct val="0"/>
        </a:spcAft>
        <a:defRPr sz="3600">
          <a:solidFill>
            <a:schemeClr val="tx1"/>
          </a:solidFill>
          <a:latin typeface="+mn-lt"/>
          <a:ea typeface="+mn-ea"/>
          <a:cs typeface="+mn-cs"/>
          <a:sym typeface="Papyrus" charset="0"/>
        </a:defRPr>
      </a:lvl2pPr>
      <a:lvl3pPr algn="ctr" rtl="0" fontAlgn="base">
        <a:spcBef>
          <a:spcPct val="0"/>
        </a:spcBef>
        <a:spcAft>
          <a:spcPct val="0"/>
        </a:spcAft>
        <a:defRPr sz="3600">
          <a:solidFill>
            <a:schemeClr val="tx1"/>
          </a:solidFill>
          <a:latin typeface="+mn-lt"/>
          <a:ea typeface="+mn-ea"/>
          <a:cs typeface="+mn-cs"/>
          <a:sym typeface="Papyrus" charset="0"/>
        </a:defRPr>
      </a:lvl3pPr>
      <a:lvl4pPr algn="ctr" rtl="0" fontAlgn="base">
        <a:spcBef>
          <a:spcPct val="0"/>
        </a:spcBef>
        <a:spcAft>
          <a:spcPct val="0"/>
        </a:spcAft>
        <a:defRPr sz="3600">
          <a:solidFill>
            <a:schemeClr val="tx1"/>
          </a:solidFill>
          <a:latin typeface="+mn-lt"/>
          <a:ea typeface="+mn-ea"/>
          <a:cs typeface="+mn-cs"/>
          <a:sym typeface="Papyrus" charset="0"/>
        </a:defRPr>
      </a:lvl4pPr>
      <a:lvl5pPr algn="ctr" rtl="0" fontAlgn="base">
        <a:spcBef>
          <a:spcPct val="0"/>
        </a:spcBef>
        <a:spcAft>
          <a:spcPct val="0"/>
        </a:spcAft>
        <a:defRPr sz="3600">
          <a:solidFill>
            <a:schemeClr val="tx1"/>
          </a:solidFill>
          <a:latin typeface="+mn-lt"/>
          <a:ea typeface="+mn-ea"/>
          <a:cs typeface="+mn-cs"/>
          <a:sym typeface="Papyrus" charset="0"/>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4339" name="Group 3"/>
          <p:cNvGrpSpPr>
            <a:grpSpLocks/>
          </p:cNvGrpSpPr>
          <p:nvPr/>
        </p:nvGrpSpPr>
        <p:grpSpPr bwMode="auto">
          <a:xfrm>
            <a:off x="-25400" y="-25400"/>
            <a:ext cx="13055600" cy="9779000"/>
            <a:chOff x="0" y="0"/>
            <a:chExt cx="8224" cy="6160"/>
          </a:xfrm>
        </p:grpSpPr>
        <p:sp>
          <p:nvSpPr>
            <p:cNvPr id="14337" name="Rectangle 1"/>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4338"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63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621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73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84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708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65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62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80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537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ph type="body" idx="1"/>
          </p:nvPr>
        </p:nvSpPr>
        <p:spPr bwMode="auto">
          <a:xfrm>
            <a:off x="647700" y="2171700"/>
            <a:ext cx="11709400" cy="650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Constantia" charset="0"/>
              </a:rPr>
              <a:t>Click to edit Master text styles</a:t>
            </a:r>
          </a:p>
          <a:p>
            <a:pPr lvl="1"/>
            <a:r>
              <a:rPr lang="en-US">
                <a:sym typeface="Constantia" charset="0"/>
              </a:rPr>
              <a:t>Second level</a:t>
            </a:r>
          </a:p>
          <a:p>
            <a:pPr lvl="2"/>
            <a:r>
              <a:rPr lang="en-US">
                <a:sym typeface="Constantia" charset="0"/>
              </a:rPr>
              <a:t>Third level</a:t>
            </a:r>
          </a:p>
          <a:p>
            <a:pPr lvl="3"/>
            <a:r>
              <a:rPr lang="en-US">
                <a:sym typeface="Constantia" charset="0"/>
              </a:rPr>
              <a:t>Fourth level</a:t>
            </a:r>
          </a:p>
          <a:p>
            <a:pPr lvl="4"/>
            <a:r>
              <a:rPr lang="en-US">
                <a:sym typeface="Constantia" charset="0"/>
              </a:rPr>
              <a:t>Fifth level</a:t>
            </a:r>
          </a:p>
        </p:txBody>
      </p:sp>
      <p:sp>
        <p:nvSpPr>
          <p:cNvPr id="15362" name="Text Box 2"/>
          <p:cNvSpPr txBox="1">
            <a:spLocks noChangeArrowheads="1"/>
          </p:cNvSpPr>
          <p:nvPr>
            <p:ph type="sldNum" sz="quarter" idx="4"/>
          </p:nvPr>
        </p:nvSpPr>
        <p:spPr bwMode="auto">
          <a:xfrm>
            <a:off x="12446000" y="215900"/>
            <a:ext cx="379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724E00E2-CA72-8A4A-95C7-01F1A7E29CC2}" type="slidenum">
              <a:rPr lang="en-US"/>
              <a:pPr/>
              <a:t>‹#›</a:t>
            </a:fld>
            <a:endParaRPr lang="en-US"/>
          </a:p>
        </p:txBody>
      </p:sp>
      <p:sp>
        <p:nvSpPr>
          <p:cNvPr id="15363" name="Rectangle 3"/>
          <p:cNvSpPr>
            <a:spLocks noChangeArrowheads="1"/>
          </p:cNvSpPr>
          <p:nvPr>
            <p:ph type="title"/>
          </p:nvPr>
        </p:nvSpPr>
        <p:spPr bwMode="auto">
          <a:xfrm>
            <a:off x="647700" y="215900"/>
            <a:ext cx="117094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Constantia" charset="0"/>
              </a:rPr>
              <a:t>Click to edit Master title style</a:t>
            </a:r>
          </a:p>
        </p:txBody>
      </p:sp>
      <p:grpSp>
        <p:nvGrpSpPr>
          <p:cNvPr id="15366" name="Group 6"/>
          <p:cNvGrpSpPr>
            <a:grpSpLocks/>
          </p:cNvGrpSpPr>
          <p:nvPr/>
        </p:nvGrpSpPr>
        <p:grpSpPr bwMode="auto">
          <a:xfrm>
            <a:off x="-25400" y="-25400"/>
            <a:ext cx="13055600" cy="9779000"/>
            <a:chOff x="0" y="0"/>
            <a:chExt cx="8224" cy="6160"/>
          </a:xfrm>
        </p:grpSpPr>
        <p:sp>
          <p:nvSpPr>
            <p:cNvPr id="15364"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5365"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900"/>
        </a:spcBef>
        <a:spcAft>
          <a:spcPct val="0"/>
        </a:spcAft>
        <a:buClr>
          <a:srgbClr val="D6862D"/>
        </a:buClr>
        <a:buSzPct val="85000"/>
        <a:buFont typeface="Wingdings 2" charset="0"/>
        <a:buChar char=""/>
        <a:defRPr sz="3600">
          <a:solidFill>
            <a:schemeClr val="tx1"/>
          </a:solidFill>
          <a:latin typeface="+mn-lt"/>
          <a:ea typeface="+mn-ea"/>
          <a:cs typeface="+mn-cs"/>
          <a:sym typeface="Constantia" charset="0"/>
        </a:defRPr>
      </a:lvl1pPr>
      <a:lvl2pPr marL="601663" indent="-274638" algn="l" rtl="0" fontAlgn="base">
        <a:spcBef>
          <a:spcPts val="400"/>
        </a:spcBef>
        <a:spcAft>
          <a:spcPct val="0"/>
        </a:spcAft>
        <a:buClr>
          <a:srgbClr val="BB7527"/>
        </a:buClr>
        <a:buSzPct val="85000"/>
        <a:buFont typeface="Wingdings 2" charset="0"/>
        <a:buChar char=""/>
        <a:defRPr sz="3400">
          <a:solidFill>
            <a:srgbClr val="ECE9C6"/>
          </a:solidFill>
          <a:latin typeface="+mn-lt"/>
          <a:ea typeface="+mn-ea"/>
          <a:cs typeface="+mn-cs"/>
          <a:sym typeface="Constantia" charset="0"/>
        </a:defRPr>
      </a:lvl2pPr>
      <a:lvl3pPr marL="966788" indent="-228600" algn="l" rtl="0" fontAlgn="base">
        <a:spcBef>
          <a:spcPts val="400"/>
        </a:spcBef>
        <a:spcAft>
          <a:spcPct val="0"/>
        </a:spcAft>
        <a:buClr>
          <a:srgbClr val="9C6120"/>
        </a:buClr>
        <a:buSzPct val="85000"/>
        <a:buFont typeface="Wingdings 2" charset="0"/>
        <a:buChar char=""/>
        <a:defRPr sz="2800">
          <a:solidFill>
            <a:schemeClr val="tx1"/>
          </a:solidFill>
          <a:latin typeface="+mn-lt"/>
          <a:ea typeface="+mn-ea"/>
          <a:cs typeface="+mn-cs"/>
          <a:sym typeface="Constantia" charset="0"/>
        </a:defRPr>
      </a:lvl3pPr>
      <a:lvl4pPr marL="1241425" indent="-228600" algn="l" rtl="0" fontAlgn="base">
        <a:spcBef>
          <a:spcPts val="400"/>
        </a:spcBef>
        <a:spcAft>
          <a:spcPct val="0"/>
        </a:spcAft>
        <a:buClr>
          <a:srgbClr val="BB7527"/>
        </a:buClr>
        <a:buSzPct val="85000"/>
        <a:buFont typeface="Wingdings 2" charset="0"/>
        <a:buChar char=""/>
        <a:defRPr sz="2600">
          <a:solidFill>
            <a:schemeClr val="tx1"/>
          </a:solidFill>
          <a:latin typeface="+mn-lt"/>
          <a:ea typeface="+mn-ea"/>
          <a:cs typeface="+mn-cs"/>
          <a:sym typeface="Constantia" charset="0"/>
        </a:defRPr>
      </a:lvl4pPr>
      <a:lvl5pPr marL="15160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5pPr>
      <a:lvl6pPr marL="19732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6pPr>
      <a:lvl7pPr marL="24304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7pPr>
      <a:lvl8pPr marL="28876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8pPr>
      <a:lvl9pPr marL="33448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6386" name="Text Box 2"/>
          <p:cNvSpPr txBox="1">
            <a:spLocks noChangeArrowheads="1"/>
          </p:cNvSpPr>
          <p:nvPr>
            <p:ph type="sldNum" sz="quarter" idx="4"/>
          </p:nvPr>
        </p:nvSpPr>
        <p:spPr bwMode="auto">
          <a:xfrm>
            <a:off x="12446000" y="215900"/>
            <a:ext cx="379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06B34EEF-0326-664F-A154-FAB41A986D07}" type="slidenum">
              <a:rPr lang="en-US"/>
              <a:pPr/>
              <a:t>‹#›</a:t>
            </a:fld>
            <a:endParaRPr lang="en-US"/>
          </a:p>
        </p:txBody>
      </p:sp>
      <p:sp>
        <p:nvSpPr>
          <p:cNvPr id="16387" name="Rectangle 3"/>
          <p:cNvSpPr>
            <a:spLocks noChangeArrowheads="1"/>
          </p:cNvSpPr>
          <p:nvPr>
            <p:ph type="title"/>
          </p:nvPr>
        </p:nvSpPr>
        <p:spPr bwMode="auto">
          <a:xfrm>
            <a:off x="647700" y="215900"/>
            <a:ext cx="117094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Constantia" charset="0"/>
              </a:rPr>
              <a:t>Click to edit Master title style</a:t>
            </a:r>
          </a:p>
        </p:txBody>
      </p:sp>
      <p:sp>
        <p:nvSpPr>
          <p:cNvPr id="16388" name="Rectangle 4"/>
          <p:cNvSpPr>
            <a:spLocks noChangeArrowheads="1"/>
          </p:cNvSpPr>
          <p:nvPr>
            <p:ph type="body" idx="1"/>
          </p:nvPr>
        </p:nvSpPr>
        <p:spPr bwMode="auto">
          <a:xfrm>
            <a:off x="647700" y="2171700"/>
            <a:ext cx="5773738" cy="650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Constantia" charset="0"/>
              </a:rPr>
              <a:t>Click to edit Master text styles</a:t>
            </a:r>
          </a:p>
          <a:p>
            <a:pPr lvl="1"/>
            <a:r>
              <a:rPr lang="en-US">
                <a:sym typeface="Constantia" charset="0"/>
              </a:rPr>
              <a:t>Second level</a:t>
            </a:r>
          </a:p>
          <a:p>
            <a:pPr lvl="2"/>
            <a:r>
              <a:rPr lang="en-US">
                <a:sym typeface="Constantia" charset="0"/>
              </a:rPr>
              <a:t>Third level</a:t>
            </a:r>
          </a:p>
          <a:p>
            <a:pPr lvl="3"/>
            <a:r>
              <a:rPr lang="en-US">
                <a:sym typeface="Constantia" charset="0"/>
              </a:rPr>
              <a:t>Fourth level</a:t>
            </a:r>
          </a:p>
          <a:p>
            <a:pPr lvl="4"/>
            <a:r>
              <a:rPr lang="en-US">
                <a:sym typeface="Constantia" charset="0"/>
              </a:rPr>
              <a:t>Fifth level</a:t>
            </a:r>
          </a:p>
        </p:txBody>
      </p:sp>
      <p:grpSp>
        <p:nvGrpSpPr>
          <p:cNvPr id="16391" name="Group 7"/>
          <p:cNvGrpSpPr>
            <a:grpSpLocks/>
          </p:cNvGrpSpPr>
          <p:nvPr/>
        </p:nvGrpSpPr>
        <p:grpSpPr bwMode="auto">
          <a:xfrm>
            <a:off x="-25400" y="-25400"/>
            <a:ext cx="13055600" cy="9779000"/>
            <a:chOff x="0" y="0"/>
            <a:chExt cx="8224" cy="6160"/>
          </a:xfrm>
        </p:grpSpPr>
        <p:sp>
          <p:nvSpPr>
            <p:cNvPr id="16389" name="Rectangle 5"/>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6390" name="Picture 6"/>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900"/>
        </a:spcBef>
        <a:spcAft>
          <a:spcPct val="0"/>
        </a:spcAft>
        <a:buClr>
          <a:srgbClr val="D6862D"/>
        </a:buClr>
        <a:buSzPct val="85000"/>
        <a:buFont typeface="Wingdings 2" charset="0"/>
        <a:buChar char=""/>
        <a:defRPr sz="3600">
          <a:solidFill>
            <a:schemeClr val="tx1"/>
          </a:solidFill>
          <a:latin typeface="+mn-lt"/>
          <a:ea typeface="+mn-ea"/>
          <a:cs typeface="+mn-cs"/>
          <a:sym typeface="Constantia" charset="0"/>
        </a:defRPr>
      </a:lvl1pPr>
      <a:lvl2pPr marL="601663" indent="-274638" algn="l" rtl="0" fontAlgn="base">
        <a:spcBef>
          <a:spcPts val="400"/>
        </a:spcBef>
        <a:spcAft>
          <a:spcPct val="0"/>
        </a:spcAft>
        <a:buClr>
          <a:srgbClr val="BB7527"/>
        </a:buClr>
        <a:buSzPct val="85000"/>
        <a:buFont typeface="Wingdings 2" charset="0"/>
        <a:buChar char=""/>
        <a:defRPr sz="3400">
          <a:solidFill>
            <a:srgbClr val="ECE9C6"/>
          </a:solidFill>
          <a:latin typeface="+mn-lt"/>
          <a:ea typeface="+mn-ea"/>
          <a:cs typeface="+mn-cs"/>
          <a:sym typeface="Constantia" charset="0"/>
        </a:defRPr>
      </a:lvl2pPr>
      <a:lvl3pPr marL="966788" indent="-228600" algn="l" rtl="0" fontAlgn="base">
        <a:spcBef>
          <a:spcPts val="400"/>
        </a:spcBef>
        <a:spcAft>
          <a:spcPct val="0"/>
        </a:spcAft>
        <a:buClr>
          <a:srgbClr val="9C6120"/>
        </a:buClr>
        <a:buSzPct val="85000"/>
        <a:buFont typeface="Wingdings 2" charset="0"/>
        <a:buChar char=""/>
        <a:defRPr sz="2800">
          <a:solidFill>
            <a:schemeClr val="tx1"/>
          </a:solidFill>
          <a:latin typeface="+mn-lt"/>
          <a:ea typeface="+mn-ea"/>
          <a:cs typeface="+mn-cs"/>
          <a:sym typeface="Constantia" charset="0"/>
        </a:defRPr>
      </a:lvl3pPr>
      <a:lvl4pPr marL="1241425" indent="-228600" algn="l" rtl="0" fontAlgn="base">
        <a:spcBef>
          <a:spcPts val="400"/>
        </a:spcBef>
        <a:spcAft>
          <a:spcPct val="0"/>
        </a:spcAft>
        <a:buClr>
          <a:srgbClr val="BB7527"/>
        </a:buClr>
        <a:buSzPct val="85000"/>
        <a:buFont typeface="Wingdings 2" charset="0"/>
        <a:buChar char=""/>
        <a:defRPr sz="2600">
          <a:solidFill>
            <a:schemeClr val="tx1"/>
          </a:solidFill>
          <a:latin typeface="+mn-lt"/>
          <a:ea typeface="+mn-ea"/>
          <a:cs typeface="+mn-cs"/>
          <a:sym typeface="Constantia" charset="0"/>
        </a:defRPr>
      </a:lvl4pPr>
      <a:lvl5pPr marL="15160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5pPr>
      <a:lvl6pPr marL="19732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6pPr>
      <a:lvl7pPr marL="24304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7pPr>
      <a:lvl8pPr marL="28876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8pPr>
      <a:lvl9pPr marL="33448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7410" name="Text Box 2"/>
          <p:cNvSpPr txBox="1">
            <a:spLocks noChangeArrowheads="1"/>
          </p:cNvSpPr>
          <p:nvPr>
            <p:ph type="sldNum" sz="quarter" idx="4"/>
          </p:nvPr>
        </p:nvSpPr>
        <p:spPr bwMode="auto">
          <a:xfrm>
            <a:off x="12446000" y="215900"/>
            <a:ext cx="379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8D660A5B-F05F-9340-81DD-3468FE0640C3}" type="slidenum">
              <a:rPr lang="en-US"/>
              <a:pPr/>
              <a:t>‹#›</a:t>
            </a:fld>
            <a:endParaRPr lang="en-US"/>
          </a:p>
        </p:txBody>
      </p:sp>
      <p:sp>
        <p:nvSpPr>
          <p:cNvPr id="17411" name="Rectangle 3"/>
          <p:cNvSpPr>
            <a:spLocks noChangeArrowheads="1"/>
          </p:cNvSpPr>
          <p:nvPr>
            <p:ph type="title"/>
          </p:nvPr>
        </p:nvSpPr>
        <p:spPr bwMode="auto">
          <a:xfrm>
            <a:off x="647700" y="215900"/>
            <a:ext cx="117094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Constantia" charset="0"/>
              </a:rPr>
              <a:t>Click to edit Master title style</a:t>
            </a:r>
          </a:p>
        </p:txBody>
      </p:sp>
      <p:grpSp>
        <p:nvGrpSpPr>
          <p:cNvPr id="17414" name="Group 6"/>
          <p:cNvGrpSpPr>
            <a:grpSpLocks/>
          </p:cNvGrpSpPr>
          <p:nvPr/>
        </p:nvGrpSpPr>
        <p:grpSpPr bwMode="auto">
          <a:xfrm>
            <a:off x="-25400" y="-25400"/>
            <a:ext cx="13055600" cy="9779000"/>
            <a:chOff x="0" y="0"/>
            <a:chExt cx="8224" cy="6160"/>
          </a:xfrm>
        </p:grpSpPr>
        <p:sp>
          <p:nvSpPr>
            <p:cNvPr id="17412"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7413"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900"/>
        </a:spcBef>
        <a:spcAft>
          <a:spcPct val="0"/>
        </a:spcAft>
        <a:buClr>
          <a:srgbClr val="D6862D"/>
        </a:buClr>
        <a:buSzPct val="85000"/>
        <a:buFont typeface="Wingdings 2" charset="0"/>
        <a:buChar char=""/>
        <a:defRPr sz="3600">
          <a:solidFill>
            <a:schemeClr val="tx1"/>
          </a:solidFill>
          <a:latin typeface="+mn-lt"/>
          <a:ea typeface="+mn-ea"/>
          <a:cs typeface="+mn-cs"/>
          <a:sym typeface="Constantia" charset="0"/>
        </a:defRPr>
      </a:lvl1pPr>
      <a:lvl2pPr marL="639763" indent="-274638" algn="l" rtl="0" fontAlgn="base">
        <a:spcBef>
          <a:spcPts val="400"/>
        </a:spcBef>
        <a:spcAft>
          <a:spcPct val="0"/>
        </a:spcAft>
        <a:buClr>
          <a:srgbClr val="BB7527"/>
        </a:buClr>
        <a:buSzPct val="85000"/>
        <a:buFont typeface="Wingdings 2" charset="0"/>
        <a:buChar char=""/>
        <a:defRPr sz="3400">
          <a:solidFill>
            <a:srgbClr val="ECE9C6"/>
          </a:solidFill>
          <a:latin typeface="+mn-lt"/>
          <a:ea typeface="+mn-ea"/>
          <a:cs typeface="+mn-cs"/>
          <a:sym typeface="Constantia" charset="0"/>
        </a:defRPr>
      </a:lvl2pPr>
      <a:lvl3pPr marL="1004888" indent="-228600" algn="l" rtl="0" fontAlgn="base">
        <a:spcBef>
          <a:spcPts val="400"/>
        </a:spcBef>
        <a:spcAft>
          <a:spcPct val="0"/>
        </a:spcAft>
        <a:buClr>
          <a:srgbClr val="9C6120"/>
        </a:buClr>
        <a:buSzPct val="85000"/>
        <a:buFont typeface="Wingdings 2" charset="0"/>
        <a:buChar char=""/>
        <a:defRPr sz="2800">
          <a:solidFill>
            <a:schemeClr val="tx1"/>
          </a:solidFill>
          <a:latin typeface="+mn-lt"/>
          <a:ea typeface="+mn-ea"/>
          <a:cs typeface="+mn-cs"/>
          <a:sym typeface="Constantia" charset="0"/>
        </a:defRPr>
      </a:lvl3pPr>
      <a:lvl4pPr marL="1279525" indent="-228600" algn="l" rtl="0" fontAlgn="base">
        <a:spcBef>
          <a:spcPts val="400"/>
        </a:spcBef>
        <a:spcAft>
          <a:spcPct val="0"/>
        </a:spcAft>
        <a:buClr>
          <a:srgbClr val="BB7527"/>
        </a:buClr>
        <a:buSzPct val="85000"/>
        <a:buFont typeface="Wingdings 2" charset="0"/>
        <a:buChar char=""/>
        <a:defRPr sz="2600">
          <a:solidFill>
            <a:schemeClr val="tx1"/>
          </a:solidFill>
          <a:latin typeface="+mn-lt"/>
          <a:ea typeface="+mn-ea"/>
          <a:cs typeface="+mn-cs"/>
          <a:sym typeface="Constantia" charset="0"/>
        </a:defRPr>
      </a:lvl4pPr>
      <a:lvl5pPr marL="15541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5pPr>
      <a:lvl6pPr marL="20113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6pPr>
      <a:lvl7pPr marL="24685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7pPr>
      <a:lvl8pPr marL="29257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8pPr>
      <a:lvl9pPr marL="33829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8434" name="Text Box 2"/>
          <p:cNvSpPr txBox="1">
            <a:spLocks noChangeArrowheads="1"/>
          </p:cNvSpPr>
          <p:nvPr>
            <p:ph type="sldNum" sz="quarter" idx="4"/>
          </p:nvPr>
        </p:nvSpPr>
        <p:spPr bwMode="auto">
          <a:xfrm>
            <a:off x="12446000" y="215900"/>
            <a:ext cx="379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BF716CD1-90F9-0642-86C6-576EF646C339}" type="slidenum">
              <a:rPr lang="en-US"/>
              <a:pPr/>
              <a:t>‹#›</a:t>
            </a:fld>
            <a:endParaRPr lang="en-US"/>
          </a:p>
        </p:txBody>
      </p:sp>
      <p:grpSp>
        <p:nvGrpSpPr>
          <p:cNvPr id="18437" name="Group 5"/>
          <p:cNvGrpSpPr>
            <a:grpSpLocks/>
          </p:cNvGrpSpPr>
          <p:nvPr/>
        </p:nvGrpSpPr>
        <p:grpSpPr bwMode="auto">
          <a:xfrm>
            <a:off x="-25400" y="-25400"/>
            <a:ext cx="13055600" cy="9779000"/>
            <a:chOff x="0" y="0"/>
            <a:chExt cx="8224" cy="6160"/>
          </a:xfrm>
        </p:grpSpPr>
        <p:sp>
          <p:nvSpPr>
            <p:cNvPr id="18435"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8436" name="Picture 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900"/>
        </a:spcBef>
        <a:spcAft>
          <a:spcPct val="0"/>
        </a:spcAft>
        <a:buClr>
          <a:srgbClr val="D6862D"/>
        </a:buClr>
        <a:buSzPct val="85000"/>
        <a:buFont typeface="Wingdings 2" charset="0"/>
        <a:buChar char=""/>
        <a:defRPr sz="3600">
          <a:solidFill>
            <a:schemeClr val="tx1"/>
          </a:solidFill>
          <a:latin typeface="+mn-lt"/>
          <a:ea typeface="+mn-ea"/>
          <a:cs typeface="+mn-cs"/>
          <a:sym typeface="Constantia" charset="0"/>
        </a:defRPr>
      </a:lvl1pPr>
      <a:lvl2pPr marL="639763" indent="-274638" algn="l" rtl="0" fontAlgn="base">
        <a:spcBef>
          <a:spcPts val="400"/>
        </a:spcBef>
        <a:spcAft>
          <a:spcPct val="0"/>
        </a:spcAft>
        <a:buClr>
          <a:srgbClr val="BB7527"/>
        </a:buClr>
        <a:buSzPct val="85000"/>
        <a:buFont typeface="Wingdings 2" charset="0"/>
        <a:buChar char=""/>
        <a:defRPr sz="3400">
          <a:solidFill>
            <a:srgbClr val="ECE9C6"/>
          </a:solidFill>
          <a:latin typeface="+mn-lt"/>
          <a:ea typeface="+mn-ea"/>
          <a:cs typeface="+mn-cs"/>
          <a:sym typeface="Constantia" charset="0"/>
        </a:defRPr>
      </a:lvl2pPr>
      <a:lvl3pPr marL="1004888" indent="-228600" algn="l" rtl="0" fontAlgn="base">
        <a:spcBef>
          <a:spcPts val="400"/>
        </a:spcBef>
        <a:spcAft>
          <a:spcPct val="0"/>
        </a:spcAft>
        <a:buClr>
          <a:srgbClr val="9C6120"/>
        </a:buClr>
        <a:buSzPct val="85000"/>
        <a:buFont typeface="Wingdings 2" charset="0"/>
        <a:buChar char=""/>
        <a:defRPr sz="2800">
          <a:solidFill>
            <a:schemeClr val="tx1"/>
          </a:solidFill>
          <a:latin typeface="+mn-lt"/>
          <a:ea typeface="+mn-ea"/>
          <a:cs typeface="+mn-cs"/>
          <a:sym typeface="Constantia" charset="0"/>
        </a:defRPr>
      </a:lvl3pPr>
      <a:lvl4pPr marL="1279525" indent="-228600" algn="l" rtl="0" fontAlgn="base">
        <a:spcBef>
          <a:spcPts val="400"/>
        </a:spcBef>
        <a:spcAft>
          <a:spcPct val="0"/>
        </a:spcAft>
        <a:buClr>
          <a:srgbClr val="BB7527"/>
        </a:buClr>
        <a:buSzPct val="85000"/>
        <a:buFont typeface="Wingdings 2" charset="0"/>
        <a:buChar char=""/>
        <a:defRPr sz="2600">
          <a:solidFill>
            <a:schemeClr val="tx1"/>
          </a:solidFill>
          <a:latin typeface="+mn-lt"/>
          <a:ea typeface="+mn-ea"/>
          <a:cs typeface="+mn-cs"/>
          <a:sym typeface="Constantia" charset="0"/>
        </a:defRPr>
      </a:lvl4pPr>
      <a:lvl5pPr marL="15541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5pPr>
      <a:lvl6pPr marL="20113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6pPr>
      <a:lvl7pPr marL="24685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7pPr>
      <a:lvl8pPr marL="29257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8pPr>
      <a:lvl9pPr marL="33829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9458" name="Rectangle 2"/>
          <p:cNvSpPr>
            <a:spLocks noChangeArrowheads="1"/>
          </p:cNvSpPr>
          <p:nvPr>
            <p:ph type="body" idx="1"/>
          </p:nvPr>
        </p:nvSpPr>
        <p:spPr bwMode="auto">
          <a:xfrm>
            <a:off x="2159000" y="2055813"/>
            <a:ext cx="8686800" cy="5868987"/>
          </a:xfrm>
          <a:prstGeom prst="rect">
            <a:avLst/>
          </a:prstGeom>
          <a:noFill/>
          <a:ln>
            <a:noFill/>
          </a:ln>
          <a:effectLst>
            <a:outerShdw blurRad="50800" dist="38099"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Constantia Bold" charset="0"/>
              </a:rPr>
              <a:t>Click to edit Master text styles</a:t>
            </a:r>
          </a:p>
          <a:p>
            <a:pPr lvl="1"/>
            <a:r>
              <a:rPr lang="en-US">
                <a:sym typeface="Constantia" charset="0"/>
              </a:rPr>
              <a:t>Second level</a:t>
            </a:r>
          </a:p>
          <a:p>
            <a:pPr lvl="2"/>
            <a:r>
              <a:rPr lang="en-US">
                <a:sym typeface="Constantia" charset="0"/>
              </a:rPr>
              <a:t>Third level</a:t>
            </a:r>
          </a:p>
          <a:p>
            <a:pPr lvl="3"/>
            <a:r>
              <a:rPr lang="en-US">
                <a:sym typeface="Constantia" charset="0"/>
              </a:rPr>
              <a:t>Fourth level</a:t>
            </a:r>
          </a:p>
          <a:p>
            <a:pPr lvl="4"/>
            <a:r>
              <a:rPr lang="en-US">
                <a:sym typeface="Constantia" charset="0"/>
              </a:rPr>
              <a:t>Fifth level</a:t>
            </a:r>
          </a:p>
        </p:txBody>
      </p:sp>
      <p:sp>
        <p:nvSpPr>
          <p:cNvPr id="19459" name="Text Box 3"/>
          <p:cNvSpPr txBox="1">
            <a:spLocks noChangeArrowheads="1"/>
          </p:cNvSpPr>
          <p:nvPr>
            <p:ph type="sldNum" sz="quarter" idx="4"/>
          </p:nvPr>
        </p:nvSpPr>
        <p:spPr bwMode="auto">
          <a:xfrm>
            <a:off x="12406313" y="215900"/>
            <a:ext cx="3810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chemeClr val="tx1"/>
                </a:solidFill>
                <a:effectLst>
                  <a:outerShdw blurRad="38100" dist="38100" dir="2700000" algn="tl">
                    <a:srgbClr val="000000"/>
                  </a:outerShdw>
                </a:effectLst>
                <a:latin typeface="+mj-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99D55363-7DBF-8742-9A0A-F1CBBE278F93}" type="slidenum">
              <a:rPr lang="en-US"/>
              <a:pPr/>
              <a:t>‹#›</a:t>
            </a:fld>
            <a:endParaRPr lang="en-US"/>
          </a:p>
        </p:txBody>
      </p:sp>
      <p:grpSp>
        <p:nvGrpSpPr>
          <p:cNvPr id="19462" name="Group 6"/>
          <p:cNvGrpSpPr>
            <a:grpSpLocks/>
          </p:cNvGrpSpPr>
          <p:nvPr/>
        </p:nvGrpSpPr>
        <p:grpSpPr bwMode="auto">
          <a:xfrm>
            <a:off x="-25400" y="-25400"/>
            <a:ext cx="13055600" cy="9779000"/>
            <a:chOff x="0" y="0"/>
            <a:chExt cx="8224" cy="6160"/>
          </a:xfrm>
        </p:grpSpPr>
        <p:sp>
          <p:nvSpPr>
            <p:cNvPr id="19460"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9461"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1700"/>
        </a:spcBef>
        <a:spcAft>
          <a:spcPct val="0"/>
        </a:spcAft>
        <a:buClr>
          <a:srgbClr val="D6862D"/>
        </a:buClr>
        <a:buSzPct val="85000"/>
        <a:buFont typeface="Wingdings 2" charset="0"/>
        <a:buChar char=""/>
        <a:defRPr sz="3800">
          <a:solidFill>
            <a:srgbClr val="000000"/>
          </a:solidFill>
          <a:latin typeface="+mn-lt"/>
          <a:ea typeface="+mn-ea"/>
          <a:cs typeface="+mn-cs"/>
          <a:sym typeface="Constantia Bold" charset="0"/>
        </a:defRPr>
      </a:lvl1pPr>
      <a:lvl2pPr marL="601663" indent="-274638" algn="l" rtl="0" fontAlgn="base">
        <a:lnSpc>
          <a:spcPts val="4200"/>
        </a:lnSpc>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2pPr>
      <a:lvl3pPr marL="966788" indent="-228600" algn="l" rtl="0" fontAlgn="base">
        <a:spcBef>
          <a:spcPts val="400"/>
        </a:spcBef>
        <a:spcAft>
          <a:spcPct val="0"/>
        </a:spcAft>
        <a:buClr>
          <a:srgbClr val="9C6120"/>
        </a:buClr>
        <a:buSzPct val="85000"/>
        <a:buFont typeface="Wingdings 2" charset="0"/>
        <a:buChar char=""/>
        <a:defRPr sz="5200">
          <a:solidFill>
            <a:srgbClr val="000000"/>
          </a:solidFill>
          <a:latin typeface="+mj-lt"/>
          <a:ea typeface="+mj-ea"/>
          <a:cs typeface="+mj-cs"/>
          <a:sym typeface="Constantia" charset="0"/>
        </a:defRPr>
      </a:lvl3pPr>
      <a:lvl4pPr marL="1241425" indent="-228600" algn="l" rtl="0" fontAlgn="base">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4pPr>
      <a:lvl5pPr marL="1516063" indent="-228600" algn="l" rtl="0" fontAlgn="base">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5pPr>
      <a:lvl6pPr marL="1973263" indent="-228600" algn="l" rtl="0" fontAlgn="base">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6pPr>
      <a:lvl7pPr marL="2430463" indent="-228600" algn="l" rtl="0" fontAlgn="base">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7pPr>
      <a:lvl8pPr marL="2887663" indent="-228600" algn="l" rtl="0" fontAlgn="base">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8pPr>
      <a:lvl9pPr marL="3344863" indent="-228600" algn="l" rtl="0" fontAlgn="base">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1270000" y="635000"/>
            <a:ext cx="104521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2050" name="Rectangle 2"/>
          <p:cNvSpPr>
            <a:spLocks noChangeArrowheads="1"/>
          </p:cNvSpPr>
          <p:nvPr>
            <p:ph type="body" idx="1"/>
          </p:nvPr>
        </p:nvSpPr>
        <p:spPr bwMode="auto">
          <a:xfrm>
            <a:off x="1270000" y="2819400"/>
            <a:ext cx="10452100" cy="582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2053" name="Group 5"/>
          <p:cNvGrpSpPr>
            <a:grpSpLocks/>
          </p:cNvGrpSpPr>
          <p:nvPr/>
        </p:nvGrpSpPr>
        <p:grpSpPr bwMode="auto">
          <a:xfrm>
            <a:off x="-12700" y="-12700"/>
            <a:ext cx="13055600" cy="9766300"/>
            <a:chOff x="0" y="0"/>
            <a:chExt cx="8224" cy="6152"/>
          </a:xfrm>
        </p:grpSpPr>
        <p:sp>
          <p:nvSpPr>
            <p:cNvPr id="2051" name="Rectangle 3"/>
            <p:cNvSpPr>
              <a:spLocks/>
            </p:cNvSpPr>
            <p:nvPr/>
          </p:nvSpPr>
          <p:spPr bwMode="auto">
            <a:xfrm>
              <a:off x="0" y="0"/>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05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xmlns:p14="http://schemas.microsoft.com/office/powerpoint/2010/main"/>
  <p:txStyles>
    <p:titleStyle>
      <a:lvl1pPr marL="419100" indent="-419100" algn="l" rtl="0" fontAlgn="base">
        <a:spcBef>
          <a:spcPct val="0"/>
        </a:spcBef>
        <a:spcAft>
          <a:spcPct val="0"/>
        </a:spcAft>
        <a:defRPr sz="7000">
          <a:solidFill>
            <a:schemeClr val="tx1"/>
          </a:solidFill>
          <a:latin typeface="+mj-lt"/>
          <a:ea typeface="+mj-ea"/>
          <a:cs typeface="+mj-cs"/>
          <a:sym typeface="Papyrus" charset="0"/>
        </a:defRPr>
      </a:lvl1pPr>
      <a:lvl2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1pPr>
      <a:lvl2pPr marL="15113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2pPr>
      <a:lvl3pPr marL="22225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3pPr>
      <a:lvl4pPr marL="29337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4pPr>
      <a:lvl5pPr marL="36576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5pPr>
      <a:lvl6pPr marL="41148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6pPr>
      <a:lvl7pPr marL="45720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7pPr>
      <a:lvl8pPr marL="50292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8pPr>
      <a:lvl9pPr marL="54864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ph type="body" idx="1"/>
          </p:nvPr>
        </p:nvSpPr>
        <p:spPr bwMode="auto">
          <a:xfrm>
            <a:off x="647700" y="2171700"/>
            <a:ext cx="11709400" cy="650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Constantia" charset="0"/>
              </a:rPr>
              <a:t>Click to edit Master text styles</a:t>
            </a:r>
          </a:p>
          <a:p>
            <a:pPr lvl="1"/>
            <a:r>
              <a:rPr lang="en-US">
                <a:sym typeface="Constantia" charset="0"/>
              </a:rPr>
              <a:t>Second level</a:t>
            </a:r>
          </a:p>
          <a:p>
            <a:pPr lvl="2"/>
            <a:r>
              <a:rPr lang="en-US">
                <a:sym typeface="Constantia" charset="0"/>
              </a:rPr>
              <a:t>Third level</a:t>
            </a:r>
          </a:p>
          <a:p>
            <a:pPr lvl="3"/>
            <a:r>
              <a:rPr lang="en-US">
                <a:sym typeface="Constantia" charset="0"/>
              </a:rPr>
              <a:t>Fourth level</a:t>
            </a:r>
          </a:p>
          <a:p>
            <a:pPr lvl="4"/>
            <a:r>
              <a:rPr lang="en-US">
                <a:sym typeface="Constantia" charset="0"/>
              </a:rPr>
              <a:t>Fifth level</a:t>
            </a:r>
          </a:p>
        </p:txBody>
      </p:sp>
      <p:sp>
        <p:nvSpPr>
          <p:cNvPr id="20482" name="Text Box 2"/>
          <p:cNvSpPr txBox="1">
            <a:spLocks noChangeArrowheads="1"/>
          </p:cNvSpPr>
          <p:nvPr>
            <p:ph type="sldNum" sz="quarter" idx="4"/>
          </p:nvPr>
        </p:nvSpPr>
        <p:spPr bwMode="auto">
          <a:xfrm>
            <a:off x="12446000" y="215900"/>
            <a:ext cx="379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F827F926-953F-D747-9185-20D08C0911DA}" type="slidenum">
              <a:rPr lang="en-US"/>
              <a:pPr/>
              <a:t>‹#›</a:t>
            </a:fld>
            <a:endParaRPr lang="en-US"/>
          </a:p>
        </p:txBody>
      </p:sp>
      <p:sp>
        <p:nvSpPr>
          <p:cNvPr id="20483" name="Rectangle 3"/>
          <p:cNvSpPr>
            <a:spLocks noChangeArrowheads="1"/>
          </p:cNvSpPr>
          <p:nvPr>
            <p:ph type="title"/>
          </p:nvPr>
        </p:nvSpPr>
        <p:spPr bwMode="auto">
          <a:xfrm>
            <a:off x="647700" y="215900"/>
            <a:ext cx="117094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Constantia" charset="0"/>
              </a:rPr>
              <a:t>Click to edit Master title style</a:t>
            </a:r>
          </a:p>
        </p:txBody>
      </p:sp>
      <p:grpSp>
        <p:nvGrpSpPr>
          <p:cNvPr id="20486" name="Group 6"/>
          <p:cNvGrpSpPr>
            <a:grpSpLocks/>
          </p:cNvGrpSpPr>
          <p:nvPr/>
        </p:nvGrpSpPr>
        <p:grpSpPr bwMode="auto">
          <a:xfrm>
            <a:off x="-25400" y="-25400"/>
            <a:ext cx="13055600" cy="9779000"/>
            <a:chOff x="0" y="0"/>
            <a:chExt cx="8224" cy="6160"/>
          </a:xfrm>
        </p:grpSpPr>
        <p:sp>
          <p:nvSpPr>
            <p:cNvPr id="20484"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0485"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900"/>
        </a:spcBef>
        <a:spcAft>
          <a:spcPct val="0"/>
        </a:spcAft>
        <a:buClr>
          <a:srgbClr val="D6862D"/>
        </a:buClr>
        <a:buSzPct val="85000"/>
        <a:buFont typeface="Wingdings 2" charset="0"/>
        <a:buChar char=""/>
        <a:defRPr sz="3600">
          <a:solidFill>
            <a:schemeClr val="tx1"/>
          </a:solidFill>
          <a:latin typeface="+mn-lt"/>
          <a:ea typeface="+mn-ea"/>
          <a:cs typeface="+mn-cs"/>
          <a:sym typeface="Constantia" charset="0"/>
        </a:defRPr>
      </a:lvl1pPr>
      <a:lvl2pPr marL="601663" indent="-274638" algn="l" rtl="0" fontAlgn="base">
        <a:spcBef>
          <a:spcPts val="400"/>
        </a:spcBef>
        <a:spcAft>
          <a:spcPct val="0"/>
        </a:spcAft>
        <a:buClr>
          <a:srgbClr val="BB7527"/>
        </a:buClr>
        <a:buSzPct val="85000"/>
        <a:buFont typeface="Wingdings 2" charset="0"/>
        <a:buChar char=""/>
        <a:defRPr sz="3400">
          <a:solidFill>
            <a:srgbClr val="ECE9C6"/>
          </a:solidFill>
          <a:latin typeface="+mn-lt"/>
          <a:ea typeface="+mn-ea"/>
          <a:cs typeface="+mn-cs"/>
          <a:sym typeface="Constantia" charset="0"/>
        </a:defRPr>
      </a:lvl2pPr>
      <a:lvl3pPr marL="966788" indent="-228600" algn="l" rtl="0" fontAlgn="base">
        <a:spcBef>
          <a:spcPts val="400"/>
        </a:spcBef>
        <a:spcAft>
          <a:spcPct val="0"/>
        </a:spcAft>
        <a:buClr>
          <a:srgbClr val="9C6120"/>
        </a:buClr>
        <a:buSzPct val="85000"/>
        <a:buFont typeface="Wingdings 2" charset="0"/>
        <a:buChar char=""/>
        <a:defRPr sz="2800">
          <a:solidFill>
            <a:schemeClr val="tx1"/>
          </a:solidFill>
          <a:latin typeface="+mn-lt"/>
          <a:ea typeface="+mn-ea"/>
          <a:cs typeface="+mn-cs"/>
          <a:sym typeface="Constantia" charset="0"/>
        </a:defRPr>
      </a:lvl3pPr>
      <a:lvl4pPr marL="1241425" indent="-228600" algn="l" rtl="0" fontAlgn="base">
        <a:spcBef>
          <a:spcPts val="400"/>
        </a:spcBef>
        <a:spcAft>
          <a:spcPct val="0"/>
        </a:spcAft>
        <a:buClr>
          <a:srgbClr val="BB7527"/>
        </a:buClr>
        <a:buSzPct val="85000"/>
        <a:buFont typeface="Wingdings 2" charset="0"/>
        <a:buChar char=""/>
        <a:defRPr sz="2600">
          <a:solidFill>
            <a:schemeClr val="tx1"/>
          </a:solidFill>
          <a:latin typeface="+mn-lt"/>
          <a:ea typeface="+mn-ea"/>
          <a:cs typeface="+mn-cs"/>
          <a:sym typeface="Constantia" charset="0"/>
        </a:defRPr>
      </a:lvl4pPr>
      <a:lvl5pPr marL="15160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5pPr>
      <a:lvl6pPr marL="19732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6pPr>
      <a:lvl7pPr marL="24304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7pPr>
      <a:lvl8pPr marL="28876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8pPr>
      <a:lvl9pPr marL="33448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5" name="Text Box 1"/>
          <p:cNvSpPr txBox="1">
            <a:spLocks noChangeArrowheads="1"/>
          </p:cNvSpPr>
          <p:nvPr>
            <p:ph type="sldNum" sz="quarter" idx="4"/>
          </p:nvPr>
        </p:nvSpPr>
        <p:spPr bwMode="auto">
          <a:xfrm>
            <a:off x="12446000" y="215900"/>
            <a:ext cx="379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26E68ACA-6A47-164B-A2AD-171AE4D3A93B}" type="slidenum">
              <a:rPr lang="en-US"/>
              <a:pPr/>
              <a:t>‹#›</a:t>
            </a:fld>
            <a:endParaRPr lang="en-US"/>
          </a:p>
        </p:txBody>
      </p:sp>
      <p:grpSp>
        <p:nvGrpSpPr>
          <p:cNvPr id="21508" name="Group 4"/>
          <p:cNvGrpSpPr>
            <a:grpSpLocks/>
          </p:cNvGrpSpPr>
          <p:nvPr/>
        </p:nvGrpSpPr>
        <p:grpSpPr bwMode="auto">
          <a:xfrm>
            <a:off x="-25400" y="-25400"/>
            <a:ext cx="13055600" cy="9779000"/>
            <a:chOff x="0" y="0"/>
            <a:chExt cx="8224" cy="6160"/>
          </a:xfrm>
        </p:grpSpPr>
        <p:sp>
          <p:nvSpPr>
            <p:cNvPr id="21506"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1507"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900"/>
        </a:spcBef>
        <a:spcAft>
          <a:spcPct val="0"/>
        </a:spcAft>
        <a:buClr>
          <a:srgbClr val="D6862D"/>
        </a:buClr>
        <a:buSzPct val="85000"/>
        <a:buFont typeface="Wingdings 2" charset="0"/>
        <a:buChar char=""/>
        <a:defRPr sz="3600">
          <a:solidFill>
            <a:schemeClr val="tx1"/>
          </a:solidFill>
          <a:latin typeface="+mn-lt"/>
          <a:ea typeface="+mn-ea"/>
          <a:cs typeface="+mn-cs"/>
          <a:sym typeface="Constantia" charset="0"/>
        </a:defRPr>
      </a:lvl1pPr>
      <a:lvl2pPr marL="639763" indent="-274638" algn="l" rtl="0" fontAlgn="base">
        <a:spcBef>
          <a:spcPts val="400"/>
        </a:spcBef>
        <a:spcAft>
          <a:spcPct val="0"/>
        </a:spcAft>
        <a:buClr>
          <a:srgbClr val="BB7527"/>
        </a:buClr>
        <a:buSzPct val="85000"/>
        <a:buFont typeface="Wingdings 2" charset="0"/>
        <a:buChar char=""/>
        <a:defRPr sz="3400">
          <a:solidFill>
            <a:srgbClr val="ECE9C6"/>
          </a:solidFill>
          <a:latin typeface="+mn-lt"/>
          <a:ea typeface="+mn-ea"/>
          <a:cs typeface="+mn-cs"/>
          <a:sym typeface="Constantia" charset="0"/>
        </a:defRPr>
      </a:lvl2pPr>
      <a:lvl3pPr marL="1004888" indent="-228600" algn="l" rtl="0" fontAlgn="base">
        <a:spcBef>
          <a:spcPts val="400"/>
        </a:spcBef>
        <a:spcAft>
          <a:spcPct val="0"/>
        </a:spcAft>
        <a:buClr>
          <a:srgbClr val="9C6120"/>
        </a:buClr>
        <a:buSzPct val="85000"/>
        <a:buFont typeface="Wingdings 2" charset="0"/>
        <a:buChar char=""/>
        <a:defRPr sz="2800">
          <a:solidFill>
            <a:schemeClr val="tx1"/>
          </a:solidFill>
          <a:latin typeface="+mn-lt"/>
          <a:ea typeface="+mn-ea"/>
          <a:cs typeface="+mn-cs"/>
          <a:sym typeface="Constantia" charset="0"/>
        </a:defRPr>
      </a:lvl3pPr>
      <a:lvl4pPr marL="1279525" indent="-228600" algn="l" rtl="0" fontAlgn="base">
        <a:spcBef>
          <a:spcPts val="400"/>
        </a:spcBef>
        <a:spcAft>
          <a:spcPct val="0"/>
        </a:spcAft>
        <a:buClr>
          <a:srgbClr val="BB7527"/>
        </a:buClr>
        <a:buSzPct val="85000"/>
        <a:buFont typeface="Wingdings 2" charset="0"/>
        <a:buChar char=""/>
        <a:defRPr sz="2600">
          <a:solidFill>
            <a:schemeClr val="tx1"/>
          </a:solidFill>
          <a:latin typeface="+mn-lt"/>
          <a:ea typeface="+mn-ea"/>
          <a:cs typeface="+mn-cs"/>
          <a:sym typeface="Constantia" charset="0"/>
        </a:defRPr>
      </a:lvl4pPr>
      <a:lvl5pPr marL="15541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5pPr>
      <a:lvl6pPr marL="20113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6pPr>
      <a:lvl7pPr marL="24685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7pPr>
      <a:lvl8pPr marL="29257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8pPr>
      <a:lvl9pPr marL="33829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29" name="Rectangle 1"/>
          <p:cNvSpPr>
            <a:spLocks noChangeArrowheads="1"/>
          </p:cNvSpPr>
          <p:nvPr>
            <p:ph type="title"/>
          </p:nvPr>
        </p:nvSpPr>
        <p:spPr bwMode="auto">
          <a:xfrm>
            <a:off x="1270000" y="635000"/>
            <a:ext cx="104521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22530" name="Rectangle 2"/>
          <p:cNvSpPr>
            <a:spLocks noChangeArrowheads="1"/>
          </p:cNvSpPr>
          <p:nvPr>
            <p:ph type="body" idx="1"/>
          </p:nvPr>
        </p:nvSpPr>
        <p:spPr bwMode="auto">
          <a:xfrm>
            <a:off x="1270000" y="2819400"/>
            <a:ext cx="10452100" cy="582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22533" name="Group 5"/>
          <p:cNvGrpSpPr>
            <a:grpSpLocks/>
          </p:cNvGrpSpPr>
          <p:nvPr/>
        </p:nvGrpSpPr>
        <p:grpSpPr bwMode="auto">
          <a:xfrm>
            <a:off x="-12700" y="-12700"/>
            <a:ext cx="13055600" cy="9766300"/>
            <a:chOff x="0" y="0"/>
            <a:chExt cx="8224" cy="6152"/>
          </a:xfrm>
        </p:grpSpPr>
        <p:sp>
          <p:nvSpPr>
            <p:cNvPr id="22531" name="Rectangle 3"/>
            <p:cNvSpPr>
              <a:spLocks/>
            </p:cNvSpPr>
            <p:nvPr/>
          </p:nvSpPr>
          <p:spPr bwMode="auto">
            <a:xfrm>
              <a:off x="0" y="0"/>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253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ransition xmlns:p14="http://schemas.microsoft.com/office/powerpoint/2010/main"/>
  <p:txStyles>
    <p:titleStyle>
      <a:lvl1pPr marL="419100" indent="-419100" algn="l" rtl="0" fontAlgn="base">
        <a:spcBef>
          <a:spcPct val="0"/>
        </a:spcBef>
        <a:spcAft>
          <a:spcPct val="0"/>
        </a:spcAft>
        <a:defRPr sz="6400">
          <a:solidFill>
            <a:schemeClr val="tx1"/>
          </a:solidFill>
          <a:latin typeface="+mj-lt"/>
          <a:ea typeface="+mj-ea"/>
          <a:cs typeface="+mj-cs"/>
          <a:sym typeface="Papyrus" charset="0"/>
        </a:defRPr>
      </a:lvl1pPr>
      <a:lvl2pPr marL="419100" indent="-419100" algn="l" rtl="0" fontAlgn="base">
        <a:spcBef>
          <a:spcPct val="0"/>
        </a:spcBef>
        <a:spcAft>
          <a:spcPct val="0"/>
        </a:spcAft>
        <a:defRPr sz="64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64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64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64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64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64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64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64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1100"/>
        </a:spcBef>
        <a:spcAft>
          <a:spcPct val="0"/>
        </a:spcAft>
        <a:buSzPct val="46000"/>
        <a:buChar char="•"/>
        <a:defRPr sz="3400">
          <a:solidFill>
            <a:schemeClr val="tx1"/>
          </a:solidFill>
          <a:latin typeface="+mn-lt"/>
          <a:ea typeface="+mn-ea"/>
          <a:cs typeface="+mn-cs"/>
          <a:sym typeface="Papyrus" charset="0"/>
        </a:defRPr>
      </a:lvl1pPr>
      <a:lvl2pPr marL="1511300" indent="-558800" algn="l" rtl="0" fontAlgn="base">
        <a:spcBef>
          <a:spcPts val="1100"/>
        </a:spcBef>
        <a:spcAft>
          <a:spcPct val="0"/>
        </a:spcAft>
        <a:buSzPct val="46000"/>
        <a:buChar char="•"/>
        <a:defRPr sz="3400">
          <a:solidFill>
            <a:schemeClr val="tx1"/>
          </a:solidFill>
          <a:latin typeface="+mn-lt"/>
          <a:ea typeface="+mn-ea"/>
          <a:cs typeface="+mn-cs"/>
          <a:sym typeface="Papyrus" charset="0"/>
        </a:defRPr>
      </a:lvl2pPr>
      <a:lvl3pPr marL="2222500" indent="-558800" algn="l" rtl="0" fontAlgn="base">
        <a:spcBef>
          <a:spcPts val="1100"/>
        </a:spcBef>
        <a:spcAft>
          <a:spcPct val="0"/>
        </a:spcAft>
        <a:buSzPct val="46000"/>
        <a:buChar char="•"/>
        <a:defRPr sz="3400">
          <a:solidFill>
            <a:schemeClr val="tx1"/>
          </a:solidFill>
          <a:latin typeface="+mn-lt"/>
          <a:ea typeface="+mn-ea"/>
          <a:cs typeface="+mn-cs"/>
          <a:sym typeface="Papyrus" charset="0"/>
        </a:defRPr>
      </a:lvl3pPr>
      <a:lvl4pPr marL="2933700" indent="-558800" algn="l" rtl="0" fontAlgn="base">
        <a:spcBef>
          <a:spcPts val="1100"/>
        </a:spcBef>
        <a:spcAft>
          <a:spcPct val="0"/>
        </a:spcAft>
        <a:buSzPct val="46000"/>
        <a:buChar char="•"/>
        <a:defRPr sz="3400">
          <a:solidFill>
            <a:schemeClr val="tx1"/>
          </a:solidFill>
          <a:latin typeface="+mn-lt"/>
          <a:ea typeface="+mn-ea"/>
          <a:cs typeface="+mn-cs"/>
          <a:sym typeface="Papyrus" charset="0"/>
        </a:defRPr>
      </a:lvl4pPr>
      <a:lvl5pPr marL="3657600" indent="-558800" algn="l" rtl="0" fontAlgn="base">
        <a:spcBef>
          <a:spcPts val="1100"/>
        </a:spcBef>
        <a:spcAft>
          <a:spcPct val="0"/>
        </a:spcAft>
        <a:buSzPct val="46000"/>
        <a:buChar char="•"/>
        <a:defRPr sz="3400">
          <a:solidFill>
            <a:schemeClr val="tx1"/>
          </a:solidFill>
          <a:latin typeface="+mn-lt"/>
          <a:ea typeface="+mn-ea"/>
          <a:cs typeface="+mn-cs"/>
          <a:sym typeface="Papyrus" charset="0"/>
        </a:defRPr>
      </a:lvl5pPr>
      <a:lvl6pPr marL="4114800" indent="-558800" algn="l" rtl="0" fontAlgn="base">
        <a:spcBef>
          <a:spcPts val="1100"/>
        </a:spcBef>
        <a:spcAft>
          <a:spcPct val="0"/>
        </a:spcAft>
        <a:buSzPct val="46000"/>
        <a:buChar char="•"/>
        <a:defRPr sz="3400">
          <a:solidFill>
            <a:schemeClr val="tx1"/>
          </a:solidFill>
          <a:latin typeface="+mn-lt"/>
          <a:ea typeface="+mn-ea"/>
          <a:cs typeface="+mn-cs"/>
          <a:sym typeface="Papyrus" charset="0"/>
        </a:defRPr>
      </a:lvl6pPr>
      <a:lvl7pPr marL="4572000" indent="-558800" algn="l" rtl="0" fontAlgn="base">
        <a:spcBef>
          <a:spcPts val="1100"/>
        </a:spcBef>
        <a:spcAft>
          <a:spcPct val="0"/>
        </a:spcAft>
        <a:buSzPct val="46000"/>
        <a:buChar char="•"/>
        <a:defRPr sz="3400">
          <a:solidFill>
            <a:schemeClr val="tx1"/>
          </a:solidFill>
          <a:latin typeface="+mn-lt"/>
          <a:ea typeface="+mn-ea"/>
          <a:cs typeface="+mn-cs"/>
          <a:sym typeface="Papyrus" charset="0"/>
        </a:defRPr>
      </a:lvl7pPr>
      <a:lvl8pPr marL="5029200" indent="-558800" algn="l" rtl="0" fontAlgn="base">
        <a:spcBef>
          <a:spcPts val="1100"/>
        </a:spcBef>
        <a:spcAft>
          <a:spcPct val="0"/>
        </a:spcAft>
        <a:buSzPct val="46000"/>
        <a:buChar char="•"/>
        <a:defRPr sz="3400">
          <a:solidFill>
            <a:schemeClr val="tx1"/>
          </a:solidFill>
          <a:latin typeface="+mn-lt"/>
          <a:ea typeface="+mn-ea"/>
          <a:cs typeface="+mn-cs"/>
          <a:sym typeface="Papyrus" charset="0"/>
        </a:defRPr>
      </a:lvl8pPr>
      <a:lvl9pPr marL="5486400" indent="-558800" algn="l" rtl="0" fontAlgn="base">
        <a:spcBef>
          <a:spcPts val="1100"/>
        </a:spcBef>
        <a:spcAft>
          <a:spcPct val="0"/>
        </a:spcAft>
        <a:buSzPct val="46000"/>
        <a:buChar char="•"/>
        <a:defRPr sz="34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ph type="title"/>
          </p:nvPr>
        </p:nvSpPr>
        <p:spPr bwMode="auto">
          <a:xfrm>
            <a:off x="1270000" y="635000"/>
            <a:ext cx="104521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23554" name="Rectangle 2"/>
          <p:cNvSpPr>
            <a:spLocks noChangeArrowheads="1"/>
          </p:cNvSpPr>
          <p:nvPr>
            <p:ph type="body" idx="1"/>
          </p:nvPr>
        </p:nvSpPr>
        <p:spPr bwMode="auto">
          <a:xfrm>
            <a:off x="1270000" y="2819400"/>
            <a:ext cx="10452100" cy="582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23557" name="Group 5"/>
          <p:cNvGrpSpPr>
            <a:grpSpLocks/>
          </p:cNvGrpSpPr>
          <p:nvPr/>
        </p:nvGrpSpPr>
        <p:grpSpPr bwMode="auto">
          <a:xfrm>
            <a:off x="-12700" y="-12700"/>
            <a:ext cx="13055600" cy="9766300"/>
            <a:chOff x="0" y="0"/>
            <a:chExt cx="8224" cy="6152"/>
          </a:xfrm>
        </p:grpSpPr>
        <p:sp>
          <p:nvSpPr>
            <p:cNvPr id="23555" name="Rectangle 3"/>
            <p:cNvSpPr>
              <a:spLocks/>
            </p:cNvSpPr>
            <p:nvPr/>
          </p:nvSpPr>
          <p:spPr bwMode="auto">
            <a:xfrm>
              <a:off x="0" y="0"/>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3556"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xmlns:p14="http://schemas.microsoft.com/office/powerpoint/2010/main"/>
  <p:txStyles>
    <p:titleStyle>
      <a:lvl1pPr marL="419100" indent="-419100" algn="l" rtl="0" fontAlgn="base">
        <a:spcBef>
          <a:spcPct val="0"/>
        </a:spcBef>
        <a:spcAft>
          <a:spcPct val="0"/>
        </a:spcAft>
        <a:defRPr sz="7000">
          <a:solidFill>
            <a:schemeClr val="tx1"/>
          </a:solidFill>
          <a:latin typeface="+mj-lt"/>
          <a:ea typeface="+mj-ea"/>
          <a:cs typeface="+mj-cs"/>
          <a:sym typeface="Papyrus" charset="0"/>
        </a:defRPr>
      </a:lvl1pPr>
      <a:lvl2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1pPr>
      <a:lvl2pPr marL="15113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2pPr>
      <a:lvl3pPr marL="22225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3pPr>
      <a:lvl4pPr marL="29337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4pPr>
      <a:lvl5pPr marL="36576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5pPr>
      <a:lvl6pPr marL="41148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6pPr>
      <a:lvl7pPr marL="45720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7pPr>
      <a:lvl8pPr marL="50292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8pPr>
      <a:lvl9pPr marL="54864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787400" y="254000"/>
            <a:ext cx="11430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3074" name="Rectangle 2"/>
          <p:cNvSpPr>
            <a:spLocks noChangeArrowheads="1"/>
          </p:cNvSpPr>
          <p:nvPr>
            <p:ph type="body" idx="1"/>
          </p:nvPr>
        </p:nvSpPr>
        <p:spPr bwMode="auto">
          <a:xfrm>
            <a:off x="787400" y="2768600"/>
            <a:ext cx="11430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Tree>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xmlns:p14="http://schemas.microsoft.com/office/powerpoint/2010/main"/>
  <p:txStyles>
    <p:titleStyle>
      <a:lvl1pPr algn="l" rtl="0" fontAlgn="base">
        <a:spcBef>
          <a:spcPct val="0"/>
        </a:spcBef>
        <a:spcAft>
          <a:spcPct val="0"/>
        </a:spcAft>
        <a:defRPr sz="7200">
          <a:solidFill>
            <a:schemeClr val="tx1"/>
          </a:solidFill>
          <a:effectLst>
            <a:outerShdw blurRad="38100" dist="38100" dir="2700000" algn="tl">
              <a:srgbClr val="000000"/>
            </a:outerShdw>
          </a:effectLst>
          <a:latin typeface="+mj-lt"/>
          <a:ea typeface="+mj-ea"/>
          <a:cs typeface="+mj-cs"/>
          <a:sym typeface="Helvetica Neue Light" charset="0"/>
        </a:defRPr>
      </a:lvl1pPr>
      <a:lvl2pPr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2pPr>
      <a:lvl3pPr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3pPr>
      <a:lvl4pPr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4pPr>
      <a:lvl5pPr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9pPr>
    </p:titleStyle>
    <p:bodyStyle>
      <a:lvl1pPr marL="4064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1pPr>
      <a:lvl2pPr marL="8001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2pPr>
      <a:lvl3pPr marL="12446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3pPr>
      <a:lvl4pPr marL="16891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4pPr>
      <a:lvl5pPr marL="21336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5pPr>
      <a:lvl6pPr marL="25908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6pPr>
      <a:lvl7pPr marL="30480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7pPr>
      <a:lvl8pPr marL="35052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8pPr>
      <a:lvl9pPr marL="39624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ph type="body" idx="1"/>
          </p:nvPr>
        </p:nvSpPr>
        <p:spPr bwMode="auto">
          <a:xfrm>
            <a:off x="1270000" y="1168400"/>
            <a:ext cx="10464800" cy="741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4100" name="Group 4"/>
          <p:cNvGrpSpPr>
            <a:grpSpLocks/>
          </p:cNvGrpSpPr>
          <p:nvPr/>
        </p:nvGrpSpPr>
        <p:grpSpPr bwMode="auto">
          <a:xfrm>
            <a:off x="-25400" y="-25400"/>
            <a:ext cx="13055600" cy="9779000"/>
            <a:chOff x="0" y="0"/>
            <a:chExt cx="8224" cy="6160"/>
          </a:xfrm>
        </p:grpSpPr>
        <p:sp>
          <p:nvSpPr>
            <p:cNvPr id="4098"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4099"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xmlns:p14="http://schemas.microsoft.com/office/powerpoint/2010/main"/>
  <p:txStyles>
    <p:titleStyle>
      <a:lvl1pPr marL="419100" indent="-419100" algn="l" rtl="0" fontAlgn="base">
        <a:spcBef>
          <a:spcPct val="0"/>
        </a:spcBef>
        <a:spcAft>
          <a:spcPct val="0"/>
        </a:spcAft>
        <a:defRPr sz="7200">
          <a:solidFill>
            <a:schemeClr val="tx1"/>
          </a:solidFill>
          <a:latin typeface="+mj-lt"/>
          <a:ea typeface="+mj-ea"/>
          <a:cs typeface="+mj-cs"/>
          <a:sym typeface="Papyrus" charset="0"/>
        </a:defRPr>
      </a:lvl1pPr>
      <a:lvl2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1pPr>
      <a:lvl2pPr marL="15113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2pPr>
      <a:lvl3pPr marL="22225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3pPr>
      <a:lvl4pPr marL="29337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4pPr>
      <a:lvl5pPr marL="36576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5pPr>
      <a:lvl6pPr marL="41148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6pPr>
      <a:lvl7pPr marL="45720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7pPr>
      <a:lvl8pPr marL="50292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8pPr>
      <a:lvl9pPr marL="54864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ph type="title"/>
          </p:nvPr>
        </p:nvSpPr>
        <p:spPr bwMode="auto">
          <a:xfrm>
            <a:off x="1270000" y="7315200"/>
            <a:ext cx="104648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grpSp>
        <p:nvGrpSpPr>
          <p:cNvPr id="5124" name="Group 4"/>
          <p:cNvGrpSpPr>
            <a:grpSpLocks/>
          </p:cNvGrpSpPr>
          <p:nvPr/>
        </p:nvGrpSpPr>
        <p:grpSpPr bwMode="auto">
          <a:xfrm>
            <a:off x="-25400" y="-25400"/>
            <a:ext cx="13055600" cy="9779000"/>
            <a:chOff x="0" y="0"/>
            <a:chExt cx="8224" cy="6160"/>
          </a:xfrm>
        </p:grpSpPr>
        <p:sp>
          <p:nvSpPr>
            <p:cNvPr id="5122"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5123"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600">
          <a:solidFill>
            <a:schemeClr val="tx1"/>
          </a:solidFill>
          <a:latin typeface="+mn-lt"/>
          <a:ea typeface="+mn-ea"/>
          <a:cs typeface="+mn-cs"/>
          <a:sym typeface="Papyrus" charset="0"/>
        </a:defRPr>
      </a:lvl1pPr>
      <a:lvl2pPr algn="ctr" rtl="0" fontAlgn="base">
        <a:spcBef>
          <a:spcPct val="0"/>
        </a:spcBef>
        <a:spcAft>
          <a:spcPct val="0"/>
        </a:spcAft>
        <a:defRPr sz="3600">
          <a:solidFill>
            <a:schemeClr val="tx1"/>
          </a:solidFill>
          <a:latin typeface="+mn-lt"/>
          <a:ea typeface="+mn-ea"/>
          <a:cs typeface="+mn-cs"/>
          <a:sym typeface="Papyrus" charset="0"/>
        </a:defRPr>
      </a:lvl2pPr>
      <a:lvl3pPr algn="ctr" rtl="0" fontAlgn="base">
        <a:spcBef>
          <a:spcPct val="0"/>
        </a:spcBef>
        <a:spcAft>
          <a:spcPct val="0"/>
        </a:spcAft>
        <a:defRPr sz="3600">
          <a:solidFill>
            <a:schemeClr val="tx1"/>
          </a:solidFill>
          <a:latin typeface="+mn-lt"/>
          <a:ea typeface="+mn-ea"/>
          <a:cs typeface="+mn-cs"/>
          <a:sym typeface="Papyrus" charset="0"/>
        </a:defRPr>
      </a:lvl3pPr>
      <a:lvl4pPr algn="ctr" rtl="0" fontAlgn="base">
        <a:spcBef>
          <a:spcPct val="0"/>
        </a:spcBef>
        <a:spcAft>
          <a:spcPct val="0"/>
        </a:spcAft>
        <a:defRPr sz="3600">
          <a:solidFill>
            <a:schemeClr val="tx1"/>
          </a:solidFill>
          <a:latin typeface="+mn-lt"/>
          <a:ea typeface="+mn-ea"/>
          <a:cs typeface="+mn-cs"/>
          <a:sym typeface="Papyrus" charset="0"/>
        </a:defRPr>
      </a:lvl4pPr>
      <a:lvl5pPr algn="ctr" rtl="0" fontAlgn="base">
        <a:spcBef>
          <a:spcPct val="0"/>
        </a:spcBef>
        <a:spcAft>
          <a:spcPct val="0"/>
        </a:spcAft>
        <a:defRPr sz="3600">
          <a:solidFill>
            <a:schemeClr val="tx1"/>
          </a:solidFill>
          <a:latin typeface="+mn-lt"/>
          <a:ea typeface="+mn-ea"/>
          <a:cs typeface="+mn-cs"/>
          <a:sym typeface="Papyrus" charset="0"/>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6146" name="Rectangle 2"/>
          <p:cNvSpPr>
            <a:spLocks noChangeArrowheads="1"/>
          </p:cNvSpPr>
          <p:nvPr>
            <p:ph type="body" idx="1"/>
          </p:nvPr>
        </p:nvSpPr>
        <p:spPr bwMode="auto">
          <a:xfrm>
            <a:off x="1270000" y="2819400"/>
            <a:ext cx="49530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6149" name="Group 5"/>
          <p:cNvGrpSpPr>
            <a:grpSpLocks/>
          </p:cNvGrpSpPr>
          <p:nvPr/>
        </p:nvGrpSpPr>
        <p:grpSpPr bwMode="auto">
          <a:xfrm>
            <a:off x="-25400" y="-25400"/>
            <a:ext cx="13055600" cy="9779000"/>
            <a:chOff x="0" y="0"/>
            <a:chExt cx="8224" cy="6160"/>
          </a:xfrm>
        </p:grpSpPr>
        <p:sp>
          <p:nvSpPr>
            <p:cNvPr id="614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614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7170" name="Rectangle 2"/>
          <p:cNvSpPr>
            <a:spLocks noChangeArrowheads="1"/>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7173" name="Group 5"/>
          <p:cNvGrpSpPr>
            <a:grpSpLocks/>
          </p:cNvGrpSpPr>
          <p:nvPr/>
        </p:nvGrpSpPr>
        <p:grpSpPr bwMode="auto">
          <a:xfrm>
            <a:off x="-25400" y="-25400"/>
            <a:ext cx="13055600" cy="9779000"/>
            <a:chOff x="0" y="0"/>
            <a:chExt cx="8224" cy="6160"/>
          </a:xfrm>
        </p:grpSpPr>
        <p:sp>
          <p:nvSpPr>
            <p:cNvPr id="7171"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717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ph type="body" idx="1"/>
          </p:nvPr>
        </p:nvSpPr>
        <p:spPr bwMode="auto">
          <a:xfrm>
            <a:off x="1270000" y="2819400"/>
            <a:ext cx="49530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sp>
        <p:nvSpPr>
          <p:cNvPr id="8194" name="Rectangle 2"/>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grpSp>
        <p:nvGrpSpPr>
          <p:cNvPr id="8197" name="Group 5"/>
          <p:cNvGrpSpPr>
            <a:grpSpLocks/>
          </p:cNvGrpSpPr>
          <p:nvPr/>
        </p:nvGrpSpPr>
        <p:grpSpPr bwMode="auto">
          <a:xfrm>
            <a:off x="-25400" y="-25400"/>
            <a:ext cx="13055600" cy="9779000"/>
            <a:chOff x="0" y="0"/>
            <a:chExt cx="8224" cy="6160"/>
          </a:xfrm>
        </p:grpSpPr>
        <p:sp>
          <p:nvSpPr>
            <p:cNvPr id="8195"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8196"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9218" name="Rectangle 2"/>
          <p:cNvSpPr>
            <a:spLocks noChangeArrowheads="1"/>
          </p:cNvSpPr>
          <p:nvPr>
            <p:ph type="body" idx="1"/>
          </p:nvPr>
        </p:nvSpPr>
        <p:spPr bwMode="auto">
          <a:xfrm>
            <a:off x="7353300" y="2819400"/>
            <a:ext cx="43815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9221" name="Group 5"/>
          <p:cNvGrpSpPr>
            <a:grpSpLocks/>
          </p:cNvGrpSpPr>
          <p:nvPr/>
        </p:nvGrpSpPr>
        <p:grpSpPr bwMode="auto">
          <a:xfrm>
            <a:off x="-25400" y="-25400"/>
            <a:ext cx="13055600" cy="9779000"/>
            <a:chOff x="0" y="0"/>
            <a:chExt cx="8224" cy="6160"/>
          </a:xfrm>
        </p:grpSpPr>
        <p:sp>
          <p:nvSpPr>
            <p:cNvPr id="9219"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9220"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hyperlink" Target="http://w65stchurchofchrist.org/coc/sermons/" TargetMode="External"/><Relationship Id="rId4" Type="http://schemas.openxmlformats.org/officeDocument/2006/relationships/hyperlink" Target="http://www.microsoft.com/downloads/details.aspx?FamilyID=cb9bf144-1076-4615-9951-294eeb832823&amp;displaylang=en" TargetMode="External"/><Relationship Id="rId1" Type="http://schemas.openxmlformats.org/officeDocument/2006/relationships/slideLayout" Target="../slideLayouts/slideLayout24.xml"/><Relationship Id="rId2" Type="http://schemas.openxmlformats.org/officeDocument/2006/relationships/hyperlink" Target="NUL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0"/>
            <a:ext cx="13219113"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457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8" y="320675"/>
            <a:ext cx="8369300" cy="6108700"/>
          </a:xfrm>
          <a:prstGeom prst="rect">
            <a:avLst/>
          </a:prstGeom>
          <a:noFill/>
          <a:ln>
            <a:noFill/>
          </a:ln>
          <a:effectLst>
            <a:outerShdw blurRad="165100" dist="165100"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33794" name="AutoShape 2"/>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6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History of Writing</a:t>
            </a:r>
          </a:p>
        </p:txBody>
      </p:sp>
      <p:sp>
        <p:nvSpPr>
          <p:cNvPr id="33795" name="Rectangle 3"/>
          <p:cNvSpPr>
            <a:spLocks/>
          </p:cNvSpPr>
          <p:nvPr/>
        </p:nvSpPr>
        <p:spPr bwMode="auto">
          <a:xfrm>
            <a:off x="5359400" y="4216400"/>
            <a:ext cx="7353300" cy="27432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lnSpc>
                <a:spcPct val="90000"/>
              </a:lnSpc>
              <a:buSzPct val="155000"/>
              <a:buFontTx/>
              <a:buBlip>
                <a:blip r:embed="rId2"/>
              </a:buBlip>
            </a:pPr>
            <a:r>
              <a:rPr lang="en-US" sz="3600">
                <a:solidFill>
                  <a:schemeClr val="tx1"/>
                </a:solidFill>
                <a:ea typeface="ＭＳ Ｐゴシック" charset="0"/>
                <a:cs typeface="Papyrus" charset="0"/>
              </a:rPr>
              <a:t>Writing was clearly present in Egypt prior to the time of Abraham, (before the fifth Dynasty, 2500)</a:t>
            </a:r>
          </a:p>
        </p:txBody>
      </p:sp>
      <p:pic>
        <p:nvPicPr>
          <p:cNvPr id="3379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4457700"/>
            <a:ext cx="36957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7"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1"/>
          <p:cNvSpPr>
            <a:spLocks/>
          </p:cNvSpPr>
          <p:nvPr/>
        </p:nvSpPr>
        <p:spPr bwMode="auto">
          <a:xfrm>
            <a:off x="266700" y="4356100"/>
            <a:ext cx="5054600" cy="5143500"/>
          </a:xfrm>
          <a:prstGeom prst="roundRect">
            <a:avLst>
              <a:gd name="adj" fmla="val 6560"/>
            </a:avLst>
          </a:prstGeom>
          <a:solidFill>
            <a:schemeClr val="accent1"/>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34818"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34819" name="AutoShape 3"/>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6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History of Writing</a:t>
            </a:r>
          </a:p>
        </p:txBody>
      </p:sp>
      <p:sp>
        <p:nvSpPr>
          <p:cNvPr id="34820" name="Rectangle 4"/>
          <p:cNvSpPr>
            <a:spLocks/>
          </p:cNvSpPr>
          <p:nvPr/>
        </p:nvSpPr>
        <p:spPr bwMode="auto">
          <a:xfrm>
            <a:off x="5359400" y="4216400"/>
            <a:ext cx="7353300" cy="52959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lnSpc>
                <a:spcPct val="90000"/>
              </a:lnSpc>
              <a:buSzPct val="155000"/>
              <a:buFontTx/>
              <a:buBlip>
                <a:blip r:embed="rId2"/>
              </a:buBlip>
            </a:pPr>
            <a:r>
              <a:rPr lang="en-US" sz="3600">
                <a:solidFill>
                  <a:schemeClr val="tx1"/>
                </a:solidFill>
                <a:ea typeface="ＭＳ Ｐゴシック" charset="0"/>
                <a:cs typeface="Papyrus" charset="0"/>
              </a:rPr>
              <a:t>Writing was clearly present in Egypt prior to the time of Abraham, (before the fifth Dynasty, 2500)</a:t>
            </a:r>
          </a:p>
          <a:p>
            <a:pPr marL="787400" indent="-787400" algn="l">
              <a:lnSpc>
                <a:spcPct val="90000"/>
              </a:lnSpc>
              <a:buSzPct val="155000"/>
              <a:buFontTx/>
              <a:buBlip>
                <a:blip r:embed="rId2"/>
              </a:buBlip>
            </a:pPr>
            <a:r>
              <a:rPr lang="en-US" sz="3600">
                <a:solidFill>
                  <a:schemeClr val="tx1"/>
                </a:solidFill>
                <a:ea typeface="ＭＳ Ｐゴシック" charset="0"/>
                <a:cs typeface="Papyrus" charset="0"/>
              </a:rPr>
              <a:t>Egyptian discoveries – Hieroglyphics, 3500 BC – The teachings for Kagemni and Ptah-Hetep – 2700. . . </a:t>
            </a:r>
          </a:p>
        </p:txBody>
      </p:sp>
      <p:pic>
        <p:nvPicPr>
          <p:cNvPr id="34822"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4584700"/>
            <a:ext cx="3822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34823" name="Rectangle 7"/>
          <p:cNvSpPr>
            <a:spLocks/>
          </p:cNvSpPr>
          <p:nvPr/>
        </p:nvSpPr>
        <p:spPr bwMode="auto">
          <a:xfrm>
            <a:off x="180975" y="3924300"/>
            <a:ext cx="3089275" cy="584200"/>
          </a:xfrm>
          <a:prstGeom prst="rect">
            <a:avLst/>
          </a:prstGeom>
          <a:solidFill>
            <a:srgbClr val="00000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3400">
                <a:solidFill>
                  <a:srgbClr val="FFFFFF"/>
                </a:solidFill>
                <a:latin typeface="Arial Bold" charset="0"/>
                <a:ea typeface="ＭＳ Ｐゴシック" charset="0"/>
                <a:cs typeface="Arial Bold" charset="0"/>
                <a:sym typeface="Arial Bold" charset="0"/>
              </a:rPr>
              <a:t>Hieroglyphics,</a:t>
            </a:r>
          </a:p>
        </p:txBody>
      </p:sp>
      <p:sp>
        <p:nvSpPr>
          <p:cNvPr id="9"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35842" name="AutoShape 2"/>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6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History of Writing</a:t>
            </a:r>
          </a:p>
        </p:txBody>
      </p:sp>
      <p:sp>
        <p:nvSpPr>
          <p:cNvPr id="35843" name="Rectangle 3"/>
          <p:cNvSpPr>
            <a:spLocks/>
          </p:cNvSpPr>
          <p:nvPr/>
        </p:nvSpPr>
        <p:spPr bwMode="auto">
          <a:xfrm>
            <a:off x="5410200" y="4216400"/>
            <a:ext cx="7302500" cy="52959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lnSpc>
                <a:spcPct val="90000"/>
              </a:lnSpc>
              <a:buSzPct val="155000"/>
              <a:buFontTx/>
              <a:buBlip>
                <a:blip r:embed="rId2"/>
              </a:buBlip>
            </a:pPr>
            <a:r>
              <a:rPr lang="en-US" sz="4000" dirty="0">
                <a:solidFill>
                  <a:schemeClr val="tx1"/>
                </a:solidFill>
                <a:ea typeface="ＭＳ Ｐゴシック" charset="0"/>
                <a:cs typeface="Papyrus" charset="0"/>
              </a:rPr>
              <a:t>Clay: The most writing material in Mesopotamia - commonly written upon in cuneiform</a:t>
            </a:r>
            <a:r>
              <a:rPr lang="en-US" sz="4000" dirty="0" smtClean="0">
                <a:solidFill>
                  <a:schemeClr val="tx1"/>
                </a:solidFill>
                <a:ea typeface="ＭＳ Ｐゴシック" charset="0"/>
                <a:cs typeface="Papyrus" charset="0"/>
              </a:rPr>
              <a:t>.</a:t>
            </a:r>
          </a:p>
          <a:p>
            <a:pPr marL="787400" indent="-787400" algn="l">
              <a:lnSpc>
                <a:spcPct val="90000"/>
              </a:lnSpc>
              <a:buSzPct val="155000"/>
              <a:buFontTx/>
              <a:buBlip>
                <a:blip r:embed="rId2"/>
              </a:buBlip>
            </a:pPr>
            <a:r>
              <a:rPr lang="en-US" sz="4000" dirty="0" smtClean="0">
                <a:solidFill>
                  <a:schemeClr val="tx1"/>
                </a:solidFill>
                <a:ea typeface="ＭＳ Ｐゴシック" charset="0"/>
                <a:cs typeface="Papyrus" charset="0"/>
              </a:rPr>
              <a:t>Stone</a:t>
            </a:r>
            <a:r>
              <a:rPr lang="en-US" sz="4000" dirty="0">
                <a:solidFill>
                  <a:schemeClr val="tx1"/>
                </a:solidFill>
                <a:ea typeface="ＭＳ Ｐゴシック" charset="0"/>
                <a:cs typeface="Papyrus" charset="0"/>
              </a:rPr>
              <a:t>: In almost every region the earliest material on which writing has been found. </a:t>
            </a:r>
            <a:endParaRPr lang="en-US" sz="4000" dirty="0" smtClean="0">
              <a:solidFill>
                <a:schemeClr val="tx1"/>
              </a:solidFill>
              <a:ea typeface="ＭＳ Ｐゴシック" charset="0"/>
              <a:cs typeface="Papyrus" charset="0"/>
            </a:endParaRPr>
          </a:p>
          <a:p>
            <a:pPr marL="787400" indent="-787400" algn="l">
              <a:lnSpc>
                <a:spcPct val="90000"/>
              </a:lnSpc>
              <a:buSzPct val="155000"/>
              <a:buFontTx/>
              <a:buBlip>
                <a:blip r:embed="rId2"/>
              </a:buBlip>
            </a:pPr>
            <a:r>
              <a:rPr lang="en-US" sz="4000" dirty="0" smtClean="0">
                <a:solidFill>
                  <a:schemeClr val="tx1"/>
                </a:solidFill>
                <a:ea typeface="ＭＳ Ｐゴシック" charset="0"/>
                <a:cs typeface="Papyrus" charset="0"/>
              </a:rPr>
              <a:t>Wood </a:t>
            </a:r>
            <a:r>
              <a:rPr lang="en-US" sz="4000" dirty="0">
                <a:solidFill>
                  <a:schemeClr val="tx1"/>
                </a:solidFill>
                <a:ea typeface="ＭＳ Ｐゴシック" charset="0"/>
                <a:cs typeface="Papyrus" charset="0"/>
              </a:rPr>
              <a:t>and wax: (Num. 17:2-3; Ezek. 37:16-17).</a:t>
            </a:r>
          </a:p>
        </p:txBody>
      </p:sp>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4346575"/>
            <a:ext cx="30607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36866" name="AutoShape 2"/>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6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History of Writing</a:t>
            </a:r>
          </a:p>
        </p:txBody>
      </p:sp>
      <p:sp>
        <p:nvSpPr>
          <p:cNvPr id="36867" name="Rectangle 3"/>
          <p:cNvSpPr>
            <a:spLocks/>
          </p:cNvSpPr>
          <p:nvPr/>
        </p:nvSpPr>
        <p:spPr bwMode="auto">
          <a:xfrm>
            <a:off x="4953000" y="4216400"/>
            <a:ext cx="7759700" cy="50673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Aft>
                <a:spcPts val="1200"/>
              </a:spcAft>
              <a:buSzPct val="155000"/>
              <a:buFontTx/>
              <a:buBlip>
                <a:blip r:embed="rId2"/>
              </a:buBlip>
            </a:pPr>
            <a:r>
              <a:rPr lang="en-US" sz="4000" dirty="0">
                <a:solidFill>
                  <a:schemeClr val="tx1"/>
                </a:solidFill>
                <a:ea typeface="ＭＳ Ｐゴシック" charset="0"/>
                <a:cs typeface="Papyrus" charset="0"/>
              </a:rPr>
              <a:t>Vellum or Parchment:  </a:t>
            </a:r>
          </a:p>
          <a:p>
            <a:pPr marL="1244600" lvl="1" indent="-787400" algn="l">
              <a:spcAft>
                <a:spcPts val="1200"/>
              </a:spcAft>
              <a:buClr>
                <a:srgbClr val="800000"/>
              </a:buClr>
              <a:buSzPct val="125000"/>
              <a:buFont typeface="Zapf Dingbats" charset="0"/>
              <a:buChar char="✴"/>
            </a:pPr>
            <a:r>
              <a:rPr lang="en-US" sz="4000" dirty="0">
                <a:solidFill>
                  <a:schemeClr val="tx1"/>
                </a:solidFill>
                <a:ea typeface="ＭＳ Ｐゴシック" charset="0"/>
                <a:cs typeface="Papyrus" charset="0"/>
              </a:rPr>
              <a:t>Vellum - calf or antelope skins</a:t>
            </a:r>
          </a:p>
          <a:p>
            <a:pPr marL="1244600" lvl="1" indent="-787400" algn="l">
              <a:spcAft>
                <a:spcPts val="1200"/>
              </a:spcAft>
              <a:buClr>
                <a:srgbClr val="800000"/>
              </a:buClr>
              <a:buSzPct val="125000"/>
              <a:buFont typeface="Zapf Dingbats" charset="0"/>
              <a:buChar char="✴"/>
            </a:pPr>
            <a:r>
              <a:rPr lang="en-US" sz="4000" dirty="0">
                <a:solidFill>
                  <a:schemeClr val="tx1"/>
                </a:solidFill>
                <a:ea typeface="ＭＳ Ｐゴシック" charset="0"/>
                <a:cs typeface="Papyrus" charset="0"/>
              </a:rPr>
              <a:t>Parchment - sheep or goat skins</a:t>
            </a:r>
          </a:p>
          <a:p>
            <a:pPr marL="787400" indent="-787400" algn="l">
              <a:spcAft>
                <a:spcPts val="1200"/>
              </a:spcAft>
              <a:buSzPct val="155000"/>
              <a:buFontTx/>
              <a:buBlip>
                <a:blip r:embed="rId2"/>
              </a:buBlip>
            </a:pPr>
            <a:r>
              <a:rPr lang="en-US" sz="4000" dirty="0">
                <a:solidFill>
                  <a:schemeClr val="tx1"/>
                </a:solidFill>
                <a:ea typeface="ＭＳ Ｐゴシック" charset="0"/>
                <a:cs typeface="Papyrus" charset="0"/>
              </a:rPr>
              <a:t>These skins were used to make copies of the Bible for over 1,000 years, (AD 300-1400)</a:t>
            </a:r>
          </a:p>
        </p:txBody>
      </p:sp>
      <p:pic>
        <p:nvPicPr>
          <p:cNvPr id="3686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5505450"/>
            <a:ext cx="34798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6870" name="Rectangle 6"/>
          <p:cNvSpPr>
            <a:spLocks/>
          </p:cNvSpPr>
          <p:nvPr/>
        </p:nvSpPr>
        <p:spPr bwMode="auto">
          <a:xfrm>
            <a:off x="177800" y="4324350"/>
            <a:ext cx="4914900" cy="1511300"/>
          </a:xfrm>
          <a:prstGeom prst="rect">
            <a:avLst/>
          </a:prstGeom>
          <a:solidFill>
            <a:srgbClr val="000000"/>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0" bIns="0" anchor="ctr"/>
          <a:lstStyle/>
          <a:p>
            <a:r>
              <a:rPr lang="en-US" sz="2400">
                <a:solidFill>
                  <a:srgbClr val="FFFFFF"/>
                </a:solidFill>
                <a:effectLst>
                  <a:outerShdw blurRad="38100" dist="38100" dir="2700000" algn="tl">
                    <a:srgbClr val="FFFFFF"/>
                  </a:outerShdw>
                </a:effectLst>
                <a:latin typeface="Humanist 521 Bold BT" charset="0"/>
                <a:ea typeface="ＭＳ Ｐゴシック" charset="0"/>
                <a:cs typeface="Humanist 521 Bold BT" charset="0"/>
                <a:sym typeface="Humanist 521 Bold BT" charset="0"/>
              </a:rPr>
              <a:t>parchment leaf from a small codex</a:t>
            </a:r>
            <a:br>
              <a:rPr lang="en-US" sz="2400">
                <a:solidFill>
                  <a:srgbClr val="FFFFFF"/>
                </a:solidFill>
                <a:effectLst>
                  <a:outerShdw blurRad="38100" dist="38100" dir="2700000" algn="tl">
                    <a:srgbClr val="FFFFFF"/>
                  </a:outerShdw>
                </a:effectLst>
                <a:latin typeface="Humanist 521 Bold BT" charset="0"/>
                <a:ea typeface="ＭＳ Ｐゴシック" charset="0"/>
                <a:cs typeface="Humanist 521 Bold BT" charset="0"/>
                <a:sym typeface="Humanist 521 Bold BT" charset="0"/>
              </a:rPr>
            </a:br>
            <a:r>
              <a:rPr lang="en-US" sz="2400">
                <a:solidFill>
                  <a:srgbClr val="FFFFFF"/>
                </a:solidFill>
                <a:effectLst>
                  <a:outerShdw blurRad="38100" dist="38100" dir="2700000" algn="tl">
                    <a:srgbClr val="FFFFFF"/>
                  </a:outerShdw>
                </a:effectLst>
                <a:latin typeface="Humanist 521 Bold BT" charset="0"/>
                <a:ea typeface="ＭＳ Ｐゴシック" charset="0"/>
                <a:cs typeface="Humanist 521 Bold BT" charset="0"/>
                <a:sym typeface="Humanist 521 Bold BT" charset="0"/>
              </a:rPr>
              <a:t>Greek (Psalms III 4-8)</a:t>
            </a:r>
            <a:br>
              <a:rPr lang="en-US" sz="2400">
                <a:solidFill>
                  <a:srgbClr val="FFFFFF"/>
                </a:solidFill>
                <a:effectLst>
                  <a:outerShdw blurRad="38100" dist="38100" dir="2700000" algn="tl">
                    <a:srgbClr val="FFFFFF"/>
                  </a:outerShdw>
                </a:effectLst>
                <a:latin typeface="Humanist 521 Bold BT" charset="0"/>
                <a:ea typeface="ＭＳ Ｐゴシック" charset="0"/>
                <a:cs typeface="Humanist 521 Bold BT" charset="0"/>
                <a:sym typeface="Humanist 521 Bold BT" charset="0"/>
              </a:rPr>
            </a:br>
            <a:r>
              <a:rPr lang="en-US" sz="2400">
                <a:solidFill>
                  <a:srgbClr val="FFFFFF"/>
                </a:solidFill>
                <a:effectLst>
                  <a:outerShdw blurRad="38100" dist="38100" dir="2700000" algn="tl">
                    <a:srgbClr val="FFFFFF"/>
                  </a:outerShdw>
                </a:effectLst>
                <a:latin typeface="Humanist 521 Bold BT" charset="0"/>
                <a:ea typeface="ＭＳ Ｐゴシック" charset="0"/>
                <a:cs typeface="Humanist 521 Bold BT" charset="0"/>
                <a:sym typeface="Humanist 521 Bold BT" charset="0"/>
              </a:rPr>
              <a:t>5th Century AD</a:t>
            </a:r>
            <a:br>
              <a:rPr lang="en-US" sz="2400">
                <a:solidFill>
                  <a:srgbClr val="FFFFFF"/>
                </a:solidFill>
                <a:effectLst>
                  <a:outerShdw blurRad="38100" dist="38100" dir="2700000" algn="tl">
                    <a:srgbClr val="FFFFFF"/>
                  </a:outerShdw>
                </a:effectLst>
                <a:latin typeface="Humanist 521 Bold BT" charset="0"/>
                <a:ea typeface="ＭＳ Ｐゴシック" charset="0"/>
                <a:cs typeface="Humanist 521 Bold BT" charset="0"/>
                <a:sym typeface="Humanist 521 Bold BT" charset="0"/>
              </a:rPr>
            </a:br>
            <a:r>
              <a:rPr lang="en-US" sz="2000">
                <a:solidFill>
                  <a:srgbClr val="FFFFFF"/>
                </a:solidFill>
                <a:effectLst>
                  <a:outerShdw blurRad="38100" dist="38100" dir="2700000" algn="tl">
                    <a:srgbClr val="FFFFFF"/>
                  </a:outerShdw>
                </a:effectLst>
                <a:latin typeface="Humanist 521 Bold BT" charset="0"/>
                <a:ea typeface="ＭＳ Ｐゴシック" charset="0"/>
                <a:cs typeface="Humanist 521 Bold BT" charset="0"/>
                <a:sym typeface="Humanist 521 Bold BT" charset="0"/>
              </a:rPr>
              <a:t>P.Mich.Inv. 1573 </a:t>
            </a:r>
          </a:p>
        </p:txBody>
      </p:sp>
      <p:sp>
        <p:nvSpPr>
          <p:cNvPr id="8"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36867">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37890" name="AutoShape 2"/>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6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History of Writing</a:t>
            </a:r>
          </a:p>
        </p:txBody>
      </p:sp>
      <p:sp>
        <p:nvSpPr>
          <p:cNvPr id="37891" name="Rectangle 3"/>
          <p:cNvSpPr>
            <a:spLocks/>
          </p:cNvSpPr>
          <p:nvPr/>
        </p:nvSpPr>
        <p:spPr bwMode="auto">
          <a:xfrm>
            <a:off x="4114800" y="4216400"/>
            <a:ext cx="8483600" cy="51943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Aft>
                <a:spcPts val="1200"/>
              </a:spcAft>
              <a:buSzPct val="155000"/>
              <a:buFontTx/>
              <a:buBlip>
                <a:blip r:embed="rId2"/>
              </a:buBlip>
            </a:pPr>
            <a:r>
              <a:rPr lang="en-US" sz="3000" dirty="0">
                <a:solidFill>
                  <a:schemeClr val="tx1"/>
                </a:solidFill>
                <a:ea typeface="ＭＳ Ｐゴシック" charset="0"/>
                <a:cs typeface="Papyrus" charset="0"/>
              </a:rPr>
              <a:t>Papyrus: used as a writing material in Egypt as early as 3500 B.C. </a:t>
            </a:r>
          </a:p>
          <a:p>
            <a:pPr marL="787400" indent="-787400" algn="l">
              <a:spcAft>
                <a:spcPts val="1200"/>
              </a:spcAft>
              <a:buSzPct val="155000"/>
              <a:buFontTx/>
              <a:buBlip>
                <a:blip r:embed="rId2"/>
              </a:buBlip>
            </a:pPr>
            <a:r>
              <a:rPr lang="en-US" sz="3000" dirty="0">
                <a:solidFill>
                  <a:schemeClr val="tx1"/>
                </a:solidFill>
                <a:ea typeface="ＭＳ Ｐゴシック" charset="0"/>
                <a:cs typeface="Papyrus" charset="0"/>
              </a:rPr>
              <a:t>The earliest manuscripts of the New Testament were on papyrus, a plant found along the Nile River.  </a:t>
            </a:r>
          </a:p>
          <a:p>
            <a:pPr marL="787400" indent="-787400" algn="l">
              <a:spcAft>
                <a:spcPts val="1200"/>
              </a:spcAft>
              <a:buSzPct val="155000"/>
              <a:buFontTx/>
              <a:buBlip>
                <a:blip r:embed="rId2"/>
              </a:buBlip>
            </a:pPr>
            <a:r>
              <a:rPr lang="en-US" sz="3000" dirty="0">
                <a:solidFill>
                  <a:schemeClr val="tx1"/>
                </a:solidFill>
                <a:ea typeface="ＭＳ Ｐゴシック" charset="0"/>
                <a:cs typeface="Papyrus" charset="0"/>
              </a:rPr>
              <a:t>The manuscripts were copied by hand on scrolls (30ft long and 10 inches wide—average).  The columns were usually 3 to 4 inches wide.  </a:t>
            </a:r>
          </a:p>
          <a:p>
            <a:pPr marL="787400" indent="-787400" algn="l">
              <a:spcAft>
                <a:spcPts val="1200"/>
              </a:spcAft>
              <a:buSzPct val="155000"/>
              <a:buFontTx/>
              <a:buBlip>
                <a:blip r:embed="rId2"/>
              </a:buBlip>
            </a:pPr>
            <a:r>
              <a:rPr lang="en-US" sz="3000" dirty="0">
                <a:solidFill>
                  <a:schemeClr val="tx1"/>
                </a:solidFill>
                <a:ea typeface="ＭＳ Ｐゴシック" charset="0"/>
                <a:cs typeface="Papyrus" charset="0"/>
              </a:rPr>
              <a:t>Scribes often wrote on both sides of the roll.   </a:t>
            </a:r>
          </a:p>
        </p:txBody>
      </p:sp>
      <p:pic>
        <p:nvPicPr>
          <p:cNvPr id="3789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4364038"/>
            <a:ext cx="3289300" cy="51943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38914" name="AutoShape 2"/>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6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History of Writing</a:t>
            </a:r>
          </a:p>
        </p:txBody>
      </p:sp>
      <p:sp>
        <p:nvSpPr>
          <p:cNvPr id="38915" name="Rectangle 3"/>
          <p:cNvSpPr>
            <a:spLocks/>
          </p:cNvSpPr>
          <p:nvPr/>
        </p:nvSpPr>
        <p:spPr bwMode="auto">
          <a:xfrm>
            <a:off x="5359400" y="4216400"/>
            <a:ext cx="7353300" cy="52959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buSzPct val="155000"/>
              <a:buFontTx/>
              <a:buBlip>
                <a:blip r:embed="rId2"/>
              </a:buBlip>
            </a:pPr>
            <a:r>
              <a:rPr lang="en-US" sz="3800" dirty="0">
                <a:solidFill>
                  <a:schemeClr val="tx1"/>
                </a:solidFill>
                <a:ea typeface="ＭＳ Ｐゴシック" charset="0"/>
                <a:cs typeface="Papyrus" charset="0"/>
              </a:rPr>
              <a:t>For a considerable time, God orally communicated with man (Patriarchal Age, Gen. 2-Ex. 20, about 2, 500 years). </a:t>
            </a:r>
            <a:endParaRPr lang="en-US" sz="3800" dirty="0" smtClean="0">
              <a:solidFill>
                <a:schemeClr val="tx1"/>
              </a:solidFill>
              <a:ea typeface="ＭＳ Ｐゴシック" charset="0"/>
              <a:cs typeface="Papyrus" charset="0"/>
            </a:endParaRPr>
          </a:p>
          <a:p>
            <a:pPr marL="787400" indent="-787400" algn="l">
              <a:buSzPct val="155000"/>
              <a:buFontTx/>
              <a:buBlip>
                <a:blip r:embed="rId2"/>
              </a:buBlip>
            </a:pPr>
            <a:r>
              <a:rPr lang="en-US" sz="3800" dirty="0" smtClean="0">
                <a:solidFill>
                  <a:schemeClr val="tx1"/>
                </a:solidFill>
                <a:ea typeface="ＭＳ Ｐゴシック" charset="0"/>
                <a:cs typeface="Papyrus" charset="0"/>
              </a:rPr>
              <a:t>The </a:t>
            </a:r>
            <a:r>
              <a:rPr lang="en-US" sz="3800" dirty="0">
                <a:solidFill>
                  <a:schemeClr val="tx1"/>
                </a:solidFill>
                <a:ea typeface="ＭＳ Ｐゴシック" charset="0"/>
                <a:cs typeface="Papyrus" charset="0"/>
              </a:rPr>
              <a:t>first person mentioned in the Bible as writing down God's communiqué was Moses, who lived about 1500 B. C. </a:t>
            </a:r>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695700"/>
            <a:ext cx="6410325"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39938" name="AutoShape 2"/>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6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History of Writing</a:t>
            </a:r>
          </a:p>
        </p:txBody>
      </p:sp>
      <p:sp>
        <p:nvSpPr>
          <p:cNvPr id="39939" name="Rectangle 3"/>
          <p:cNvSpPr>
            <a:spLocks/>
          </p:cNvSpPr>
          <p:nvPr/>
        </p:nvSpPr>
        <p:spPr bwMode="auto">
          <a:xfrm>
            <a:off x="5359400" y="4216400"/>
            <a:ext cx="7353300" cy="50673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buSzPct val="155000"/>
              <a:buFontTx/>
              <a:buBlip>
                <a:blip r:embed="rId2"/>
              </a:buBlip>
            </a:pPr>
            <a:r>
              <a:rPr lang="en-US" sz="4000" dirty="0">
                <a:solidFill>
                  <a:schemeClr val="tx1"/>
                </a:solidFill>
                <a:ea typeface="ＭＳ Ｐゴシック" charset="0"/>
                <a:cs typeface="Papyrus" charset="0"/>
              </a:rPr>
              <a:t>Moses was certainly taught how to write . . .</a:t>
            </a:r>
          </a:p>
          <a:p>
            <a:pPr marL="787400" indent="-787400" algn="l">
              <a:buSzPct val="155000"/>
              <a:buFontTx/>
              <a:buBlip>
                <a:blip r:embed="rId2"/>
              </a:buBlip>
            </a:pPr>
            <a:r>
              <a:rPr lang="en-US" sz="4000" dirty="0">
                <a:solidFill>
                  <a:schemeClr val="tx1"/>
                </a:solidFill>
                <a:ea typeface="ＭＳ Ｐゴシック" charset="0"/>
                <a:cs typeface="Papyrus" charset="0"/>
              </a:rPr>
              <a:t>Therefore, Moses, being </a:t>
            </a:r>
            <a:r>
              <a:rPr lang="ja-JP" altLang="en-US" sz="4000" dirty="0">
                <a:solidFill>
                  <a:schemeClr val="tx1"/>
                </a:solidFill>
                <a:latin typeface="Arial"/>
                <a:ea typeface="ＭＳ Ｐゴシック" charset="0"/>
                <a:cs typeface="Papyrus" charset="0"/>
              </a:rPr>
              <a:t>“</a:t>
            </a:r>
            <a:r>
              <a:rPr lang="en-US" sz="4000" dirty="0">
                <a:solidFill>
                  <a:schemeClr val="tx1"/>
                </a:solidFill>
                <a:ea typeface="ＭＳ Ｐゴシック" charset="0"/>
                <a:cs typeface="Papyrus" charset="0"/>
              </a:rPr>
              <a:t>educated in all the learning of the Egyptians, and was a man of power in words and deeds</a:t>
            </a:r>
            <a:r>
              <a:rPr lang="ja-JP" altLang="en-US" sz="4000" dirty="0">
                <a:solidFill>
                  <a:schemeClr val="tx1"/>
                </a:solidFill>
                <a:latin typeface="Arial"/>
                <a:ea typeface="ＭＳ Ｐゴシック" charset="0"/>
                <a:cs typeface="Papyrus" charset="0"/>
              </a:rPr>
              <a:t>”</a:t>
            </a:r>
            <a:r>
              <a:rPr lang="en-US" sz="4000" dirty="0">
                <a:solidFill>
                  <a:schemeClr val="tx1"/>
                </a:solidFill>
                <a:ea typeface="ＭＳ Ｐゴシック" charset="0"/>
                <a:cs typeface="Papyrus" charset="0"/>
              </a:rPr>
              <a:t> (Acts 7:22), </a:t>
            </a:r>
          </a:p>
        </p:txBody>
      </p:sp>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695700"/>
            <a:ext cx="6410325"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iterate type="lt">
                                    <p:tmPct val="100000"/>
                                  </p:iterate>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75" fill="hold"/>
                                        <p:tgtEl>
                                          <p:spTgt spid="39939">
                                            <p:txEl>
                                              <p:pRg st="0" end="0"/>
                                            </p:txEl>
                                          </p:spTgt>
                                        </p:tgtEl>
                                        <p:attrNameLst>
                                          <p:attrName>ppt_w</p:attrName>
                                        </p:attrNameLst>
                                      </p:cBhvr>
                                      <p:tavLst>
                                        <p:tav tm="0">
                                          <p:val>
                                            <p:strVal val="4*#ppt_w"/>
                                          </p:val>
                                        </p:tav>
                                        <p:tav tm="100000">
                                          <p:val>
                                            <p:strVal val="#ppt_w"/>
                                          </p:val>
                                        </p:tav>
                                      </p:tavLst>
                                    </p:anim>
                                    <p:anim calcmode="lin" valueType="num">
                                      <p:cBhvr>
                                        <p:cTn id="8" dur="75" fill="hold"/>
                                        <p:tgtEl>
                                          <p:spTgt spid="39939">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iterate type="lt">
                                    <p:tmPct val="100000"/>
                                  </p:iterate>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p:cTn id="13" dur="75" fill="hold"/>
                                        <p:tgtEl>
                                          <p:spTgt spid="39939">
                                            <p:txEl>
                                              <p:pRg st="1" end="1"/>
                                            </p:txEl>
                                          </p:spTgt>
                                        </p:tgtEl>
                                        <p:attrNameLst>
                                          <p:attrName>ppt_w</p:attrName>
                                        </p:attrNameLst>
                                      </p:cBhvr>
                                      <p:tavLst>
                                        <p:tav tm="0">
                                          <p:val>
                                            <p:strVal val="4*#ppt_w"/>
                                          </p:val>
                                        </p:tav>
                                        <p:tav tm="100000">
                                          <p:val>
                                            <p:strVal val="#ppt_w"/>
                                          </p:val>
                                        </p:tav>
                                      </p:tavLst>
                                    </p:anim>
                                    <p:anim calcmode="lin" valueType="num">
                                      <p:cBhvr>
                                        <p:cTn id="14" dur="75" fill="hold"/>
                                        <p:tgtEl>
                                          <p:spTgt spid="39939">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AutoShape 1"/>
          <p:cNvSpPr>
            <a:spLocks/>
          </p:cNvSpPr>
          <p:nvPr/>
        </p:nvSpPr>
        <p:spPr bwMode="auto">
          <a:xfrm>
            <a:off x="533400" y="28575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4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 Old Testament Written</a:t>
            </a:r>
          </a:p>
        </p:txBody>
      </p:sp>
      <p:sp>
        <p:nvSpPr>
          <p:cNvPr id="40962"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695700"/>
            <a:ext cx="6410325"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0965" name="Rectangle 5"/>
          <p:cNvSpPr>
            <a:spLocks/>
          </p:cNvSpPr>
          <p:nvPr/>
        </p:nvSpPr>
        <p:spPr bwMode="auto">
          <a:xfrm>
            <a:off x="5956300" y="4654550"/>
            <a:ext cx="58293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7200">
                <a:solidFill>
                  <a:schemeClr val="tx1"/>
                </a:solidFill>
                <a:ea typeface="ＭＳ Ｐゴシック" charset="0"/>
                <a:cs typeface="Papyrus" charset="0"/>
              </a:rPr>
              <a:t>Written in Hebrew &amp; Aramaic</a:t>
            </a:r>
          </a:p>
        </p:txBody>
      </p:sp>
      <p:sp>
        <p:nvSpPr>
          <p:cNvPr id="7"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41986" name="AutoShape 2"/>
          <p:cNvSpPr>
            <a:spLocks/>
          </p:cNvSpPr>
          <p:nvPr/>
        </p:nvSpPr>
        <p:spPr bwMode="auto">
          <a:xfrm>
            <a:off x="533400" y="28575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4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 Old Testament Written</a:t>
            </a:r>
          </a:p>
        </p:txBody>
      </p:sp>
      <p:sp>
        <p:nvSpPr>
          <p:cNvPr id="41987" name="Rectangle 3"/>
          <p:cNvSpPr>
            <a:spLocks/>
          </p:cNvSpPr>
          <p:nvPr/>
        </p:nvSpPr>
        <p:spPr bwMode="auto">
          <a:xfrm>
            <a:off x="5092700" y="4572000"/>
            <a:ext cx="7353300" cy="45085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2000"/>
              </a:spcBef>
              <a:buSzPct val="155000"/>
              <a:buFontTx/>
              <a:buBlip>
                <a:blip r:embed="rId2"/>
              </a:buBlip>
            </a:pPr>
            <a:r>
              <a:rPr lang="en-US" sz="3600" dirty="0">
                <a:solidFill>
                  <a:schemeClr val="tx1"/>
                </a:solidFill>
                <a:ea typeface="ＭＳ Ｐゴシック" charset="0"/>
                <a:cs typeface="Papyrus" charset="0"/>
              </a:rPr>
              <a:t>Moses is the author of the first five books of the Bible (Genesis through Deuteronomy). </a:t>
            </a:r>
          </a:p>
          <a:p>
            <a:pPr marL="787400" indent="-787400" algn="l">
              <a:spcBef>
                <a:spcPts val="2000"/>
              </a:spcBef>
              <a:buSzPct val="155000"/>
              <a:buFontTx/>
              <a:buBlip>
                <a:blip r:embed="rId2"/>
              </a:buBlip>
            </a:pPr>
            <a:r>
              <a:rPr lang="en-US" sz="3600" dirty="0">
                <a:solidFill>
                  <a:schemeClr val="tx1"/>
                </a:solidFill>
                <a:ea typeface="ＭＳ Ｐゴシック" charset="0"/>
                <a:cs typeface="Papyrus" charset="0"/>
              </a:rPr>
              <a:t>The Bible itself contributes six distinct writings to Moses (Ex. 17: 14; 24: 4; 34: 27, 28; Num. 33: 2; Deut. 31: 9, 24; 32: 1-43, cp. 31: 22). </a:t>
            </a:r>
          </a:p>
        </p:txBody>
      </p:sp>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695700"/>
            <a:ext cx="6410325"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iterate type="lt">
                                    <p:tmPct val="100000"/>
                                  </p:iterate>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75" fill="hold"/>
                                        <p:tgtEl>
                                          <p:spTgt spid="41987">
                                            <p:txEl>
                                              <p:pRg st="0" end="0"/>
                                            </p:txEl>
                                          </p:spTgt>
                                        </p:tgtEl>
                                        <p:attrNameLst>
                                          <p:attrName>ppt_w</p:attrName>
                                        </p:attrNameLst>
                                      </p:cBhvr>
                                      <p:tavLst>
                                        <p:tav tm="0">
                                          <p:val>
                                            <p:strVal val="4*#ppt_w"/>
                                          </p:val>
                                        </p:tav>
                                        <p:tav tm="100000">
                                          <p:val>
                                            <p:strVal val="#ppt_w"/>
                                          </p:val>
                                        </p:tav>
                                      </p:tavLst>
                                    </p:anim>
                                    <p:anim calcmode="lin" valueType="num">
                                      <p:cBhvr>
                                        <p:cTn id="8" dur="75" fill="hold"/>
                                        <p:tgtEl>
                                          <p:spTgt spid="41987">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iterate type="lt">
                                    <p:tmPct val="100000"/>
                                  </p:iterate>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p:cTn id="13" dur="75" fill="hold"/>
                                        <p:tgtEl>
                                          <p:spTgt spid="41987">
                                            <p:txEl>
                                              <p:pRg st="1" end="1"/>
                                            </p:txEl>
                                          </p:spTgt>
                                        </p:tgtEl>
                                        <p:attrNameLst>
                                          <p:attrName>ppt_w</p:attrName>
                                        </p:attrNameLst>
                                      </p:cBhvr>
                                      <p:tavLst>
                                        <p:tav tm="0">
                                          <p:val>
                                            <p:strVal val="4*#ppt_w"/>
                                          </p:val>
                                        </p:tav>
                                        <p:tav tm="100000">
                                          <p:val>
                                            <p:strVal val="#ppt_w"/>
                                          </p:val>
                                        </p:tav>
                                      </p:tavLst>
                                    </p:anim>
                                    <p:anim calcmode="lin" valueType="num">
                                      <p:cBhvr>
                                        <p:cTn id="14" dur="75" fill="hold"/>
                                        <p:tgtEl>
                                          <p:spTgt spid="41987">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1"/>
          <p:cNvSpPr>
            <a:spLocks/>
          </p:cNvSpPr>
          <p:nvPr/>
        </p:nvSpPr>
        <p:spPr bwMode="auto">
          <a:xfrm>
            <a:off x="533400" y="28575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4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 Old Testament Written</a:t>
            </a:r>
          </a:p>
        </p:txBody>
      </p:sp>
      <p:sp>
        <p:nvSpPr>
          <p:cNvPr id="43010"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43011" name="Rectangle 3"/>
          <p:cNvSpPr>
            <a:spLocks/>
          </p:cNvSpPr>
          <p:nvPr/>
        </p:nvSpPr>
        <p:spPr bwMode="auto">
          <a:xfrm>
            <a:off x="5092700" y="4470400"/>
            <a:ext cx="7353300" cy="50927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lnSpc>
                <a:spcPct val="90000"/>
              </a:lnSpc>
              <a:spcBef>
                <a:spcPts val="2000"/>
              </a:spcBef>
              <a:buSzPct val="155000"/>
              <a:buFontTx/>
              <a:buBlip>
                <a:blip r:embed="rId2"/>
              </a:buBlip>
            </a:pPr>
            <a:r>
              <a:rPr lang="en-US" sz="3600" dirty="0">
                <a:solidFill>
                  <a:schemeClr val="tx1"/>
                </a:solidFill>
                <a:ea typeface="ＭＳ Ｐゴシック" charset="0"/>
                <a:cs typeface="Papyrus" charset="0"/>
              </a:rPr>
              <a:t>The books of law came first, then the prophets, until it grew into the collection we now know as the Hebrew scriptures. </a:t>
            </a:r>
          </a:p>
          <a:p>
            <a:pPr marL="787400" indent="-787400" algn="l">
              <a:lnSpc>
                <a:spcPct val="90000"/>
              </a:lnSpc>
              <a:spcBef>
                <a:spcPts val="2000"/>
              </a:spcBef>
              <a:buSzPct val="155000"/>
              <a:buFontTx/>
              <a:buBlip>
                <a:blip r:embed="rId2"/>
              </a:buBlip>
            </a:pPr>
            <a:r>
              <a:rPr lang="en-US" sz="3600" dirty="0">
                <a:solidFill>
                  <a:schemeClr val="tx1"/>
                </a:solidFill>
                <a:ea typeface="ＭＳ Ｐゴシック" charset="0"/>
                <a:cs typeface="Papyrus" charset="0"/>
              </a:rPr>
              <a:t>The Bible mentions writings by Joshua, Samuel, Isaiah, Jeremiah, and others (Josh. 24: 26; I Sam. 10: 25; </a:t>
            </a:r>
            <a:r>
              <a:rPr lang="en-US" sz="3600" dirty="0" err="1">
                <a:solidFill>
                  <a:schemeClr val="tx1"/>
                </a:solidFill>
                <a:ea typeface="ＭＳ Ｐゴシック" charset="0"/>
                <a:cs typeface="Papyrus" charset="0"/>
              </a:rPr>
              <a:t>Jere</a:t>
            </a:r>
            <a:r>
              <a:rPr lang="en-US" sz="3600" dirty="0">
                <a:solidFill>
                  <a:schemeClr val="tx1"/>
                </a:solidFill>
                <a:ea typeface="ＭＳ Ｐゴシック" charset="0"/>
                <a:cs typeface="Papyrus" charset="0"/>
              </a:rPr>
              <a:t>. 36: 2). </a:t>
            </a:r>
          </a:p>
        </p:txBody>
      </p:sp>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695700"/>
            <a:ext cx="6410325"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4241800" y="2895600"/>
            <a:ext cx="8293100" cy="6235700"/>
          </a:xfrm>
          <a:prstGeom prst="rect">
            <a:avLst/>
          </a:prstGeom>
          <a:noFill/>
          <a:ln>
            <a:noFill/>
          </a:ln>
          <a:effectLst>
            <a:outerShdw blurRad="165100" dist="101600"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spcAft>
                <a:spcPts val="600"/>
              </a:spcAft>
              <a:buClr>
                <a:srgbClr val="804000"/>
              </a:buClr>
              <a:buSzPct val="100000"/>
              <a:buFont typeface="Zapf Dingbats" charset="0"/>
              <a:buChar char="✦"/>
            </a:pPr>
            <a:r>
              <a:rPr lang="en-US" sz="3600" dirty="0">
                <a:solidFill>
                  <a:schemeClr val="tx1"/>
                </a:solidFill>
                <a:ea typeface="ＭＳ Ｐゴシック" charset="0"/>
                <a:cs typeface="Papyrus" charset="0"/>
              </a:rPr>
              <a:t>Where did the Bible come from? </a:t>
            </a:r>
          </a:p>
          <a:p>
            <a:pPr marL="457200" indent="-457200" algn="l">
              <a:spcAft>
                <a:spcPts val="600"/>
              </a:spcAft>
              <a:buClr>
                <a:srgbClr val="804000"/>
              </a:buClr>
              <a:buSzPct val="100000"/>
              <a:buFont typeface="Zapf Dingbats" charset="0"/>
              <a:buChar char="✦"/>
            </a:pPr>
            <a:r>
              <a:rPr lang="en-US" sz="3600" dirty="0">
                <a:solidFill>
                  <a:schemeClr val="tx1"/>
                </a:solidFill>
                <a:ea typeface="ＭＳ Ｐゴシック" charset="0"/>
                <a:cs typeface="Papyrus" charset="0"/>
              </a:rPr>
              <a:t>How do we know the right books are in the Bible? </a:t>
            </a:r>
          </a:p>
          <a:p>
            <a:pPr marL="457200" indent="-457200" algn="l">
              <a:spcAft>
                <a:spcPts val="600"/>
              </a:spcAft>
              <a:buClr>
                <a:srgbClr val="804000"/>
              </a:buClr>
              <a:buSzPct val="100000"/>
              <a:buFont typeface="Zapf Dingbats" charset="0"/>
              <a:buChar char="✦"/>
            </a:pPr>
            <a:r>
              <a:rPr lang="en-US" sz="3600" dirty="0">
                <a:solidFill>
                  <a:schemeClr val="tx1"/>
                </a:solidFill>
                <a:ea typeface="ＭＳ Ｐゴシック" charset="0"/>
                <a:cs typeface="Papyrus" charset="0"/>
              </a:rPr>
              <a:t>Does the Bible contain errors? </a:t>
            </a:r>
          </a:p>
          <a:p>
            <a:pPr marL="457200" indent="-457200" algn="l">
              <a:spcAft>
                <a:spcPts val="600"/>
              </a:spcAft>
              <a:buClr>
                <a:srgbClr val="804000"/>
              </a:buClr>
              <a:buSzPct val="100000"/>
              <a:buFont typeface="Zapf Dingbats" charset="0"/>
              <a:buChar char="✦"/>
            </a:pPr>
            <a:r>
              <a:rPr lang="en-US" sz="3600" dirty="0">
                <a:solidFill>
                  <a:schemeClr val="tx1"/>
                </a:solidFill>
                <a:ea typeface="ＭＳ Ｐゴシック" charset="0"/>
                <a:cs typeface="Papyrus" charset="0"/>
              </a:rPr>
              <a:t>What are the oldest copies we have of the Bible? </a:t>
            </a:r>
          </a:p>
          <a:p>
            <a:pPr marL="457200" indent="-457200" algn="l">
              <a:spcAft>
                <a:spcPts val="600"/>
              </a:spcAft>
              <a:buClr>
                <a:srgbClr val="804000"/>
              </a:buClr>
              <a:buSzPct val="100000"/>
              <a:buFont typeface="Zapf Dingbats" charset="0"/>
              <a:buChar char="✦"/>
            </a:pPr>
            <a:r>
              <a:rPr lang="en-US" sz="3600" dirty="0">
                <a:solidFill>
                  <a:schemeClr val="tx1"/>
                </a:solidFill>
                <a:ea typeface="ＭＳ Ｐゴシック" charset="0"/>
                <a:cs typeface="Papyrus" charset="0"/>
              </a:rPr>
              <a:t>How do we know that the Bible hasn't been changed over the years? </a:t>
            </a:r>
          </a:p>
          <a:p>
            <a:pPr marL="457200" indent="-457200" algn="l">
              <a:spcAft>
                <a:spcPts val="600"/>
              </a:spcAft>
              <a:buClr>
                <a:srgbClr val="804000"/>
              </a:buClr>
              <a:buSzPct val="100000"/>
              <a:buFont typeface="Zapf Dingbats" charset="0"/>
              <a:buChar char="✦"/>
            </a:pPr>
            <a:r>
              <a:rPr lang="en-US" sz="3600" dirty="0">
                <a:solidFill>
                  <a:schemeClr val="tx1"/>
                </a:solidFill>
                <a:ea typeface="ＭＳ Ｐゴシック" charset="0"/>
                <a:cs typeface="Papyrus" charset="0"/>
              </a:rPr>
              <a:t>Why are there so many translations of the Bible, and which one should I use? </a:t>
            </a:r>
          </a:p>
        </p:txBody>
      </p:sp>
      <p:sp>
        <p:nvSpPr>
          <p:cNvPr id="25602" name="Rectangle 2"/>
          <p:cNvSpPr>
            <a:spLocks/>
          </p:cNvSpPr>
          <p:nvPr/>
        </p:nvSpPr>
        <p:spPr bwMode="auto">
          <a:xfrm>
            <a:off x="576263" y="558800"/>
            <a:ext cx="11861800" cy="1955800"/>
          </a:xfrm>
          <a:prstGeom prst="rect">
            <a:avLst/>
          </a:prstGeom>
          <a:noFill/>
          <a:ln>
            <a:noFill/>
          </a:ln>
          <a:effectLst>
            <a:outerShdw blurRad="165100" dist="1269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l="4214" t="995" r="3831" b="42035"/>
          <a:stretch>
            <a:fillRect/>
          </a:stretch>
        </p:blipFill>
        <p:spPr bwMode="auto">
          <a:xfrm>
            <a:off x="304800" y="2273300"/>
            <a:ext cx="3484563" cy="74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5604" name="Rectangle 4"/>
          <p:cNvSpPr>
            <a:spLocks/>
          </p:cNvSpPr>
          <p:nvPr/>
        </p:nvSpPr>
        <p:spPr bwMode="auto">
          <a:xfrm>
            <a:off x="285750" y="254000"/>
            <a:ext cx="6456363" cy="889000"/>
          </a:xfrm>
          <a:prstGeom prst="rect">
            <a:avLst/>
          </a:prstGeom>
          <a:noFill/>
          <a:ln>
            <a:noFill/>
          </a:ln>
          <a:effectLst>
            <a:outerShdw blurRad="25400" dist="25399" dir="13860034" algn="ctr" rotWithShape="0">
              <a:srgbClr val="FFFFFF">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Tree>
  </p:cSld>
  <p:clrMapOvr>
    <a:masterClrMapping/>
  </p:clrMapOvr>
  <mc:AlternateContent xmlns:mc="http://schemas.openxmlformats.org/markup-compatibility/2006">
    <mc:Choice xmlns:p14="http://schemas.microsoft.com/office/powerpoint/2010/main" Requires="p14">
      <p:transition spd="slow">
        <p14:prism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56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256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2560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2560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2560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8" presetClass="entr" presetSubtype="0" fill="hold" grpId="0" nodeType="clickEffect">
                                  <p:stCondLst>
                                    <p:cond delay="0"/>
                                  </p:stCondLst>
                                  <p:childTnLst>
                                    <p:set>
                                      <p:cBhvr>
                                        <p:cTn id="26" dur="1" fill="hold">
                                          <p:stCondLst>
                                            <p:cond delay="499"/>
                                          </p:stCondLst>
                                        </p:cTn>
                                        <p:tgtEl>
                                          <p:spTgt spid="256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p:cNvSpPr>
          <p:nvPr/>
        </p:nvSpPr>
        <p:spPr bwMode="auto">
          <a:xfrm>
            <a:off x="5588000" y="3213100"/>
            <a:ext cx="723265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3300" dirty="0">
                <a:solidFill>
                  <a:schemeClr val="tx1"/>
                </a:solidFill>
                <a:latin typeface="Lithograph Bold" charset="0"/>
                <a:ea typeface="ＭＳ Ｐゴシック" charset="0"/>
                <a:cs typeface="Lithograph Bold" charset="0"/>
                <a:sym typeface="Lithograph Bold" charset="0"/>
              </a:rPr>
              <a:t>Deuteronomy 17:18-19 (NKJV)</a:t>
            </a:r>
          </a:p>
          <a:p>
            <a:pPr>
              <a:spcBef>
                <a:spcPts val="1300"/>
              </a:spcBef>
            </a:pPr>
            <a:r>
              <a:rPr lang="en-US" sz="3200" baseline="32000" dirty="0">
                <a:solidFill>
                  <a:schemeClr val="tx1"/>
                </a:solidFill>
                <a:ea typeface="ＭＳ Ｐゴシック" charset="0"/>
                <a:cs typeface="Papyrus" charset="0"/>
              </a:rPr>
              <a:t>18</a:t>
            </a:r>
            <a:r>
              <a:rPr lang="en-US" sz="3200" dirty="0">
                <a:solidFill>
                  <a:schemeClr val="tx1"/>
                </a:solidFill>
                <a:ea typeface="ＭＳ Ｐゴシック" charset="0"/>
                <a:cs typeface="Papyrus" charset="0"/>
              </a:rPr>
              <a:t> "Also it shall be, when he sits on the throne of his kingdom, that he shall write for himself a copy of this law in a book, from the one before the priests, the Levites. </a:t>
            </a:r>
            <a:r>
              <a:rPr lang="en-US" sz="3200" baseline="32000" dirty="0">
                <a:solidFill>
                  <a:schemeClr val="tx1"/>
                </a:solidFill>
                <a:ea typeface="ＭＳ Ｐゴシック" charset="0"/>
                <a:cs typeface="Papyrus" charset="0"/>
              </a:rPr>
              <a:t>19</a:t>
            </a:r>
            <a:r>
              <a:rPr lang="en-US" sz="3200" dirty="0">
                <a:solidFill>
                  <a:schemeClr val="tx1"/>
                </a:solidFill>
                <a:ea typeface="ＭＳ Ｐゴシック" charset="0"/>
                <a:cs typeface="Papyrus" charset="0"/>
              </a:rPr>
              <a:t> And it shall be with him, and he shall read it all the days of his life, that he may learn to fear the LORD his God and be careful to observe all the words of this law and these statutes,</a:t>
            </a:r>
          </a:p>
        </p:txBody>
      </p:sp>
      <p:sp>
        <p:nvSpPr>
          <p:cNvPr id="44035"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pic>
        <p:nvPicPr>
          <p:cNvPr id="4403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p:cNvSpPr>
          <p:nvPr/>
        </p:nvSpPr>
        <p:spPr bwMode="auto">
          <a:xfrm>
            <a:off x="5588000" y="3429000"/>
            <a:ext cx="6851650"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dirty="0">
                <a:solidFill>
                  <a:schemeClr val="tx1"/>
                </a:solidFill>
                <a:latin typeface="Lithograph Bold" charset="0"/>
                <a:ea typeface="ＭＳ Ｐゴシック" charset="0"/>
                <a:cs typeface="Lithograph Bold" charset="0"/>
                <a:sym typeface="Lithograph Bold" charset="0"/>
              </a:rPr>
              <a:t>Isaiah 30:8 (NKJV) </a:t>
            </a:r>
          </a:p>
          <a:p>
            <a:pPr>
              <a:spcBef>
                <a:spcPts val="1300"/>
              </a:spcBef>
            </a:pPr>
            <a:r>
              <a:rPr lang="en-US" sz="5100" baseline="32000" dirty="0">
                <a:solidFill>
                  <a:schemeClr val="tx1"/>
                </a:solidFill>
                <a:ea typeface="ＭＳ Ｐゴシック" charset="0"/>
                <a:cs typeface="Papyrus" charset="0"/>
              </a:rPr>
              <a:t>8</a:t>
            </a:r>
            <a:r>
              <a:rPr lang="en-US" sz="5100" dirty="0">
                <a:solidFill>
                  <a:schemeClr val="tx1"/>
                </a:solidFill>
                <a:ea typeface="ＭＳ Ｐゴシック" charset="0"/>
                <a:cs typeface="Papyrus" charset="0"/>
              </a:rPr>
              <a:t> Now go, write it before them on a tablet, And note it on a scroll, That it may be for time to come, Forever and ever: </a:t>
            </a:r>
          </a:p>
        </p:txBody>
      </p:sp>
      <p:sp>
        <p:nvSpPr>
          <p:cNvPr id="45059"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pic>
        <p:nvPicPr>
          <p:cNvPr id="4506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p:cNvSpPr>
          <p:nvPr/>
        </p:nvSpPr>
        <p:spPr bwMode="auto">
          <a:xfrm>
            <a:off x="5664200" y="3429000"/>
            <a:ext cx="700405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dirty="0">
                <a:solidFill>
                  <a:schemeClr val="tx1"/>
                </a:solidFill>
                <a:latin typeface="Lithograph Bold" charset="0"/>
                <a:ea typeface="ＭＳ Ｐゴシック" charset="0"/>
                <a:cs typeface="Lithograph Bold" charset="0"/>
                <a:sym typeface="Lithograph Bold" charset="0"/>
              </a:rPr>
              <a:t>Jeremiah 30:2 (NKJV) </a:t>
            </a:r>
          </a:p>
          <a:p>
            <a:pPr>
              <a:spcBef>
                <a:spcPts val="1300"/>
              </a:spcBef>
            </a:pPr>
            <a:r>
              <a:rPr lang="en-US" sz="4900" baseline="32000" dirty="0">
                <a:solidFill>
                  <a:schemeClr val="tx1"/>
                </a:solidFill>
                <a:ea typeface="ＭＳ Ｐゴシック" charset="0"/>
                <a:cs typeface="Papyrus" charset="0"/>
              </a:rPr>
              <a:t>2</a:t>
            </a:r>
            <a:r>
              <a:rPr lang="en-US" sz="4900" dirty="0">
                <a:solidFill>
                  <a:schemeClr val="tx1"/>
                </a:solidFill>
                <a:ea typeface="ＭＳ Ｐゴシック" charset="0"/>
                <a:cs typeface="Papyrus" charset="0"/>
              </a:rPr>
              <a:t> "Thus speaks the LORD God of Israel, saying: 'Write in a book for yourself all the words that I have spoken to you. </a:t>
            </a:r>
          </a:p>
        </p:txBody>
      </p:sp>
      <p:sp>
        <p:nvSpPr>
          <p:cNvPr id="46083"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pic>
        <p:nvPicPr>
          <p:cNvPr id="460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utoShape 1"/>
          <p:cNvSpPr>
            <a:spLocks/>
          </p:cNvSpPr>
          <p:nvPr/>
        </p:nvSpPr>
        <p:spPr bwMode="auto">
          <a:xfrm>
            <a:off x="533400" y="28575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4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 New Testament Written</a:t>
            </a:r>
          </a:p>
        </p:txBody>
      </p:sp>
      <p:sp>
        <p:nvSpPr>
          <p:cNvPr id="47106"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47107" name="Rectangle 3"/>
          <p:cNvSpPr>
            <a:spLocks/>
          </p:cNvSpPr>
          <p:nvPr/>
        </p:nvSpPr>
        <p:spPr bwMode="auto">
          <a:xfrm>
            <a:off x="5092700" y="4470400"/>
            <a:ext cx="7353300" cy="49911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lnSpc>
                <a:spcPct val="90000"/>
              </a:lnSpc>
              <a:spcBef>
                <a:spcPts val="2000"/>
              </a:spcBef>
              <a:buSzPct val="155000"/>
              <a:buFontTx/>
              <a:buBlip>
                <a:blip r:embed="rId2"/>
              </a:buBlip>
            </a:pPr>
            <a:r>
              <a:rPr lang="en-US" sz="3700">
                <a:solidFill>
                  <a:schemeClr val="tx1"/>
                </a:solidFill>
                <a:ea typeface="ＭＳ Ｐゴシック" charset="0"/>
                <a:cs typeface="Papyrus" charset="0"/>
              </a:rPr>
              <a:t>Written in Koine Greek, also know as Hellenistic Greek (4th century BC - 4th century AD) </a:t>
            </a:r>
          </a:p>
          <a:p>
            <a:pPr marL="787400" indent="-787400" algn="l">
              <a:lnSpc>
                <a:spcPct val="90000"/>
              </a:lnSpc>
              <a:spcBef>
                <a:spcPts val="2000"/>
              </a:spcBef>
              <a:buSzPct val="155000"/>
              <a:buFontTx/>
              <a:buBlip>
                <a:blip r:embed="rId2"/>
              </a:buBlip>
            </a:pPr>
            <a:r>
              <a:rPr lang="en-US" sz="3700">
                <a:solidFill>
                  <a:schemeClr val="tx1"/>
                </a:solidFill>
                <a:ea typeface="ＭＳ Ｐゴシック" charset="0"/>
                <a:cs typeface="Papyrus" charset="0"/>
              </a:rPr>
              <a:t>Koine Greek was the most widely spread language of the times due to the empire of Alexander the Great.</a:t>
            </a:r>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695700"/>
            <a:ext cx="6410325"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newsfla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iterate type="lt">
                                    <p:tmPct val="100000"/>
                                  </p:iterate>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75" fill="hold"/>
                                        <p:tgtEl>
                                          <p:spTgt spid="47107">
                                            <p:txEl>
                                              <p:pRg st="0" end="0"/>
                                            </p:txEl>
                                          </p:spTgt>
                                        </p:tgtEl>
                                        <p:attrNameLst>
                                          <p:attrName>ppt_w</p:attrName>
                                        </p:attrNameLst>
                                      </p:cBhvr>
                                      <p:tavLst>
                                        <p:tav tm="0">
                                          <p:val>
                                            <p:strVal val="4*#ppt_w"/>
                                          </p:val>
                                        </p:tav>
                                        <p:tav tm="100000">
                                          <p:val>
                                            <p:strVal val="#ppt_w"/>
                                          </p:val>
                                        </p:tav>
                                      </p:tavLst>
                                    </p:anim>
                                    <p:anim calcmode="lin" valueType="num">
                                      <p:cBhvr>
                                        <p:cTn id="8" dur="75" fill="hold"/>
                                        <p:tgtEl>
                                          <p:spTgt spid="47107">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iterate type="lt">
                                    <p:tmPct val="100000"/>
                                  </p:iterate>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p:cTn id="13" dur="75" fill="hold"/>
                                        <p:tgtEl>
                                          <p:spTgt spid="47107">
                                            <p:txEl>
                                              <p:pRg st="1" end="1"/>
                                            </p:txEl>
                                          </p:spTgt>
                                        </p:tgtEl>
                                        <p:attrNameLst>
                                          <p:attrName>ppt_w</p:attrName>
                                        </p:attrNameLst>
                                      </p:cBhvr>
                                      <p:tavLst>
                                        <p:tav tm="0">
                                          <p:val>
                                            <p:strVal val="4*#ppt_w"/>
                                          </p:val>
                                        </p:tav>
                                        <p:tav tm="100000">
                                          <p:val>
                                            <p:strVal val="#ppt_w"/>
                                          </p:val>
                                        </p:tav>
                                      </p:tavLst>
                                    </p:anim>
                                    <p:anim calcmode="lin" valueType="num">
                                      <p:cBhvr>
                                        <p:cTn id="14" dur="75" fill="hold"/>
                                        <p:tgtEl>
                                          <p:spTgt spid="47107">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p:cNvSpPr>
          <p:nvPr/>
        </p:nvSpPr>
        <p:spPr bwMode="auto">
          <a:xfrm>
            <a:off x="5588000" y="3632200"/>
            <a:ext cx="70802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dirty="0">
                <a:solidFill>
                  <a:schemeClr val="tx1"/>
                </a:solidFill>
                <a:latin typeface="Lithograph Bold" charset="0"/>
                <a:ea typeface="ＭＳ Ｐゴシック" charset="0"/>
                <a:cs typeface="Lithograph Bold" charset="0"/>
                <a:sym typeface="Lithograph Bold" charset="0"/>
              </a:rPr>
              <a:t>Romans 15:4 (NKJV) </a:t>
            </a:r>
          </a:p>
          <a:p>
            <a:pPr>
              <a:spcBef>
                <a:spcPts val="1300"/>
              </a:spcBef>
            </a:pPr>
            <a:r>
              <a:rPr lang="en-US" sz="4500" baseline="32000" dirty="0">
                <a:solidFill>
                  <a:schemeClr val="tx1"/>
                </a:solidFill>
                <a:ea typeface="ＭＳ Ｐゴシック" charset="0"/>
                <a:cs typeface="Papyrus" charset="0"/>
              </a:rPr>
              <a:t>4</a:t>
            </a:r>
            <a:r>
              <a:rPr lang="en-US" sz="4500" dirty="0">
                <a:solidFill>
                  <a:schemeClr val="tx1"/>
                </a:solidFill>
                <a:ea typeface="ＭＳ Ｐゴシック" charset="0"/>
                <a:cs typeface="Papyrus" charset="0"/>
              </a:rPr>
              <a:t> For whatever things were written before were written for our learning, that we through the patience and comfort of the Scriptures might have hope. </a:t>
            </a:r>
          </a:p>
        </p:txBody>
      </p:sp>
      <p:sp>
        <p:nvSpPr>
          <p:cNvPr id="48131"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pic>
        <p:nvPicPr>
          <p:cNvPr id="4813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p:cNvSpPr>
          <p:nvPr/>
        </p:nvSpPr>
        <p:spPr bwMode="auto">
          <a:xfrm>
            <a:off x="5175250" y="3213100"/>
            <a:ext cx="76454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4200">
                <a:solidFill>
                  <a:schemeClr val="tx1"/>
                </a:solidFill>
                <a:latin typeface="Lithograph Bold" charset="0"/>
                <a:ea typeface="ＭＳ Ｐゴシック" charset="0"/>
                <a:cs typeface="Lithograph Bold" charset="0"/>
                <a:sym typeface="Lithograph Bold" charset="0"/>
              </a:rPr>
              <a:t>Ephesians 3:3-4 (NKJV) </a:t>
            </a:r>
          </a:p>
          <a:p>
            <a:pPr>
              <a:spcBef>
                <a:spcPts val="1800"/>
              </a:spcBef>
            </a:pPr>
            <a:r>
              <a:rPr lang="en-US" sz="4100" baseline="32000">
                <a:solidFill>
                  <a:schemeClr val="tx1"/>
                </a:solidFill>
                <a:ea typeface="ＭＳ Ｐゴシック" charset="0"/>
                <a:cs typeface="Papyrus" charset="0"/>
              </a:rPr>
              <a:t>3</a:t>
            </a:r>
            <a:r>
              <a:rPr lang="en-US" sz="4100">
                <a:solidFill>
                  <a:schemeClr val="tx1"/>
                </a:solidFill>
                <a:ea typeface="ＭＳ Ｐゴシック" charset="0"/>
                <a:cs typeface="Papyrus" charset="0"/>
              </a:rPr>
              <a:t> how that by revelation He made known to me the mystery (as I have briefly written already, </a:t>
            </a:r>
            <a:r>
              <a:rPr lang="en-US" sz="4100" baseline="32000">
                <a:solidFill>
                  <a:schemeClr val="tx1"/>
                </a:solidFill>
                <a:ea typeface="ＭＳ Ｐゴシック" charset="0"/>
                <a:cs typeface="Papyrus" charset="0"/>
              </a:rPr>
              <a:t>4</a:t>
            </a:r>
            <a:r>
              <a:rPr lang="en-US" sz="4100">
                <a:solidFill>
                  <a:schemeClr val="tx1"/>
                </a:solidFill>
                <a:ea typeface="ＭＳ Ｐゴシック" charset="0"/>
                <a:cs typeface="Papyrus" charset="0"/>
              </a:rPr>
              <a:t> by which, when you read, you may understand my knowledge in the mystery of Christ),</a:t>
            </a:r>
          </a:p>
        </p:txBody>
      </p:sp>
      <p:sp>
        <p:nvSpPr>
          <p:cNvPr id="49155"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pic>
        <p:nvPicPr>
          <p:cNvPr id="4915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p:cNvSpPr>
          <p:nvPr/>
        </p:nvSpPr>
        <p:spPr bwMode="auto">
          <a:xfrm>
            <a:off x="5175250" y="3213100"/>
            <a:ext cx="7645400" cy="71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4200" dirty="0">
                <a:solidFill>
                  <a:schemeClr val="tx1"/>
                </a:solidFill>
                <a:latin typeface="Lithograph Bold" charset="0"/>
                <a:ea typeface="ＭＳ Ｐゴシック" charset="0"/>
                <a:cs typeface="Lithograph Bold" charset="0"/>
                <a:sym typeface="Lithograph Bold" charset="0"/>
              </a:rPr>
              <a:t>2 Peter 3:1-2 (NKJV) </a:t>
            </a:r>
          </a:p>
          <a:p>
            <a:pPr>
              <a:spcBef>
                <a:spcPts val="1200"/>
              </a:spcBef>
            </a:pPr>
            <a:r>
              <a:rPr lang="en-US" sz="3600" baseline="32000" dirty="0">
                <a:solidFill>
                  <a:schemeClr val="tx1"/>
                </a:solidFill>
                <a:ea typeface="ＭＳ Ｐゴシック" charset="0"/>
                <a:cs typeface="Papyrus" charset="0"/>
              </a:rPr>
              <a:t>1</a:t>
            </a:r>
            <a:r>
              <a:rPr lang="en-US" sz="3600" dirty="0">
                <a:solidFill>
                  <a:schemeClr val="tx1"/>
                </a:solidFill>
                <a:ea typeface="ＭＳ Ｐゴシック" charset="0"/>
                <a:cs typeface="Papyrus" charset="0"/>
              </a:rPr>
              <a:t> Beloved, I now write to you this second epistle (in both of which I stir up your pure minds by way of reminder), </a:t>
            </a:r>
            <a:r>
              <a:rPr lang="en-US" sz="3600" baseline="32000" dirty="0">
                <a:solidFill>
                  <a:schemeClr val="tx1"/>
                </a:solidFill>
                <a:ea typeface="ＭＳ Ｐゴシック" charset="0"/>
                <a:cs typeface="Papyrus" charset="0"/>
              </a:rPr>
              <a:t>2</a:t>
            </a:r>
            <a:r>
              <a:rPr lang="en-US" sz="3600" dirty="0">
                <a:solidFill>
                  <a:schemeClr val="tx1"/>
                </a:solidFill>
                <a:ea typeface="ＭＳ Ｐゴシック" charset="0"/>
                <a:cs typeface="Papyrus" charset="0"/>
              </a:rPr>
              <a:t> that you may be mindful of the words which were spoken before by the holy prophets, and of the commandment of us, the apostles of the Lord and Savior, </a:t>
            </a:r>
          </a:p>
        </p:txBody>
      </p:sp>
      <p:sp>
        <p:nvSpPr>
          <p:cNvPr id="50179"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pic>
        <p:nvPicPr>
          <p:cNvPr id="5018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p:cNvSpPr>
          <p:nvPr/>
        </p:nvSpPr>
        <p:spPr bwMode="auto">
          <a:xfrm>
            <a:off x="5175250" y="3213100"/>
            <a:ext cx="76454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4200">
                <a:solidFill>
                  <a:schemeClr val="tx1"/>
                </a:solidFill>
                <a:latin typeface="Lithograph Bold" charset="0"/>
                <a:ea typeface="ＭＳ Ｐゴシック" charset="0"/>
                <a:cs typeface="Lithograph Bold" charset="0"/>
                <a:sym typeface="Lithograph Bold" charset="0"/>
              </a:rPr>
              <a:t>2 Peter 3:15-16 (NKJV) </a:t>
            </a:r>
          </a:p>
          <a:p>
            <a:pPr>
              <a:spcBef>
                <a:spcPts val="1600"/>
              </a:spcBef>
            </a:pPr>
            <a:r>
              <a:rPr lang="en-US" baseline="32000">
                <a:solidFill>
                  <a:schemeClr val="tx1"/>
                </a:solidFill>
                <a:ea typeface="ＭＳ Ｐゴシック" charset="0"/>
                <a:cs typeface="Papyrus" charset="0"/>
              </a:rPr>
              <a:t>15</a:t>
            </a:r>
            <a:r>
              <a:rPr lang="en-US">
                <a:solidFill>
                  <a:schemeClr val="tx1"/>
                </a:solidFill>
                <a:ea typeface="ＭＳ Ｐゴシック" charset="0"/>
                <a:cs typeface="Papyrus" charset="0"/>
              </a:rPr>
              <a:t> and consider that the longsuffering of our Lord is salvation--as also our beloved brother Paul, according to the wisdom given to him, has written to you, </a:t>
            </a:r>
          </a:p>
        </p:txBody>
      </p:sp>
      <p:sp>
        <p:nvSpPr>
          <p:cNvPr id="51203"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pic>
        <p:nvPicPr>
          <p:cNvPr id="5120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p:cNvSpPr>
          <p:nvPr/>
        </p:nvSpPr>
        <p:spPr bwMode="auto">
          <a:xfrm>
            <a:off x="5175250" y="3213100"/>
            <a:ext cx="7645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4200">
                <a:solidFill>
                  <a:schemeClr val="tx1"/>
                </a:solidFill>
                <a:latin typeface="Lithograph Bold" charset="0"/>
                <a:ea typeface="ＭＳ Ｐゴシック" charset="0"/>
                <a:cs typeface="Lithograph Bold" charset="0"/>
                <a:sym typeface="Lithograph Bold" charset="0"/>
              </a:rPr>
              <a:t>2 Peter 3:15-16 (NKJV) </a:t>
            </a:r>
          </a:p>
          <a:p>
            <a:pPr>
              <a:spcBef>
                <a:spcPts val="1400"/>
              </a:spcBef>
            </a:pPr>
            <a:r>
              <a:rPr lang="en-US" sz="3900" baseline="32000">
                <a:solidFill>
                  <a:schemeClr val="tx1"/>
                </a:solidFill>
                <a:ea typeface="ＭＳ Ｐゴシック" charset="0"/>
                <a:cs typeface="Papyrus" charset="0"/>
              </a:rPr>
              <a:t>16</a:t>
            </a:r>
            <a:r>
              <a:rPr lang="en-US" sz="3900">
                <a:solidFill>
                  <a:schemeClr val="tx1"/>
                </a:solidFill>
                <a:ea typeface="ＭＳ Ｐゴシック" charset="0"/>
                <a:cs typeface="Papyrus" charset="0"/>
              </a:rPr>
              <a:t> as also in all his epistles, speaking in them of these things, in which are some things hard to understand, which untaught and unstable people twist to their own destruction, as they do also the rest of the Scriptures.</a:t>
            </a:r>
          </a:p>
        </p:txBody>
      </p:sp>
      <p:sp>
        <p:nvSpPr>
          <p:cNvPr id="52227"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pic>
        <p:nvPicPr>
          <p:cNvPr id="5222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p:cNvSpPr>
          <p:nvPr/>
        </p:nvSpPr>
        <p:spPr bwMode="auto">
          <a:xfrm>
            <a:off x="5175250" y="3213100"/>
            <a:ext cx="76454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4200" dirty="0">
                <a:solidFill>
                  <a:schemeClr val="tx1"/>
                </a:solidFill>
                <a:latin typeface="Lithograph Bold" charset="0"/>
                <a:ea typeface="ＭＳ Ｐゴシック" charset="0"/>
                <a:cs typeface="Lithograph Bold" charset="0"/>
                <a:sym typeface="Lithograph Bold" charset="0"/>
              </a:rPr>
              <a:t>1 John 1:3-4 (NKJV) </a:t>
            </a:r>
          </a:p>
          <a:p>
            <a:pPr>
              <a:spcBef>
                <a:spcPts val="1300"/>
              </a:spcBef>
            </a:pPr>
            <a:r>
              <a:rPr lang="en-US" sz="4000" baseline="32000" dirty="0">
                <a:solidFill>
                  <a:schemeClr val="tx1"/>
                </a:solidFill>
                <a:ea typeface="ＭＳ Ｐゴシック" charset="0"/>
                <a:cs typeface="Papyrus" charset="0"/>
              </a:rPr>
              <a:t>3</a:t>
            </a:r>
            <a:r>
              <a:rPr lang="en-US" sz="4000" dirty="0">
                <a:solidFill>
                  <a:schemeClr val="tx1"/>
                </a:solidFill>
                <a:ea typeface="ＭＳ Ｐゴシック" charset="0"/>
                <a:cs typeface="Papyrus" charset="0"/>
              </a:rPr>
              <a:t> that which we have seen and heard we declare to you, that you also may have fellowship with us; and truly our fellowship is with the Father and with His Son Jesus Christ. </a:t>
            </a:r>
            <a:r>
              <a:rPr lang="en-US" sz="4000" baseline="32000" dirty="0">
                <a:solidFill>
                  <a:schemeClr val="tx1"/>
                </a:solidFill>
                <a:ea typeface="ＭＳ Ｐゴシック" charset="0"/>
                <a:cs typeface="Papyrus" charset="0"/>
              </a:rPr>
              <a:t>4</a:t>
            </a:r>
            <a:r>
              <a:rPr lang="en-US" sz="4000" dirty="0">
                <a:solidFill>
                  <a:schemeClr val="tx1"/>
                </a:solidFill>
                <a:ea typeface="ＭＳ Ｐゴシック" charset="0"/>
                <a:cs typeface="Papyrus" charset="0"/>
              </a:rPr>
              <a:t> And these things we write to you that your joy may be full.</a:t>
            </a:r>
          </a:p>
        </p:txBody>
      </p:sp>
      <p:sp>
        <p:nvSpPr>
          <p:cNvPr id="53251"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pic>
        <p:nvPicPr>
          <p:cNvPr id="532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4114800" y="2806700"/>
            <a:ext cx="8572500" cy="6692900"/>
          </a:xfrm>
          <a:prstGeom prst="rect">
            <a:avLst/>
          </a:prstGeom>
          <a:noFill/>
          <a:ln>
            <a:noFill/>
          </a:ln>
          <a:effectLst>
            <a:outerShdw blurRad="165100" dist="101600"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spcAft>
                <a:spcPts val="1800"/>
              </a:spcAft>
              <a:buClr>
                <a:srgbClr val="804000"/>
              </a:buClr>
              <a:buSzPct val="100000"/>
              <a:buFont typeface="Zapf Dingbats" charset="0"/>
              <a:buChar char="✦"/>
            </a:pPr>
            <a:r>
              <a:rPr lang="en-US" sz="4600" dirty="0">
                <a:solidFill>
                  <a:schemeClr val="tx1"/>
                </a:solidFill>
                <a:ea typeface="ＭＳ Ｐゴシック" charset="0"/>
                <a:cs typeface="Papyrus" charset="0"/>
              </a:rPr>
              <a:t>God Is!</a:t>
            </a:r>
          </a:p>
          <a:p>
            <a:pPr marL="457200" indent="-457200" algn="l">
              <a:spcAft>
                <a:spcPts val="1800"/>
              </a:spcAft>
              <a:buClr>
                <a:srgbClr val="804000"/>
              </a:buClr>
              <a:buSzPct val="100000"/>
              <a:buFont typeface="Zapf Dingbats" charset="0"/>
              <a:buChar char="✦"/>
            </a:pPr>
            <a:r>
              <a:rPr lang="en-US" sz="4600" dirty="0">
                <a:solidFill>
                  <a:schemeClr val="tx1"/>
                </a:solidFill>
                <a:ea typeface="ＭＳ Ｐゴシック" charset="0"/>
                <a:cs typeface="Papyrus" charset="0"/>
              </a:rPr>
              <a:t>God Has Provided Divine Confirmation</a:t>
            </a:r>
            <a:r>
              <a:rPr lang="en-US" sz="4600" dirty="0" smtClean="0">
                <a:solidFill>
                  <a:schemeClr val="tx1"/>
                </a:solidFill>
                <a:ea typeface="ＭＳ Ｐゴシック" charset="0"/>
                <a:cs typeface="Papyrus" charset="0"/>
              </a:rPr>
              <a:t>!</a:t>
            </a:r>
          </a:p>
          <a:p>
            <a:pPr marL="457200" indent="-457200" algn="l">
              <a:spcAft>
                <a:spcPts val="1800"/>
              </a:spcAft>
              <a:buClr>
                <a:srgbClr val="804000"/>
              </a:buClr>
              <a:buSzPct val="100000"/>
              <a:buFont typeface="Zapf Dingbats" charset="0"/>
              <a:buChar char="✦"/>
            </a:pPr>
            <a:r>
              <a:rPr lang="en-US" sz="4600" dirty="0" smtClean="0">
                <a:solidFill>
                  <a:schemeClr val="tx1"/>
                </a:solidFill>
                <a:ea typeface="ＭＳ Ｐゴシック" charset="0"/>
                <a:cs typeface="Papyrus" charset="0"/>
              </a:rPr>
              <a:t>It </a:t>
            </a:r>
            <a:r>
              <a:rPr lang="en-US" sz="4600" dirty="0">
                <a:solidFill>
                  <a:schemeClr val="tx1"/>
                </a:solidFill>
                <a:ea typeface="ＭＳ Ｐゴシック" charset="0"/>
                <a:cs typeface="Papyrus" charset="0"/>
              </a:rPr>
              <a:t>Answers Every Human Need! </a:t>
            </a:r>
            <a:endParaRPr lang="en-US" sz="4600" dirty="0" smtClean="0">
              <a:solidFill>
                <a:schemeClr val="tx1"/>
              </a:solidFill>
              <a:ea typeface="ＭＳ Ｐゴシック" charset="0"/>
              <a:cs typeface="Papyrus" charset="0"/>
            </a:endParaRPr>
          </a:p>
          <a:p>
            <a:pPr marL="457200" indent="-457200" algn="l">
              <a:spcAft>
                <a:spcPts val="1800"/>
              </a:spcAft>
              <a:buClr>
                <a:srgbClr val="804000"/>
              </a:buClr>
              <a:buSzPct val="100000"/>
              <a:buFont typeface="Zapf Dingbats" charset="0"/>
              <a:buChar char="✦"/>
            </a:pPr>
            <a:r>
              <a:rPr lang="en-US" sz="4600" dirty="0" smtClean="0">
                <a:solidFill>
                  <a:schemeClr val="tx1"/>
                </a:solidFill>
                <a:ea typeface="ＭＳ Ｐゴシック" charset="0"/>
                <a:cs typeface="Papyrus" charset="0"/>
              </a:rPr>
              <a:t>It </a:t>
            </a:r>
            <a:r>
              <a:rPr lang="en-US" sz="4600" dirty="0">
                <a:solidFill>
                  <a:schemeClr val="tx1"/>
                </a:solidFill>
                <a:ea typeface="ＭＳ Ｐゴシック" charset="0"/>
                <a:cs typeface="Papyrus" charset="0"/>
              </a:rPr>
              <a:t>Is One Harmonious Thought!</a:t>
            </a:r>
          </a:p>
          <a:p>
            <a:pPr marL="457200" indent="-457200" algn="l">
              <a:spcAft>
                <a:spcPts val="1800"/>
              </a:spcAft>
              <a:buClr>
                <a:srgbClr val="804000"/>
              </a:buClr>
              <a:buSzPct val="100000"/>
              <a:buFont typeface="Zapf Dingbats" charset="0"/>
              <a:buChar char="✦"/>
            </a:pPr>
            <a:r>
              <a:rPr lang="en-US" sz="4600" dirty="0">
                <a:solidFill>
                  <a:schemeClr val="tx1"/>
                </a:solidFill>
                <a:ea typeface="ＭＳ Ｐゴシック" charset="0"/>
                <a:cs typeface="Papyrus" charset="0"/>
              </a:rPr>
              <a:t>It claims to be the word of God! </a:t>
            </a:r>
          </a:p>
        </p:txBody>
      </p:sp>
      <p:sp>
        <p:nvSpPr>
          <p:cNvPr id="26626" name="Rectangle 2"/>
          <p:cNvSpPr>
            <a:spLocks/>
          </p:cNvSpPr>
          <p:nvPr/>
        </p:nvSpPr>
        <p:spPr bwMode="auto">
          <a:xfrm>
            <a:off x="576263" y="558800"/>
            <a:ext cx="11861800" cy="1955800"/>
          </a:xfrm>
          <a:prstGeom prst="rect">
            <a:avLst/>
          </a:prstGeom>
          <a:noFill/>
          <a:ln>
            <a:noFill/>
          </a:ln>
          <a:effectLst>
            <a:outerShdw blurRad="165100" dist="1269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l="4214" t="995" r="3831" b="42035"/>
          <a:stretch>
            <a:fillRect/>
          </a:stretch>
        </p:blipFill>
        <p:spPr bwMode="auto">
          <a:xfrm>
            <a:off x="304800" y="2273300"/>
            <a:ext cx="3484563" cy="74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6628" name="Rectangle 4"/>
          <p:cNvSpPr>
            <a:spLocks/>
          </p:cNvSpPr>
          <p:nvPr/>
        </p:nvSpPr>
        <p:spPr bwMode="auto">
          <a:xfrm>
            <a:off x="285750" y="254000"/>
            <a:ext cx="6456363" cy="444500"/>
          </a:xfrm>
          <a:prstGeom prst="rect">
            <a:avLst/>
          </a:prstGeom>
          <a:noFill/>
          <a:ln>
            <a:noFill/>
          </a:ln>
          <a:effectLst>
            <a:outerShdw blurRad="25400" dist="25399" dir="13860034" algn="ctr" rotWithShape="0">
              <a:srgbClr val="FFFFFF">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66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266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266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2662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266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4274" name="AutoShape 2"/>
          <p:cNvSpPr>
            <a:spLocks/>
          </p:cNvSpPr>
          <p:nvPr/>
        </p:nvSpPr>
        <p:spPr bwMode="auto">
          <a:xfrm>
            <a:off x="533400" y="28575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1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 Scriptures Completed &amp; Copied</a:t>
            </a:r>
          </a:p>
        </p:txBody>
      </p:sp>
      <p:sp>
        <p:nvSpPr>
          <p:cNvPr id="54275"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54276" name="Rectangle 4"/>
          <p:cNvSpPr>
            <a:spLocks/>
          </p:cNvSpPr>
          <p:nvPr/>
        </p:nvSpPr>
        <p:spPr bwMode="auto">
          <a:xfrm>
            <a:off x="4914900" y="4381500"/>
            <a:ext cx="8001000" cy="52451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lnSpc>
                <a:spcPct val="90000"/>
              </a:lnSpc>
              <a:spcBef>
                <a:spcPts val="2000"/>
              </a:spcBef>
              <a:buSzPct val="155000"/>
              <a:buFontTx/>
              <a:buBlip>
                <a:blip r:embed="rId3"/>
              </a:buBlip>
            </a:pPr>
            <a:r>
              <a:rPr lang="en-US" sz="4000" dirty="0">
                <a:solidFill>
                  <a:schemeClr val="tx1"/>
                </a:solidFill>
                <a:ea typeface="ＭＳ Ｐゴシック" charset="0"/>
                <a:cs typeface="Papyrus" charset="0"/>
              </a:rPr>
              <a:t>By around A.D. 100, revelation completed - (Jude 3; Rev. 22:18-19). </a:t>
            </a:r>
          </a:p>
          <a:p>
            <a:pPr marL="787400" indent="-787400" algn="l">
              <a:lnSpc>
                <a:spcPct val="90000"/>
              </a:lnSpc>
              <a:spcBef>
                <a:spcPts val="2000"/>
              </a:spcBef>
              <a:buSzPct val="155000"/>
              <a:buFontTx/>
              <a:buBlip>
                <a:blip r:embed="rId3"/>
              </a:buBlip>
            </a:pPr>
            <a:r>
              <a:rPr lang="en-US" sz="4000" dirty="0">
                <a:solidFill>
                  <a:schemeClr val="tx1"/>
                </a:solidFill>
                <a:ea typeface="ＭＳ Ｐゴシック" charset="0"/>
                <a:cs typeface="Papyrus" charset="0"/>
              </a:rPr>
              <a:t>No autographs exist today</a:t>
            </a:r>
            <a:r>
              <a:rPr lang="en-US" sz="4000" dirty="0" smtClean="0">
                <a:solidFill>
                  <a:schemeClr val="tx1"/>
                </a:solidFill>
                <a:ea typeface="ＭＳ Ｐゴシック" charset="0"/>
                <a:cs typeface="Papyrus" charset="0"/>
              </a:rPr>
              <a:t>!</a:t>
            </a:r>
          </a:p>
          <a:p>
            <a:pPr marL="787400" indent="-787400" algn="l">
              <a:lnSpc>
                <a:spcPct val="90000"/>
              </a:lnSpc>
              <a:spcBef>
                <a:spcPts val="2000"/>
              </a:spcBef>
              <a:buSzPct val="155000"/>
              <a:buFontTx/>
              <a:buBlip>
                <a:blip r:embed="rId3"/>
              </a:buBlip>
            </a:pPr>
            <a:r>
              <a:rPr lang="en-US" sz="4000" dirty="0" smtClean="0">
                <a:solidFill>
                  <a:schemeClr val="tx1"/>
                </a:solidFill>
                <a:ea typeface="ＭＳ Ｐゴシック" charset="0"/>
                <a:cs typeface="Papyrus" charset="0"/>
              </a:rPr>
              <a:t>Immediately </a:t>
            </a:r>
            <a:r>
              <a:rPr lang="en-US" sz="4000" dirty="0">
                <a:solidFill>
                  <a:schemeClr val="tx1"/>
                </a:solidFill>
                <a:ea typeface="ＭＳ Ｐゴシック" charset="0"/>
                <a:cs typeface="Papyrus" charset="0"/>
              </a:rPr>
              <a:t>upon completion of these writings, copies were made (cf. Col. 4:16; I Thess. 5:27). </a:t>
            </a:r>
          </a:p>
        </p:txBody>
      </p:sp>
      <p:sp>
        <p:nvSpPr>
          <p:cNvPr id="7"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542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542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5298" name="AutoShape 2"/>
          <p:cNvSpPr>
            <a:spLocks/>
          </p:cNvSpPr>
          <p:nvPr/>
        </p:nvSpPr>
        <p:spPr bwMode="auto">
          <a:xfrm>
            <a:off x="533400" y="28575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1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 Scriptures Completed &amp; Copied</a:t>
            </a:r>
          </a:p>
        </p:txBody>
      </p:sp>
      <p:sp>
        <p:nvSpPr>
          <p:cNvPr id="55299"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55300" name="Rectangle 4"/>
          <p:cNvSpPr>
            <a:spLocks/>
          </p:cNvSpPr>
          <p:nvPr/>
        </p:nvSpPr>
        <p:spPr bwMode="auto">
          <a:xfrm>
            <a:off x="5232400" y="4381500"/>
            <a:ext cx="7683500" cy="47625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lnSpc>
                <a:spcPct val="90000"/>
              </a:lnSpc>
              <a:spcBef>
                <a:spcPts val="1000"/>
              </a:spcBef>
              <a:buSzPct val="155000"/>
              <a:buFontTx/>
              <a:buBlip>
                <a:blip r:embed="rId3"/>
              </a:buBlip>
            </a:pPr>
            <a:r>
              <a:rPr lang="en-US" sz="3600" dirty="0">
                <a:solidFill>
                  <a:schemeClr val="tx1"/>
                </a:solidFill>
                <a:ea typeface="ＭＳ Ｐゴシック" charset="0"/>
                <a:cs typeface="Papyrus" charset="0"/>
              </a:rPr>
              <a:t>The only means of duplication until the fifteenth century was by manual handwriting. (in A.D. 1454 Johannes </a:t>
            </a:r>
            <a:r>
              <a:rPr lang="en-US" sz="3600" dirty="0" err="1">
                <a:solidFill>
                  <a:schemeClr val="tx1"/>
                </a:solidFill>
                <a:ea typeface="ＭＳ Ｐゴシック" charset="0"/>
                <a:cs typeface="Papyrus" charset="0"/>
              </a:rPr>
              <a:t>Gutenburg</a:t>
            </a:r>
            <a:r>
              <a:rPr lang="en-US" sz="3600" dirty="0">
                <a:solidFill>
                  <a:schemeClr val="tx1"/>
                </a:solidFill>
                <a:ea typeface="ＭＳ Ｐゴシック" charset="0"/>
                <a:cs typeface="Papyrus" charset="0"/>
              </a:rPr>
              <a:t> invented the printing press</a:t>
            </a:r>
            <a:r>
              <a:rPr lang="en-US" sz="3600" dirty="0" smtClean="0">
                <a:solidFill>
                  <a:schemeClr val="tx1"/>
                </a:solidFill>
                <a:ea typeface="ＭＳ Ｐゴシック" charset="0"/>
                <a:cs typeface="Papyrus" charset="0"/>
              </a:rPr>
              <a:t>)</a:t>
            </a:r>
          </a:p>
          <a:p>
            <a:pPr marL="787400" indent="-787400" algn="l">
              <a:lnSpc>
                <a:spcPct val="90000"/>
              </a:lnSpc>
              <a:spcBef>
                <a:spcPts val="1000"/>
              </a:spcBef>
              <a:buSzPct val="155000"/>
              <a:buFontTx/>
              <a:buBlip>
                <a:blip r:embed="rId3"/>
              </a:buBlip>
            </a:pPr>
            <a:r>
              <a:rPr lang="en-US" sz="3600" dirty="0" smtClean="0">
                <a:solidFill>
                  <a:schemeClr val="tx1"/>
                </a:solidFill>
                <a:ea typeface="ＭＳ Ｐゴシック" charset="0"/>
                <a:cs typeface="Papyrus" charset="0"/>
              </a:rPr>
              <a:t>The </a:t>
            </a:r>
            <a:r>
              <a:rPr lang="en-US" sz="3600" dirty="0">
                <a:solidFill>
                  <a:schemeClr val="tx1"/>
                </a:solidFill>
                <a:ea typeface="ＭＳ Ｐゴシック" charset="0"/>
                <a:cs typeface="Papyrus" charset="0"/>
              </a:rPr>
              <a:t>earliest copies of these autographs were written in the original language &amp; called manuscripts - (over 5,000)</a:t>
            </a:r>
          </a:p>
        </p:txBody>
      </p:sp>
      <p:sp>
        <p:nvSpPr>
          <p:cNvPr id="7"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53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553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AutoShape 1"/>
          <p:cNvSpPr>
            <a:spLocks/>
          </p:cNvSpPr>
          <p:nvPr/>
        </p:nvSpPr>
        <p:spPr bwMode="auto">
          <a:xfrm>
            <a:off x="533400" y="28575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1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 Scriptures Completed &amp; Copied</a:t>
            </a:r>
          </a:p>
        </p:txBody>
      </p:sp>
      <p:sp>
        <p:nvSpPr>
          <p:cNvPr id="56322"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56323" name="Rectangle 3"/>
          <p:cNvSpPr>
            <a:spLocks/>
          </p:cNvSpPr>
          <p:nvPr/>
        </p:nvSpPr>
        <p:spPr bwMode="auto">
          <a:xfrm>
            <a:off x="3657600" y="4381500"/>
            <a:ext cx="9258300" cy="52070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lnSpc>
                <a:spcPct val="90000"/>
              </a:lnSpc>
              <a:buSzPct val="155000"/>
              <a:buFontTx/>
              <a:buBlip>
                <a:blip r:embed="rId2"/>
              </a:buBlip>
            </a:pPr>
            <a:r>
              <a:rPr lang="en-US" sz="3600" dirty="0">
                <a:solidFill>
                  <a:schemeClr val="tx1"/>
                </a:solidFill>
                <a:ea typeface="ＭＳ Ｐゴシック" charset="0"/>
                <a:cs typeface="Papyrus" charset="0"/>
              </a:rPr>
              <a:t>#8 An authentic copy must be the exemplar, from which the transcriber ought not in the least deviate. </a:t>
            </a:r>
            <a:endParaRPr lang="en-US" sz="3600" dirty="0" smtClean="0">
              <a:solidFill>
                <a:schemeClr val="tx1"/>
              </a:solidFill>
              <a:ea typeface="ＭＳ Ｐゴシック" charset="0"/>
              <a:cs typeface="Papyrus" charset="0"/>
            </a:endParaRPr>
          </a:p>
          <a:p>
            <a:pPr marL="787400" indent="-787400" algn="l">
              <a:lnSpc>
                <a:spcPct val="90000"/>
              </a:lnSpc>
              <a:buSzPct val="155000"/>
              <a:buFontTx/>
              <a:buBlip>
                <a:blip r:embed="rId2"/>
              </a:buBlip>
            </a:pPr>
            <a:r>
              <a:rPr lang="en-US" sz="3600" dirty="0" smtClean="0">
                <a:solidFill>
                  <a:schemeClr val="tx1"/>
                </a:solidFill>
                <a:ea typeface="ＭＳ Ｐゴシック" charset="0"/>
                <a:cs typeface="Papyrus" charset="0"/>
              </a:rPr>
              <a:t>#</a:t>
            </a:r>
            <a:r>
              <a:rPr lang="en-US" sz="3600" dirty="0">
                <a:solidFill>
                  <a:schemeClr val="tx1"/>
                </a:solidFill>
                <a:ea typeface="ＭＳ Ｐゴシック" charset="0"/>
                <a:cs typeface="Papyrus" charset="0"/>
              </a:rPr>
              <a:t>9 No word or letter, not even a </a:t>
            </a:r>
            <a:r>
              <a:rPr lang="en-US" sz="3600" dirty="0" err="1">
                <a:solidFill>
                  <a:schemeClr val="tx1"/>
                </a:solidFill>
                <a:ea typeface="ＭＳ Ｐゴシック" charset="0"/>
                <a:cs typeface="Papyrus" charset="0"/>
              </a:rPr>
              <a:t>yod</a:t>
            </a:r>
            <a:r>
              <a:rPr lang="en-US" sz="3600" dirty="0">
                <a:solidFill>
                  <a:schemeClr val="tx1"/>
                </a:solidFill>
                <a:ea typeface="ＭＳ Ｐゴシック" charset="0"/>
                <a:cs typeface="Papyrus" charset="0"/>
              </a:rPr>
              <a:t>, must be written from memory, the scribe not having looked at the codex before him.....</a:t>
            </a:r>
            <a:r>
              <a:rPr lang="en-US" sz="3600" dirty="0" smtClean="0">
                <a:solidFill>
                  <a:schemeClr val="tx1"/>
                </a:solidFill>
                <a:ea typeface="ＭＳ Ｐゴシック" charset="0"/>
                <a:cs typeface="Papyrus" charset="0"/>
              </a:rPr>
              <a:t>.</a:t>
            </a:r>
          </a:p>
          <a:p>
            <a:pPr marL="787400" indent="-787400" algn="l">
              <a:lnSpc>
                <a:spcPct val="90000"/>
              </a:lnSpc>
              <a:buSzPct val="155000"/>
              <a:buFontTx/>
              <a:buBlip>
                <a:blip r:embed="rId2"/>
              </a:buBlip>
            </a:pPr>
            <a:r>
              <a:rPr lang="en-US" sz="3600" dirty="0" smtClean="0">
                <a:solidFill>
                  <a:schemeClr val="tx1"/>
                </a:solidFill>
                <a:ea typeface="ＭＳ Ｐゴシック" charset="0"/>
                <a:cs typeface="Papyrus" charset="0"/>
              </a:rPr>
              <a:t>#</a:t>
            </a:r>
            <a:r>
              <a:rPr lang="en-US" sz="3600" dirty="0">
                <a:solidFill>
                  <a:schemeClr val="tx1"/>
                </a:solidFill>
                <a:ea typeface="ＭＳ Ｐゴシック" charset="0"/>
                <a:cs typeface="Papyrus" charset="0"/>
              </a:rPr>
              <a:t>14 besides this, the copyist must be in full Jewish dress</a:t>
            </a:r>
            <a:r>
              <a:rPr lang="en-US" sz="3600" dirty="0" smtClean="0">
                <a:solidFill>
                  <a:schemeClr val="tx1"/>
                </a:solidFill>
                <a:ea typeface="ＭＳ Ｐゴシック" charset="0"/>
                <a:cs typeface="Papyrus" charset="0"/>
              </a:rPr>
              <a:t>,</a:t>
            </a:r>
          </a:p>
          <a:p>
            <a:pPr marL="787400" indent="-787400" algn="l">
              <a:lnSpc>
                <a:spcPct val="90000"/>
              </a:lnSpc>
              <a:buSzPct val="155000"/>
              <a:buFontTx/>
              <a:buBlip>
                <a:blip r:embed="rId2"/>
              </a:buBlip>
            </a:pPr>
            <a:r>
              <a:rPr lang="en-US" sz="3600" dirty="0" smtClean="0">
                <a:solidFill>
                  <a:schemeClr val="tx1"/>
                </a:solidFill>
                <a:ea typeface="ＭＳ Ｐゴシック" charset="0"/>
                <a:cs typeface="Papyrus" charset="0"/>
              </a:rPr>
              <a:t>#</a:t>
            </a:r>
            <a:r>
              <a:rPr lang="en-US" sz="3600" dirty="0">
                <a:solidFill>
                  <a:schemeClr val="tx1"/>
                </a:solidFill>
                <a:ea typeface="ＭＳ Ｐゴシック" charset="0"/>
                <a:cs typeface="Papyrus" charset="0"/>
              </a:rPr>
              <a:t>15 wash his whole body, </a:t>
            </a:r>
            <a:r>
              <a:rPr lang="en-US" sz="3600" dirty="0" err="1">
                <a:solidFill>
                  <a:schemeClr val="tx1"/>
                </a:solidFill>
                <a:ea typeface="ＭＳ Ｐゴシック" charset="0"/>
                <a:cs typeface="Papyrus" charset="0"/>
              </a:rPr>
              <a:t>etc</a:t>
            </a:r>
            <a:endParaRPr lang="en-US" sz="3600" dirty="0">
              <a:solidFill>
                <a:schemeClr val="tx1"/>
              </a:solidFill>
              <a:ea typeface="ＭＳ Ｐゴシック" charset="0"/>
              <a:cs typeface="Papyrus" charset="0"/>
            </a:endParaRPr>
          </a:p>
        </p:txBody>
      </p:sp>
      <p:sp>
        <p:nvSpPr>
          <p:cNvPr id="56325" name="Rectangle 5"/>
          <p:cNvSpPr>
            <a:spLocks/>
          </p:cNvSpPr>
          <p:nvPr/>
        </p:nvSpPr>
        <p:spPr bwMode="auto">
          <a:xfrm>
            <a:off x="330200" y="4718050"/>
            <a:ext cx="3263900" cy="4305300"/>
          </a:xfrm>
          <a:prstGeom prst="rect">
            <a:avLst/>
          </a:prstGeom>
          <a:solidFill>
            <a:srgbClr val="80400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600">
                <a:solidFill>
                  <a:srgbClr val="FFFFFF"/>
                </a:solidFill>
                <a:effectLst>
                  <a:outerShdw blurRad="38100" dist="38100" dir="2700000" algn="tl">
                    <a:srgbClr val="000000"/>
                  </a:outerShdw>
                </a:effectLst>
                <a:latin typeface="Humanist 521 Bold BT" charset="0"/>
                <a:ea typeface="ＭＳ Ｐゴシック" charset="0"/>
                <a:cs typeface="Humanist 521 Bold BT" charset="0"/>
                <a:sym typeface="Humanist 521 Bold BT" charset="0"/>
              </a:rPr>
              <a:t>The tradition of the Jewish scribes in copying the Old Testament</a:t>
            </a:r>
          </a:p>
          <a:p>
            <a:r>
              <a:rPr lang="en-US" sz="2400">
                <a:solidFill>
                  <a:srgbClr val="FFFFFF"/>
                </a:solidFill>
                <a:effectLst>
                  <a:outerShdw blurRad="38100" dist="38100" dir="2700000" algn="tl">
                    <a:srgbClr val="000000"/>
                  </a:outerShdw>
                </a:effectLst>
                <a:latin typeface="Humanist 521 Bold BT" charset="0"/>
                <a:ea typeface="ＭＳ Ｐゴシック" charset="0"/>
                <a:cs typeface="Humanist 521 Bold BT" charset="0"/>
                <a:sym typeface="Humanist 521 Bold BT" charset="0"/>
              </a:rPr>
              <a:t>*Samuel Davidson, The Hebrew Text of the Old Testament, p. 89.</a:t>
            </a:r>
          </a:p>
        </p:txBody>
      </p:sp>
      <p:sp>
        <p:nvSpPr>
          <p:cNvPr id="7"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AutoShape 1"/>
          <p:cNvSpPr>
            <a:spLocks/>
          </p:cNvSpPr>
          <p:nvPr/>
        </p:nvSpPr>
        <p:spPr bwMode="auto">
          <a:xfrm>
            <a:off x="533400" y="28575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1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Considered Canonical When Written</a:t>
            </a:r>
          </a:p>
        </p:txBody>
      </p:sp>
      <p:sp>
        <p:nvSpPr>
          <p:cNvPr id="57346"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4216400"/>
            <a:ext cx="9758363"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69" name="Group 1"/>
          <p:cNvGraphicFramePr>
            <a:graphicFrameLocks noGrp="1"/>
          </p:cNvGraphicFramePr>
          <p:nvPr>
            <p:extLst>
              <p:ext uri="{D42A27DB-BD31-4B8C-83A1-F6EECF244321}">
                <p14:modId xmlns:p14="http://schemas.microsoft.com/office/powerpoint/2010/main" val="699475666"/>
              </p:ext>
            </p:extLst>
          </p:nvPr>
        </p:nvGraphicFramePr>
        <p:xfrm>
          <a:off x="215900" y="3154362"/>
          <a:ext cx="12573000" cy="6294438"/>
        </p:xfrm>
        <a:graphic>
          <a:graphicData uri="http://schemas.openxmlformats.org/drawingml/2006/table">
            <a:tbl>
              <a:tblPr/>
              <a:tblGrid>
                <a:gridCol w="2281238"/>
                <a:gridCol w="10291762"/>
              </a:tblGrid>
              <a:tr h="56197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Date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Event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r>
              <a:tr h="56832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c. 45-96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Books of the New Testament written</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6832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2nd century</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Codex (modern form factor) of books developed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6832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c. 110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Papias refers to the Gospels of Mark &amp; Matthew</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00647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c. 125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Earliest extant fragment of any part of the New Testament copied (John 18:38)</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6832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c. 140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Gnostic Marcion attempts first canonical list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44462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c. 150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Justin Martyr refers to Christians gathering together and "the memoirs of the Apostles or the writings of the prophets are read, as time permits"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00806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c. 160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dirty="0" err="1">
                          <a:ln>
                            <a:noFill/>
                          </a:ln>
                          <a:solidFill>
                            <a:schemeClr val="tx1"/>
                          </a:solidFill>
                          <a:effectLst/>
                          <a:latin typeface="Times New Roman" charset="0"/>
                          <a:ea typeface="ヒラギノ角ゴ ProN W3" charset="0"/>
                          <a:cs typeface="Times New Roman" charset="0"/>
                          <a:sym typeface="Times New Roman" charset="0"/>
                        </a:rPr>
                        <a:t>Tatian</a:t>
                      </a:r>
                      <a:r>
                        <a:rPr kumimoji="0" lang="en-US" sz="2800" b="0" i="0" u="none" strike="noStrike" cap="none" normalizeH="0" baseline="0" dirty="0">
                          <a:ln>
                            <a:noFill/>
                          </a:ln>
                          <a:solidFill>
                            <a:schemeClr val="tx1"/>
                          </a:solidFill>
                          <a:effectLst/>
                          <a:latin typeface="Times New Roman" charset="0"/>
                          <a:ea typeface="ヒラギノ角ゴ ProN W3" charset="0"/>
                          <a:cs typeface="Times New Roman" charset="0"/>
                          <a:sym typeface="Times New Roman" charset="0"/>
                        </a:rPr>
                        <a:t> compiles a "harmony" of the four gospels, called the "</a:t>
                      </a:r>
                      <a:r>
                        <a:rPr kumimoji="0" lang="en-US" sz="2800" b="0" i="0" u="none" strike="noStrike" cap="none" normalizeH="0" baseline="0" dirty="0" err="1">
                          <a:ln>
                            <a:noFill/>
                          </a:ln>
                          <a:solidFill>
                            <a:schemeClr val="tx1"/>
                          </a:solidFill>
                          <a:effectLst/>
                          <a:latin typeface="Times New Roman" charset="0"/>
                          <a:ea typeface="ヒラギノ角ゴ ProN W3" charset="0"/>
                          <a:cs typeface="Times New Roman" charset="0"/>
                          <a:sym typeface="Times New Roman" charset="0"/>
                        </a:rPr>
                        <a:t>Diatessaron</a:t>
                      </a:r>
                      <a:r>
                        <a:rPr kumimoji="0" lang="en-US" sz="2800" b="0" i="0" u="none" strike="noStrike" cap="none" normalizeH="0" baseline="0" dirty="0">
                          <a:ln>
                            <a:noFill/>
                          </a:ln>
                          <a:solidFill>
                            <a:schemeClr val="tx1"/>
                          </a:solidFill>
                          <a:effectLst/>
                          <a:latin typeface="Times New Roman" charset="0"/>
                          <a:ea typeface="ヒラギノ角ゴ ProN W3" charset="0"/>
                          <a:cs typeface="Times New Roman" charset="0"/>
                          <a:sym typeface="Times New Roman"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58429" name="Rectangle 61"/>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63"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3" name="Group 1"/>
          <p:cNvGraphicFramePr>
            <a:graphicFrameLocks noGrp="1"/>
          </p:cNvGraphicFramePr>
          <p:nvPr>
            <p:extLst>
              <p:ext uri="{D42A27DB-BD31-4B8C-83A1-F6EECF244321}">
                <p14:modId xmlns:p14="http://schemas.microsoft.com/office/powerpoint/2010/main" val="3877016896"/>
              </p:ext>
            </p:extLst>
          </p:nvPr>
        </p:nvGraphicFramePr>
        <p:xfrm>
          <a:off x="215900" y="3387724"/>
          <a:ext cx="12573000" cy="2716213"/>
        </p:xfrm>
        <a:graphic>
          <a:graphicData uri="http://schemas.openxmlformats.org/drawingml/2006/table">
            <a:tbl>
              <a:tblPr/>
              <a:tblGrid>
                <a:gridCol w="2281238"/>
                <a:gridCol w="10291762"/>
              </a:tblGrid>
              <a:tr h="56832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Date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Event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r>
              <a:tr h="100647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c. 180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Christian prisoners in Scilla, Libya, refer to "the books, and letters of a just man, one Paul" as their defense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6832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c. 180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Ireneaus confirms four Gospels: Matthew, Mark, Luke, &amp; John</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73088">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c. 200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Muratori Canon compiled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59424" name="Group 32"/>
          <p:cNvGraphicFramePr>
            <a:graphicFrameLocks noGrp="1"/>
          </p:cNvGraphicFramePr>
          <p:nvPr>
            <p:extLst>
              <p:ext uri="{D42A27DB-BD31-4B8C-83A1-F6EECF244321}">
                <p14:modId xmlns:p14="http://schemas.microsoft.com/office/powerpoint/2010/main" val="3576676852"/>
              </p:ext>
            </p:extLst>
          </p:nvPr>
        </p:nvGraphicFramePr>
        <p:xfrm>
          <a:off x="215900" y="6105524"/>
          <a:ext cx="12573000" cy="3114676"/>
        </p:xfrm>
        <a:graphic>
          <a:graphicData uri="http://schemas.openxmlformats.org/drawingml/2006/table">
            <a:tbl>
              <a:tblPr/>
              <a:tblGrid>
                <a:gridCol w="2281238"/>
                <a:gridCol w="10291762"/>
              </a:tblGrid>
              <a:tr h="56197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324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Constantine becomes undisputed emperor of the Roman Empire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6197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325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Council of Nicea; Eusebius writes his Church History</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99536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332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Bishop Eusebius of Caesarea is ordered by Constantine to create 50 volumes "on prepared parchment" of the Holy Scriptures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99536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325 - 350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dirty="0">
                          <a:ln>
                            <a:noFill/>
                          </a:ln>
                          <a:solidFill>
                            <a:schemeClr val="tx1"/>
                          </a:solidFill>
                          <a:effectLst/>
                          <a:latin typeface="Times New Roman" charset="0"/>
                          <a:ea typeface="ヒラギノ角ゴ ProN W3" charset="0"/>
                          <a:cs typeface="Times New Roman" charset="0"/>
                          <a:sym typeface="Times New Roman" charset="0"/>
                        </a:rPr>
                        <a:t>Codex </a:t>
                      </a:r>
                      <a:r>
                        <a:rPr kumimoji="0" lang="en-US" sz="2800" b="0" i="0" u="none" strike="noStrike" cap="none" normalizeH="0" baseline="0" dirty="0" err="1">
                          <a:ln>
                            <a:noFill/>
                          </a:ln>
                          <a:solidFill>
                            <a:schemeClr val="tx1"/>
                          </a:solidFill>
                          <a:effectLst/>
                          <a:latin typeface="Times New Roman" charset="0"/>
                          <a:ea typeface="ヒラギノ角ゴ ProN W3" charset="0"/>
                          <a:cs typeface="Times New Roman" charset="0"/>
                          <a:sym typeface="Times New Roman" charset="0"/>
                        </a:rPr>
                        <a:t>Vaticanus</a:t>
                      </a:r>
                      <a:r>
                        <a:rPr kumimoji="0" lang="en-US" sz="2800" b="0" i="0" u="none" strike="noStrike" cap="none" normalizeH="0" baseline="0" dirty="0">
                          <a:ln>
                            <a:noFill/>
                          </a:ln>
                          <a:solidFill>
                            <a:schemeClr val="tx1"/>
                          </a:solidFill>
                          <a:effectLst/>
                          <a:latin typeface="Times New Roman" charset="0"/>
                          <a:ea typeface="ヒラギノ角ゴ ProN W3" charset="0"/>
                          <a:cs typeface="Times New Roman" charset="0"/>
                          <a:sym typeface="Times New Roman" charset="0"/>
                        </a:rPr>
                        <a:t> created; contains the complete New Testament as we have it today</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59456" name="Rectangle 64"/>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66"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graphicFrame>
        <p:nvGraphicFramePr>
          <p:cNvPr id="60419" name="Group 3"/>
          <p:cNvGraphicFramePr>
            <a:graphicFrameLocks noGrp="1"/>
          </p:cNvGraphicFramePr>
          <p:nvPr>
            <p:extLst>
              <p:ext uri="{D42A27DB-BD31-4B8C-83A1-F6EECF244321}">
                <p14:modId xmlns:p14="http://schemas.microsoft.com/office/powerpoint/2010/main" val="889413517"/>
              </p:ext>
            </p:extLst>
          </p:nvPr>
        </p:nvGraphicFramePr>
        <p:xfrm>
          <a:off x="215900" y="4143374"/>
          <a:ext cx="12458700" cy="1430338"/>
        </p:xfrm>
        <a:graphic>
          <a:graphicData uri="http://schemas.openxmlformats.org/drawingml/2006/table">
            <a:tbl>
              <a:tblPr/>
              <a:tblGrid>
                <a:gridCol w="2259013"/>
                <a:gridCol w="10199687"/>
              </a:tblGrid>
              <a:tr h="1430338">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c. 350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Codex Sinaiticus written; (now in the British Museum) contains most of modern day New Testament, plus the Shepherd of Hermas, and the Letter of Barnabas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0429" name="Group 13"/>
          <p:cNvGraphicFramePr>
            <a:graphicFrameLocks noGrp="1"/>
          </p:cNvGraphicFramePr>
          <p:nvPr>
            <p:extLst>
              <p:ext uri="{D42A27DB-BD31-4B8C-83A1-F6EECF244321}">
                <p14:modId xmlns:p14="http://schemas.microsoft.com/office/powerpoint/2010/main" val="2332983945"/>
              </p:ext>
            </p:extLst>
          </p:nvPr>
        </p:nvGraphicFramePr>
        <p:xfrm>
          <a:off x="215900" y="5572124"/>
          <a:ext cx="12458700" cy="3114676"/>
        </p:xfrm>
        <a:graphic>
          <a:graphicData uri="http://schemas.openxmlformats.org/drawingml/2006/table">
            <a:tbl>
              <a:tblPr/>
              <a:tblGrid>
                <a:gridCol w="2259013"/>
                <a:gridCol w="10199687"/>
              </a:tblGrid>
              <a:tr h="99536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dirty="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367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Athanasius, Bishop of Alexandria, writes his Paschal letter, listing the modern day New Testament canon</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6197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393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Council of Hippo affirms modern day canon</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6197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397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Council of Carthage affirms modern day canon</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99536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c. 400 A.D.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400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dirty="0">
                          <a:ln>
                            <a:noFill/>
                          </a:ln>
                          <a:solidFill>
                            <a:schemeClr val="tx1"/>
                          </a:solidFill>
                          <a:effectLst/>
                          <a:latin typeface="Times New Roman" charset="0"/>
                          <a:ea typeface="ヒラギノ角ゴ ProN W3" charset="0"/>
                          <a:cs typeface="Times New Roman" charset="0"/>
                          <a:sym typeface="Times New Roman" charset="0"/>
                        </a:rPr>
                        <a:t>Jerome (A.D. 346-420) translates Bible into common Latin (the "Vulgate"), using the list of Athanasius</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0460" name="Group 44"/>
          <p:cNvGraphicFramePr>
            <a:graphicFrameLocks noGrp="1"/>
          </p:cNvGraphicFramePr>
          <p:nvPr>
            <p:extLst>
              <p:ext uri="{D42A27DB-BD31-4B8C-83A1-F6EECF244321}">
                <p14:modId xmlns:p14="http://schemas.microsoft.com/office/powerpoint/2010/main" val="2620761569"/>
              </p:ext>
            </p:extLst>
          </p:nvPr>
        </p:nvGraphicFramePr>
        <p:xfrm>
          <a:off x="215900" y="3567112"/>
          <a:ext cx="12458700" cy="568325"/>
        </p:xfrm>
        <a:graphic>
          <a:graphicData uri="http://schemas.openxmlformats.org/drawingml/2006/table">
            <a:tbl>
              <a:tblPr/>
              <a:tblGrid>
                <a:gridCol w="2260600"/>
                <a:gridCol w="10198100"/>
              </a:tblGrid>
              <a:tr h="56832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Date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FFFFFF"/>
                          </a:solidFill>
                          <a:effectLst>
                            <a:outerShdw blurRad="38100" dist="38100" dir="2700000" algn="tl">
                              <a:srgbClr val="000000"/>
                            </a:outerShdw>
                          </a:effectLst>
                          <a:latin typeface="Times New Roman" charset="0"/>
                          <a:ea typeface="ヒラギノ角ゴ ProN W3" charset="0"/>
                          <a:cs typeface="Times New Roman" charset="0"/>
                          <a:sym typeface="Times New Roman" charset="0"/>
                        </a:rPr>
                        <a:t>Event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r>
            </a:tbl>
          </a:graphicData>
        </a:graphic>
      </p:graphicFrame>
      <p:sp>
        <p:nvSpPr>
          <p:cNvPr id="55"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AutoShape 1"/>
          <p:cNvSpPr>
            <a:spLocks/>
          </p:cNvSpPr>
          <p:nvPr/>
        </p:nvSpPr>
        <p:spPr bwMode="auto">
          <a:xfrm>
            <a:off x="533400" y="28575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38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How does the New Testament compare to other books of antiquity. </a:t>
            </a:r>
          </a:p>
        </p:txBody>
      </p:sp>
      <p:sp>
        <p:nvSpPr>
          <p:cNvPr id="61442"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61443" name="Rectangle 3"/>
          <p:cNvSpPr>
            <a:spLocks/>
          </p:cNvSpPr>
          <p:nvPr/>
        </p:nvSpPr>
        <p:spPr bwMode="auto">
          <a:xfrm>
            <a:off x="165100" y="4216400"/>
            <a:ext cx="12674600" cy="5029200"/>
          </a:xfrm>
          <a:prstGeom prst="rect">
            <a:avLst/>
          </a:prstGeom>
          <a:solidFill>
            <a:schemeClr val="accent1"/>
          </a:solidFill>
          <a:ln>
            <a:noFill/>
          </a:ln>
          <a:effectLst>
            <a:outerShdw blurRad="152400" dist="165099" dir="2339998" algn="ctr" rotWithShape="0">
              <a:srgbClr val="000000">
                <a:alpha val="45000"/>
              </a:srgb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lnSpc>
                <a:spcPct val="90000"/>
              </a:lnSpc>
              <a:spcBef>
                <a:spcPts val="1000"/>
              </a:spcBef>
              <a:buSzPct val="155000"/>
              <a:buFontTx/>
              <a:buBlip>
                <a:blip r:embed="rId2"/>
              </a:buBlip>
            </a:pPr>
            <a:r>
              <a:rPr lang="en-US" sz="3600" dirty="0">
                <a:solidFill>
                  <a:schemeClr val="tx1"/>
                </a:solidFill>
                <a:ea typeface="ＭＳ Ｐゴシック" charset="0"/>
                <a:cs typeface="Papyrus" charset="0"/>
              </a:rPr>
              <a:t>There are over 5,000 Greek manuscripts of the New Testament available to us today. </a:t>
            </a:r>
            <a:endParaRPr lang="en-US" sz="3600" dirty="0" smtClean="0">
              <a:solidFill>
                <a:schemeClr val="tx1"/>
              </a:solidFill>
              <a:ea typeface="ＭＳ Ｐゴシック" charset="0"/>
              <a:cs typeface="Papyrus" charset="0"/>
            </a:endParaRPr>
          </a:p>
          <a:p>
            <a:pPr marL="787400" indent="-787400" algn="l">
              <a:lnSpc>
                <a:spcPct val="90000"/>
              </a:lnSpc>
              <a:spcBef>
                <a:spcPts val="1000"/>
              </a:spcBef>
              <a:buSzPct val="155000"/>
              <a:buFontTx/>
              <a:buBlip>
                <a:blip r:embed="rId2"/>
              </a:buBlip>
            </a:pPr>
            <a:r>
              <a:rPr lang="en-US" sz="3600" dirty="0" smtClean="0">
                <a:solidFill>
                  <a:schemeClr val="tx1"/>
                </a:solidFill>
                <a:ea typeface="ＭＳ Ｐゴシック" charset="0"/>
                <a:cs typeface="Papyrus" charset="0"/>
              </a:rPr>
              <a:t>Over </a:t>
            </a:r>
            <a:r>
              <a:rPr lang="en-US" sz="3600" dirty="0">
                <a:solidFill>
                  <a:schemeClr val="tx1"/>
                </a:solidFill>
                <a:ea typeface="ＭＳ Ｐゴシック" charset="0"/>
                <a:cs typeface="Papyrus" charset="0"/>
              </a:rPr>
              <a:t>2,200 Lectionaries (</a:t>
            </a:r>
            <a:r>
              <a:rPr lang="en-US" sz="3200" dirty="0">
                <a:solidFill>
                  <a:schemeClr val="tx1"/>
                </a:solidFill>
                <a:ea typeface="ＭＳ Ｐゴシック" charset="0"/>
                <a:cs typeface="Papyrus" charset="0"/>
              </a:rPr>
              <a:t>Books used in worship that cite the Bible</a:t>
            </a:r>
            <a:r>
              <a:rPr lang="en-US" sz="3600" dirty="0">
                <a:solidFill>
                  <a:schemeClr val="tx1"/>
                </a:solidFill>
                <a:ea typeface="ＭＳ Ｐゴシック" charset="0"/>
                <a:cs typeface="Papyrus" charset="0"/>
              </a:rPr>
              <a:t>)</a:t>
            </a:r>
            <a:r>
              <a:rPr lang="en-US" sz="3600" dirty="0" smtClean="0">
                <a:solidFill>
                  <a:schemeClr val="tx1"/>
                </a:solidFill>
                <a:ea typeface="ＭＳ Ｐゴシック" charset="0"/>
                <a:cs typeface="Papyrus" charset="0"/>
              </a:rPr>
              <a:t>.</a:t>
            </a:r>
          </a:p>
          <a:p>
            <a:pPr marL="787400" indent="-787400" algn="l">
              <a:lnSpc>
                <a:spcPct val="90000"/>
              </a:lnSpc>
              <a:spcBef>
                <a:spcPts val="1000"/>
              </a:spcBef>
              <a:buSzPct val="155000"/>
              <a:buFontTx/>
              <a:buBlip>
                <a:blip r:embed="rId2"/>
              </a:buBlip>
            </a:pPr>
            <a:r>
              <a:rPr lang="en-US" sz="3600" dirty="0" smtClean="0">
                <a:solidFill>
                  <a:schemeClr val="tx1"/>
                </a:solidFill>
                <a:ea typeface="ＭＳ Ｐゴシック" charset="0"/>
                <a:cs typeface="Papyrus" charset="0"/>
              </a:rPr>
              <a:t>Ancient </a:t>
            </a:r>
            <a:r>
              <a:rPr lang="en-US" sz="3600" dirty="0">
                <a:solidFill>
                  <a:schemeClr val="tx1"/>
                </a:solidFill>
                <a:ea typeface="ＭＳ Ｐゴシック" charset="0"/>
                <a:cs typeface="Papyrus" charset="0"/>
              </a:rPr>
              <a:t>Versions – 9,000 manuscripts</a:t>
            </a:r>
          </a:p>
          <a:p>
            <a:pPr marL="787400" indent="-787400" algn="l">
              <a:lnSpc>
                <a:spcPct val="90000"/>
              </a:lnSpc>
              <a:spcBef>
                <a:spcPts val="1000"/>
              </a:spcBef>
              <a:buSzPct val="155000"/>
              <a:buFontTx/>
              <a:buBlip>
                <a:blip r:embed="rId2"/>
              </a:buBlip>
            </a:pPr>
            <a:r>
              <a:rPr lang="en-US" sz="3600" dirty="0">
                <a:solidFill>
                  <a:schemeClr val="tx1"/>
                </a:solidFill>
                <a:ea typeface="ＭＳ Ｐゴシック" charset="0"/>
                <a:cs typeface="Papyrus" charset="0"/>
              </a:rPr>
              <a:t>Church "Fathers" – ca. 36,000 citations – scholars say that all but four verses of the entire New Testament text could be reconstructed from the citations of the early Church Fathers alone! </a:t>
            </a:r>
          </a:p>
        </p:txBody>
      </p:sp>
      <p:sp>
        <p:nvSpPr>
          <p:cNvPr id="6"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6144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AutoShape 1"/>
          <p:cNvSpPr>
            <a:spLocks/>
          </p:cNvSpPr>
          <p:nvPr/>
        </p:nvSpPr>
        <p:spPr bwMode="auto">
          <a:xfrm>
            <a:off x="533400" y="28575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38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How does the New Testament compare to other books of antiquity. </a:t>
            </a:r>
          </a:p>
        </p:txBody>
      </p:sp>
      <p:sp>
        <p:nvSpPr>
          <p:cNvPr id="62466"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62468" name="Rectangle 4"/>
          <p:cNvSpPr>
            <a:spLocks/>
          </p:cNvSpPr>
          <p:nvPr/>
        </p:nvSpPr>
        <p:spPr bwMode="auto">
          <a:xfrm>
            <a:off x="5067300" y="4641850"/>
            <a:ext cx="74930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nSpc>
                <a:spcPct val="90000"/>
              </a:lnSpc>
              <a:spcBef>
                <a:spcPts val="1000"/>
              </a:spcBef>
            </a:pPr>
            <a:r>
              <a:rPr lang="en-US" sz="5800">
                <a:solidFill>
                  <a:schemeClr val="tx1"/>
                </a:solidFill>
                <a:ea typeface="ＭＳ Ｐゴシック" charset="0"/>
                <a:cs typeface="Papyrus" charset="0"/>
              </a:rPr>
              <a:t>The New Testament is the best attested book of antiquity by far! - (Mt. 24:35) </a:t>
            </a:r>
          </a:p>
        </p:txBody>
      </p:sp>
      <p:pic>
        <p:nvPicPr>
          <p:cNvPr id="624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9090">
            <a:off x="-338138" y="4772025"/>
            <a:ext cx="5305426"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ph type="title"/>
          </p:nvPr>
        </p:nvSpPr>
        <p:spPr>
          <a:ln/>
        </p:spPr>
        <p:txBody>
          <a:bodyPr/>
          <a:lstStyle/>
          <a:p>
            <a:endParaRPr lang="en-US"/>
          </a:p>
        </p:txBody>
      </p:sp>
      <p:sp>
        <p:nvSpPr>
          <p:cNvPr id="63490" name="Rectangle 2"/>
          <p:cNvSpPr>
            <a:spLocks noChangeArrowheads="1"/>
          </p:cNvSpPr>
          <p:nvPr>
            <p:ph type="body" idx="1"/>
          </p:nvPr>
        </p:nvSpPr>
        <p:spPr>
          <a:ln/>
        </p:spPr>
        <p:txBody>
          <a:bodyPr/>
          <a:lstStyle/>
          <a:p>
            <a:pPr>
              <a:buFontTx/>
              <a:buBlip>
                <a:blip r:embed="rId2"/>
              </a:buBlip>
            </a:pPr>
            <a:endParaRPr lang="en-US"/>
          </a:p>
        </p:txBody>
      </p:sp>
    </p:spTree>
  </p:cSld>
  <p:clrMapOvr>
    <a:masterClrMapping/>
  </p:clrMapOvr>
  <p:transition xmlns:p14="http://schemas.microsoft.com/office/powerpoint/2010/mai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27650" name="Rectangle 2"/>
          <p:cNvSpPr>
            <a:spLocks/>
          </p:cNvSpPr>
          <p:nvPr/>
        </p:nvSpPr>
        <p:spPr bwMode="auto">
          <a:xfrm>
            <a:off x="5975350" y="2870200"/>
            <a:ext cx="6362700" cy="5740400"/>
          </a:xfrm>
          <a:prstGeom prst="rect">
            <a:avLst/>
          </a:prstGeom>
          <a:noFill/>
          <a:ln>
            <a:noFill/>
          </a:ln>
          <a:effectLst>
            <a:outerShdw blurRad="165100" dist="165100"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7200">
                <a:solidFill>
                  <a:schemeClr val="tx1"/>
                </a:solidFill>
                <a:ea typeface="ＭＳ Ｐゴシック" charset="0"/>
                <a:cs typeface="Papyrus" charset="0"/>
              </a:rPr>
              <a:t>The Bible Could NOT be a product of man alone!!</a:t>
            </a:r>
          </a:p>
        </p:txBody>
      </p:sp>
      <p:sp>
        <p:nvSpPr>
          <p:cNvPr id="27651" name="Rectangle 3"/>
          <p:cNvSpPr>
            <a:spLocks/>
          </p:cNvSpPr>
          <p:nvPr/>
        </p:nvSpPr>
        <p:spPr bwMode="auto">
          <a:xfrm>
            <a:off x="576263" y="558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pic>
        <p:nvPicPr>
          <p:cNvPr id="276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8" presetClass="entr" presetSubtype="0" fill="hold" grpId="0" nodeType="afterEffect">
                                  <p:stCondLst>
                                    <p:cond delay="0"/>
                                  </p:stCondLst>
                                  <p:childTnLst>
                                    <p:set>
                                      <p:cBhvr>
                                        <p:cTn id="6" dur="1" fill="hold">
                                          <p:stCondLst>
                                            <p:cond delay="499"/>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p:cNvSpPr>
          <p:nvPr/>
        </p:nvSpPr>
        <p:spPr bwMode="auto">
          <a:xfrm>
            <a:off x="431800" y="3044825"/>
            <a:ext cx="12052300" cy="4114800"/>
          </a:xfrm>
          <a:prstGeom prst="rect">
            <a:avLst/>
          </a:prstGeom>
          <a:gradFill rotWithShape="0">
            <a:gsLst>
              <a:gs pos="0">
                <a:srgbClr val="FAFCF4"/>
              </a:gs>
              <a:gs pos="65001">
                <a:srgbClr val="F2F7E4"/>
              </a:gs>
              <a:gs pos="100000">
                <a:srgbClr val="EDF4D9"/>
              </a:gs>
            </a:gsLst>
            <a:lin ang="5400000" scaled="1"/>
          </a:gradFill>
          <a:ln w="9525" cap="flat">
            <a:solidFill>
              <a:srgbClr val="AAB390"/>
            </a:solidFill>
            <a:prstDash val="solid"/>
            <a:round/>
            <a:headEnd type="none" w="med" len="med"/>
            <a:tailEnd type="none" w="med" len="med"/>
          </a:ln>
          <a:effectLst>
            <a:outerShdw blurRad="38100" dist="19999" dir="5400000" algn="ctr" rotWithShape="0">
              <a:schemeClr val="bg2">
                <a:alpha val="37999"/>
              </a:schemeClr>
            </a:outerShdw>
          </a:effectLst>
        </p:spPr>
        <p:txBody>
          <a:bodyPr lIns="38100" tIns="38100" rIns="38100" bIns="38100"/>
          <a:lstStyle/>
          <a:p>
            <a:r>
              <a:rPr lang="en-US" sz="2800">
                <a:solidFill>
                  <a:srgbClr val="000000"/>
                </a:solidFill>
                <a:effectLst>
                  <a:outerShdw blurRad="38100" dist="38100" dir="2700000" algn="tl">
                    <a:srgbClr val="FFFFFF"/>
                  </a:outerShdw>
                </a:effectLst>
                <a:latin typeface="Berlin Sans FB Demi Bold" charset="0"/>
                <a:ea typeface="ＭＳ Ｐゴシック" charset="0"/>
                <a:cs typeface="Berlin Sans FB Demi Bold" charset="0"/>
                <a:sym typeface="Berlin Sans FB Demi Bold" charset="0"/>
              </a:rPr>
              <a:t>Charts by Don McClain</a:t>
            </a:r>
            <a:endPar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endParaRP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Prepared November 8-10, 2012</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Preached November 11, 2012</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West 65</a:t>
            </a:r>
            <a:r>
              <a:rPr lang="en-US" sz="2800" baseline="310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th</a:t>
            </a:r>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 Street church of Christ</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P.O. Box 190062</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Little Rock AR 72219</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501-568-1062</a:t>
            </a:r>
          </a:p>
          <a:p>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Prepared using PPT 2010</a:t>
            </a:r>
          </a:p>
          <a:p>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Email –</a:t>
            </a:r>
            <a:r>
              <a:rPr lang="en-US" sz="1600">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rPr>
              <a:t> </a:t>
            </a:r>
            <a:r>
              <a:rPr lang="en-US" sz="1600" u="sng">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2" invalidUrl="http://"/>
              </a:rPr>
              <a:t>donmcclain@sbcglobal.net</a:t>
            </a:r>
            <a:r>
              <a:rPr lang="en-US" sz="1600" u="sng">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rPr>
              <a:t> </a:t>
            </a:r>
            <a:r>
              <a:rPr lang="en-US" sz="1600">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rPr>
              <a:t> </a:t>
            </a:r>
            <a:endPar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endParaRPr>
          </a:p>
          <a:p>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More PPT &amp; Audio Sermons:</a:t>
            </a:r>
          </a:p>
          <a:p>
            <a:r>
              <a:rPr lang="en-US" sz="1600" u="sng">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rPr>
              <a:t>http://w65stchurchofchri</a:t>
            </a:r>
            <a:r>
              <a:rPr lang="en-US" sz="1600" u="sng">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3"/>
              </a:rPr>
              <a:t>st.org/coc/sermons/</a:t>
            </a:r>
            <a:r>
              <a:rPr lang="en-US" sz="1600">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3"/>
              </a:rPr>
              <a:t> </a:t>
            </a:r>
          </a:p>
        </p:txBody>
      </p:sp>
      <p:sp>
        <p:nvSpPr>
          <p:cNvPr id="64514" name="Rectangle 2"/>
          <p:cNvSpPr>
            <a:spLocks/>
          </p:cNvSpPr>
          <p:nvPr/>
        </p:nvSpPr>
        <p:spPr bwMode="auto">
          <a:xfrm>
            <a:off x="431800" y="7550150"/>
            <a:ext cx="12052300" cy="965200"/>
          </a:xfrm>
          <a:prstGeom prst="rect">
            <a:avLst/>
          </a:prstGeom>
          <a:solidFill>
            <a:schemeClr val="accent1"/>
          </a:solidFill>
          <a:ln w="381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38100" tIns="38100" rIns="38100" bIns="38100"/>
          <a:lstStyle/>
          <a:p>
            <a:r>
              <a:rPr lang="en-US" sz="1800">
                <a:solidFill>
                  <a:schemeClr val="tx1"/>
                </a:solidFill>
                <a:effectLst>
                  <a:outerShdw blurRad="38100" dist="38100" dir="2700000" algn="tl">
                    <a:srgbClr val="000000"/>
                  </a:outerShdw>
                </a:effectLst>
                <a:latin typeface="Book Antiqua" charset="0"/>
                <a:ea typeface="ＭＳ Ｐゴシック" charset="0"/>
                <a:cs typeface="Book Antiqua" charset="0"/>
                <a:sym typeface="Book Antiqua" charset="0"/>
              </a:rPr>
              <a:t>Note – Many of the transition effects used in this presentation may be lost using PPT 2007 Viewer</a:t>
            </a:r>
            <a:endParaRPr lang="en-US" sz="4200">
              <a:solidFill>
                <a:schemeClr val="tx1"/>
              </a:solidFill>
              <a:effectLst>
                <a:outerShdw blurRad="38100" dist="38100" dir="2700000" algn="tl">
                  <a:srgbClr val="000000"/>
                </a:outerShdw>
              </a:effectLst>
              <a:latin typeface="Book Antiqua" charset="0"/>
              <a:ea typeface="ＭＳ Ｐゴシック" charset="0"/>
              <a:cs typeface="Book Antiqua" charset="0"/>
              <a:sym typeface="Book Antiqua" charset="0"/>
            </a:endParaRPr>
          </a:p>
          <a:p>
            <a:r>
              <a:rPr lang="en-US" sz="1800" u="sng">
                <a:solidFill>
                  <a:srgbClr val="CC9900"/>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4"/>
              </a:rPr>
              <a:t>http://www.microsoft.com/downloads/details.aspx?FamilyID=cb9bf144-1076-4615-9951-294eeb832823&amp;displaylang=en</a:t>
            </a:r>
            <a:r>
              <a:rPr lang="en-US" sz="1800">
                <a:solidFill>
                  <a:schemeClr val="tx1"/>
                </a:solidFill>
                <a:effectLst>
                  <a:outerShdw blurRad="38100" dist="38100" dir="2700000" algn="tl">
                    <a:srgbClr val="000000"/>
                  </a:outerShdw>
                </a:effectLst>
                <a:latin typeface="Book Antiqua" charset="0"/>
                <a:ea typeface="ＭＳ Ｐゴシック" charset="0"/>
                <a:cs typeface="Book Antiqua" charset="0"/>
                <a:sym typeface="Book Antiqua" charset="0"/>
              </a:rPr>
              <a:t> </a:t>
            </a:r>
          </a:p>
        </p:txBody>
      </p:sp>
      <p:sp>
        <p:nvSpPr>
          <p:cNvPr id="64515" name="Rectangle 3"/>
          <p:cNvSpPr>
            <a:spLocks/>
          </p:cNvSpPr>
          <p:nvPr/>
        </p:nvSpPr>
        <p:spPr bwMode="auto">
          <a:xfrm>
            <a:off x="285750" y="254000"/>
            <a:ext cx="6456363" cy="444500"/>
          </a:xfrm>
          <a:prstGeom prst="rect">
            <a:avLst/>
          </a:prstGeom>
          <a:noFill/>
          <a:ln>
            <a:noFill/>
          </a:ln>
          <a:effectLst>
            <a:outerShdw blurRad="25400" dist="25399" dir="13860034" algn="ctr" rotWithShape="0">
              <a:srgbClr val="FFFFFF">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FFEFCB"/>
                </a:solidFill>
                <a:effectLst>
                  <a:outerShdw blurRad="38100" dist="38100" dir="2700000" algn="tl">
                    <a:srgbClr val="FFFFFF"/>
                  </a:outerShdw>
                </a:effectLst>
                <a:latin typeface="Footlight MT Light" charset="0"/>
                <a:ea typeface="ＭＳ Ｐゴシック" charset="0"/>
                <a:cs typeface="Footlight MT Light" charset="0"/>
                <a:sym typeface="Footlight MT Light" charset="0"/>
              </a:rPr>
              <a:t>The Trustworthiness of The Scriptures</a:t>
            </a:r>
          </a:p>
        </p:txBody>
      </p:sp>
      <p:sp>
        <p:nvSpPr>
          <p:cNvPr id="64516" name="Rectangle 4"/>
          <p:cNvSpPr>
            <a:spLocks/>
          </p:cNvSpPr>
          <p:nvPr/>
        </p:nvSpPr>
        <p:spPr bwMode="auto">
          <a:xfrm>
            <a:off x="576263" y="774700"/>
            <a:ext cx="11861800" cy="2184400"/>
          </a:xfrm>
          <a:prstGeom prst="rect">
            <a:avLst/>
          </a:prstGeom>
          <a:noFill/>
          <a:ln>
            <a:noFill/>
          </a:ln>
          <a:effectLst>
            <a:outerShdw blurRad="165100" dist="1269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7600">
                <a:solidFill>
                  <a:srgbClr val="FFEFCB"/>
                </a:solidFill>
                <a:latin typeface="Boulder Regular" charset="0"/>
                <a:ea typeface="ＭＳ Ｐゴシック" charset="0"/>
                <a:cs typeface="Boulder Regular" charset="0"/>
                <a:sym typeface="Boulder Regular" charset="0"/>
              </a:rPr>
              <a:t>From God To Us  - </a:t>
            </a:r>
          </a:p>
          <a:p>
            <a:pPr marL="57150"/>
            <a:r>
              <a:rPr lang="en-US" sz="7800">
                <a:solidFill>
                  <a:srgbClr val="FFEFCB"/>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5219700" y="2616200"/>
            <a:ext cx="7721600" cy="64135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900"/>
              </a:spcBef>
              <a:buClr>
                <a:srgbClr val="804000"/>
              </a:buClr>
              <a:buSzPct val="100000"/>
              <a:buFont typeface="Zapf Dingbats" charset="0"/>
              <a:buChar char="✴"/>
            </a:pPr>
            <a:r>
              <a:rPr lang="en-US" sz="4600" dirty="0">
                <a:solidFill>
                  <a:schemeClr val="tx1"/>
                </a:solidFill>
                <a:latin typeface="Boulder Regular" charset="0"/>
                <a:ea typeface="ＭＳ Ｐゴシック" charset="0"/>
                <a:cs typeface="Boulder Regular" charset="0"/>
                <a:sym typeface="Boulder Regular" charset="0"/>
              </a:rPr>
              <a:t>Harmonious In Thought! </a:t>
            </a:r>
            <a:endParaRPr lang="en-US" sz="4600" dirty="0" smtClean="0">
              <a:solidFill>
                <a:schemeClr val="tx1"/>
              </a:solidFill>
              <a:latin typeface="Boulder Regular" charset="0"/>
              <a:ea typeface="ＭＳ Ｐゴシック" charset="0"/>
              <a:cs typeface="Boulder Regular" charset="0"/>
              <a:sym typeface="Boulder Regular" charset="0"/>
            </a:endParaRPr>
          </a:p>
          <a:p>
            <a:pPr marL="914400" lvl="1" indent="-4572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66 </a:t>
            </a:r>
            <a:r>
              <a:rPr lang="en-US" sz="3500" dirty="0">
                <a:solidFill>
                  <a:schemeClr val="tx1"/>
                </a:solidFill>
                <a:ea typeface="ＭＳ Ｐゴシック" charset="0"/>
                <a:cs typeface="Papyrus" charset="0"/>
              </a:rPr>
              <a:t>different books </a:t>
            </a:r>
            <a:r>
              <a:rPr lang="en-US" sz="3500" dirty="0" smtClean="0">
                <a:solidFill>
                  <a:schemeClr val="tx1"/>
                </a:solidFill>
                <a:ea typeface="ＭＳ Ｐゴシック" charset="0"/>
                <a:cs typeface="Papyrus" charset="0"/>
              </a:rPr>
              <a:t>–</a:t>
            </a:r>
          </a:p>
          <a:p>
            <a:pPr marL="914400" lvl="1" indent="-4572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Written </a:t>
            </a:r>
            <a:r>
              <a:rPr lang="en-US" sz="3500" dirty="0">
                <a:solidFill>
                  <a:schemeClr val="tx1"/>
                </a:solidFill>
                <a:ea typeface="ＭＳ Ｐゴシック" charset="0"/>
                <a:cs typeface="Papyrus" charset="0"/>
              </a:rPr>
              <a:t>by 40 different men – </a:t>
            </a:r>
            <a:endParaRPr lang="en-US" sz="3500" dirty="0" smtClean="0">
              <a:solidFill>
                <a:schemeClr val="tx1"/>
              </a:solidFill>
              <a:ea typeface="ＭＳ Ｐゴシック" charset="0"/>
              <a:cs typeface="Papyrus" charset="0"/>
            </a:endParaRPr>
          </a:p>
          <a:p>
            <a:pPr marL="914400" lvl="1" indent="-4572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Three </a:t>
            </a:r>
            <a:r>
              <a:rPr lang="en-US" sz="3500" dirty="0">
                <a:solidFill>
                  <a:schemeClr val="tx1"/>
                </a:solidFill>
                <a:ea typeface="ＭＳ Ｐゴシック" charset="0"/>
                <a:cs typeface="Papyrus" charset="0"/>
              </a:rPr>
              <a:t>different </a:t>
            </a:r>
            <a:r>
              <a:rPr lang="en-US" sz="3500" dirty="0" smtClean="0">
                <a:solidFill>
                  <a:schemeClr val="tx1"/>
                </a:solidFill>
                <a:ea typeface="ＭＳ Ｐゴシック" charset="0"/>
                <a:cs typeface="Papyrus" charset="0"/>
              </a:rPr>
              <a:t>languages</a:t>
            </a:r>
          </a:p>
          <a:p>
            <a:pPr marL="914400" lvl="1" indent="-4572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written </a:t>
            </a:r>
            <a:r>
              <a:rPr lang="en-US" sz="3500" dirty="0">
                <a:solidFill>
                  <a:schemeClr val="tx1"/>
                </a:solidFill>
                <a:ea typeface="ＭＳ Ｐゴシック" charset="0"/>
                <a:cs typeface="Papyrus" charset="0"/>
              </a:rPr>
              <a:t>over 1600 year span</a:t>
            </a:r>
          </a:p>
          <a:p>
            <a:pPr marL="457200" indent="-457200" algn="l">
              <a:lnSpc>
                <a:spcPct val="90000"/>
              </a:lnSpc>
              <a:spcBef>
                <a:spcPts val="900"/>
              </a:spcBef>
              <a:buClr>
                <a:srgbClr val="804000"/>
              </a:buClr>
              <a:buSzPct val="100000"/>
              <a:buFont typeface="Zapf Dingbats" charset="0"/>
              <a:buChar char="✦"/>
            </a:pPr>
            <a:r>
              <a:rPr lang="en-US" sz="4600" dirty="0">
                <a:solidFill>
                  <a:schemeClr val="tx1"/>
                </a:solidFill>
                <a:latin typeface="Boulder Regular" charset="0"/>
                <a:ea typeface="ＭＳ Ｐゴシック" charset="0"/>
                <a:cs typeface="Boulder Regular" charset="0"/>
                <a:sym typeface="Boulder Regular" charset="0"/>
              </a:rPr>
              <a:t>YET - One Harmonious Thought!</a:t>
            </a:r>
          </a:p>
          <a:p>
            <a:pPr marL="914400" lvl="1" indent="-457200" algn="l">
              <a:lnSpc>
                <a:spcPct val="90000"/>
              </a:lnSpc>
              <a:spcBef>
                <a:spcPts val="900"/>
              </a:spcBef>
              <a:buClr>
                <a:srgbClr val="804000"/>
              </a:buClr>
              <a:buSzPct val="100000"/>
              <a:buFont typeface="Zapf Dingbats" charset="0"/>
              <a:buChar char="✴"/>
            </a:pPr>
            <a:r>
              <a:rPr lang="en-US" sz="3500" dirty="0">
                <a:solidFill>
                  <a:schemeClr val="tx1"/>
                </a:solidFill>
                <a:ea typeface="ＭＳ Ｐゴシック" charset="0"/>
                <a:cs typeface="Papyrus" charset="0"/>
              </a:rPr>
              <a:t>Christ is coming! – </a:t>
            </a:r>
            <a:endParaRPr lang="en-US" sz="3500" dirty="0" smtClean="0">
              <a:solidFill>
                <a:schemeClr val="tx1"/>
              </a:solidFill>
              <a:ea typeface="ＭＳ Ｐゴシック" charset="0"/>
              <a:cs typeface="Papyrus" charset="0"/>
            </a:endParaRPr>
          </a:p>
          <a:p>
            <a:pPr marL="914400" lvl="1" indent="-4572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Christ </a:t>
            </a:r>
            <a:r>
              <a:rPr lang="en-US" sz="3500" dirty="0">
                <a:solidFill>
                  <a:schemeClr val="tx1"/>
                </a:solidFill>
                <a:ea typeface="ＭＳ Ｐゴシック" charset="0"/>
                <a:cs typeface="Papyrus" charset="0"/>
              </a:rPr>
              <a:t>has come! – </a:t>
            </a:r>
            <a:endParaRPr lang="en-US" sz="3500" dirty="0" smtClean="0">
              <a:solidFill>
                <a:schemeClr val="tx1"/>
              </a:solidFill>
              <a:ea typeface="ＭＳ Ｐゴシック" charset="0"/>
              <a:cs typeface="Papyrus" charset="0"/>
            </a:endParaRPr>
          </a:p>
          <a:p>
            <a:pPr marL="914400" lvl="1" indent="-4572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Christ </a:t>
            </a:r>
            <a:r>
              <a:rPr lang="en-US" sz="3500" dirty="0">
                <a:solidFill>
                  <a:schemeClr val="tx1"/>
                </a:solidFill>
                <a:ea typeface="ＭＳ Ｐゴシック" charset="0"/>
                <a:cs typeface="Papyrus" charset="0"/>
              </a:rPr>
              <a:t>is coming again!</a:t>
            </a:r>
          </a:p>
        </p:txBody>
      </p:sp>
      <p:sp>
        <p:nvSpPr>
          <p:cNvPr id="28674"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28675" name="Rectangle 3"/>
          <p:cNvSpPr>
            <a:spLocks/>
          </p:cNvSpPr>
          <p:nvPr/>
        </p:nvSpPr>
        <p:spPr bwMode="auto">
          <a:xfrm>
            <a:off x="576263" y="558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pic>
        <p:nvPicPr>
          <p:cNvPr id="2867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8673">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28673">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28673">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28673">
                                            <p:txEl>
                                              <p:pRg st="3" end="3"/>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2867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28673">
                                            <p:txEl>
                                              <p:pRg st="5" end="5"/>
                                            </p:txEl>
                                          </p:spTgt>
                                        </p:tgtEl>
                                        <p:attrNameLst>
                                          <p:attrName>style.visibility</p:attrName>
                                        </p:attrNameLst>
                                      </p:cBhvr>
                                      <p:to>
                                        <p:strVal val="visible"/>
                                      </p:to>
                                    </p:set>
                                  </p:childTnLst>
                                </p:cTn>
                              </p:par>
                              <p:par>
                                <p:cTn id="19" presetID="168" presetClass="entr" presetSubtype="0" fill="hold" grpId="0" nodeType="withEffect">
                                  <p:stCondLst>
                                    <p:cond delay="0"/>
                                  </p:stCondLst>
                                  <p:childTnLst>
                                    <p:set>
                                      <p:cBhvr>
                                        <p:cTn id="20" dur="1" fill="hold">
                                          <p:stCondLst>
                                            <p:cond delay="499"/>
                                          </p:stCondLst>
                                        </p:cTn>
                                        <p:tgtEl>
                                          <p:spTgt spid="28673">
                                            <p:txEl>
                                              <p:pRg st="6" end="6"/>
                                            </p:txEl>
                                          </p:spTgt>
                                        </p:tgtEl>
                                        <p:attrNameLst>
                                          <p:attrName>style.visibility</p:attrName>
                                        </p:attrNameLst>
                                      </p:cBhvr>
                                      <p:to>
                                        <p:strVal val="visible"/>
                                      </p:to>
                                    </p:set>
                                  </p:childTnLst>
                                </p:cTn>
                              </p:par>
                              <p:par>
                                <p:cTn id="21" presetID="168" presetClass="entr" presetSubtype="0" fill="hold" grpId="0" nodeType="withEffect">
                                  <p:stCondLst>
                                    <p:cond delay="0"/>
                                  </p:stCondLst>
                                  <p:childTnLst>
                                    <p:set>
                                      <p:cBhvr>
                                        <p:cTn id="22" dur="1" fill="hold">
                                          <p:stCondLst>
                                            <p:cond delay="499"/>
                                          </p:stCondLst>
                                        </p:cTn>
                                        <p:tgtEl>
                                          <p:spTgt spid="28673">
                                            <p:txEl>
                                              <p:pRg st="7" end="7"/>
                                            </p:txEl>
                                          </p:spTgt>
                                        </p:tgtEl>
                                        <p:attrNameLst>
                                          <p:attrName>style.visibility</p:attrName>
                                        </p:attrNameLst>
                                      </p:cBhvr>
                                      <p:to>
                                        <p:strVal val="visible"/>
                                      </p:to>
                                    </p:set>
                                  </p:childTnLst>
                                </p:cTn>
                              </p:par>
                              <p:par>
                                <p:cTn id="23" presetID="168" presetClass="entr" presetSubtype="0" fill="hold" grpId="0" nodeType="withEffect">
                                  <p:stCondLst>
                                    <p:cond delay="0"/>
                                  </p:stCondLst>
                                  <p:childTnLst>
                                    <p:set>
                                      <p:cBhvr>
                                        <p:cTn id="24" dur="1" fill="hold">
                                          <p:stCondLst>
                                            <p:cond delay="499"/>
                                          </p:stCondLst>
                                        </p:cTn>
                                        <p:tgtEl>
                                          <p:spTgt spid="2867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9698" name="Rectangle 2"/>
          <p:cNvSpPr>
            <a:spLocks/>
          </p:cNvSpPr>
          <p:nvPr/>
        </p:nvSpPr>
        <p:spPr bwMode="auto">
          <a:xfrm>
            <a:off x="131763" y="673100"/>
            <a:ext cx="12738100" cy="2057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600">
                <a:solidFill>
                  <a:srgbClr val="58350F"/>
                </a:solidFill>
                <a:latin typeface="Rockwell Extra Bold" charset="0"/>
                <a:ea typeface="ＭＳ Ｐゴシック" charset="0"/>
                <a:cs typeface="Rockwell Extra Bold" charset="0"/>
                <a:sym typeface="Rockwell Extra Bold" charset="0"/>
              </a:rPr>
              <a:t>The Biblical Teaching About Inspiration</a:t>
            </a:r>
          </a:p>
        </p:txBody>
      </p:sp>
      <p:sp>
        <p:nvSpPr>
          <p:cNvPr id="29699"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29700" name="AutoShape 4"/>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48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Plenary, verbal inspiration</a:t>
            </a:r>
          </a:p>
        </p:txBody>
      </p:sp>
      <p:sp>
        <p:nvSpPr>
          <p:cNvPr id="29701" name="Rectangle 5"/>
          <p:cNvSpPr>
            <a:spLocks/>
          </p:cNvSpPr>
          <p:nvPr/>
        </p:nvSpPr>
        <p:spPr bwMode="auto">
          <a:xfrm>
            <a:off x="5321300" y="4495800"/>
            <a:ext cx="7353300" cy="46736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700">
                <a:solidFill>
                  <a:schemeClr val="tx1"/>
                </a:solidFill>
                <a:ea typeface="ＭＳ Ｐゴシック" charset="0"/>
                <a:cs typeface="Papyrus" charset="0"/>
              </a:rPr>
              <a:t>Thus, every word in every part of the original manuscript is there because The Holy Spirit directed it to be there . . .</a:t>
            </a:r>
          </a:p>
        </p:txBody>
      </p:sp>
    </p:spTree>
  </p:cSld>
  <p:clrMapOvr>
    <a:masterClrMapping/>
  </p:clrMapOvr>
  <p:transition xmlns:p14="http://schemas.microsoft.com/office/powerpoint/2010/mai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30722" name="Rectangle 2"/>
          <p:cNvSpPr>
            <a:spLocks/>
          </p:cNvSpPr>
          <p:nvPr/>
        </p:nvSpPr>
        <p:spPr bwMode="auto">
          <a:xfrm>
            <a:off x="5638800" y="3587750"/>
            <a:ext cx="690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2038"/>
              </a:spcBef>
            </a:pPr>
            <a:r>
              <a:rPr lang="en-US" sz="5600">
                <a:solidFill>
                  <a:schemeClr val="tx1"/>
                </a:solidFill>
                <a:effectLst>
                  <a:outerShdw blurRad="38100" dist="38100" dir="2700000" algn="tl">
                    <a:srgbClr val="000000"/>
                  </a:outerShdw>
                </a:effectLst>
                <a:latin typeface="Humanist 521 Bold BT" charset="0"/>
                <a:ea typeface="ＭＳ Ｐゴシック" charset="0"/>
                <a:cs typeface="Humanist 521 Bold BT" charset="0"/>
                <a:sym typeface="Humanist 521 Bold BT" charset="0"/>
              </a:rPr>
              <a:t>Inspiration / Revelation</a:t>
            </a:r>
          </a:p>
          <a:p>
            <a:pPr>
              <a:spcBef>
                <a:spcPts val="2038"/>
              </a:spcBef>
            </a:pPr>
            <a:r>
              <a:rPr lang="en-US" sz="5600">
                <a:solidFill>
                  <a:schemeClr val="tx1"/>
                </a:solidFill>
                <a:effectLst>
                  <a:outerShdw blurRad="38100" dist="38100" dir="2700000" algn="tl">
                    <a:srgbClr val="000000"/>
                  </a:outerShdw>
                </a:effectLst>
                <a:latin typeface="Humanist 521 Bold BT" charset="0"/>
                <a:ea typeface="ＭＳ Ｐゴシック" charset="0"/>
                <a:cs typeface="Humanist 521 Bold BT" charset="0"/>
                <a:sym typeface="Humanist 521 Bold BT" charset="0"/>
              </a:rPr>
              <a:t>Words of God Written &amp; Copied</a:t>
            </a:r>
          </a:p>
          <a:p>
            <a:pPr>
              <a:spcBef>
                <a:spcPts val="2038"/>
              </a:spcBef>
            </a:pPr>
            <a:r>
              <a:rPr lang="en-US" sz="5600">
                <a:solidFill>
                  <a:schemeClr val="tx1"/>
                </a:solidFill>
                <a:effectLst>
                  <a:outerShdw blurRad="38100" dist="38100" dir="2700000" algn="tl">
                    <a:srgbClr val="000000"/>
                  </a:outerShdw>
                </a:effectLst>
                <a:latin typeface="Humanist 521 Bold BT" charset="0"/>
                <a:ea typeface="ＭＳ Ｐゴシック" charset="0"/>
                <a:cs typeface="Humanist 521 Bold BT" charset="0"/>
                <a:sym typeface="Humanist 521 Bold BT" charset="0"/>
              </a:rPr>
              <a:t>Canonization -</a:t>
            </a:r>
          </a:p>
        </p:txBody>
      </p:sp>
      <p:sp>
        <p:nvSpPr>
          <p:cNvPr id="30723" name="Rectangle 3"/>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r>
              <a:rPr lang="en-US" sz="7800" dirty="0">
                <a:solidFill>
                  <a:srgbClr val="58350F"/>
                </a:solidFill>
                <a:latin typeface="Amienne" charset="0"/>
                <a:ea typeface="ＭＳ Ｐゴシック" charset="0"/>
                <a:cs typeface="Amienne" charset="0"/>
                <a:sym typeface="Amienne" charset="0"/>
              </a:rPr>
              <a:t>How Did We Get The Bible As It Is Today?</a:t>
            </a:r>
          </a:p>
        </p:txBody>
      </p:sp>
      <p:pic>
        <p:nvPicPr>
          <p:cNvPr id="3072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084638"/>
            <a:ext cx="5067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newsfla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wipe(left)">
                                      <p:cBhvr>
                                        <p:cTn id="7" dur="500"/>
                                        <p:tgtEl>
                                          <p:spTgt spid="30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wipe(left)">
                                      <p:cBhvr>
                                        <p:cTn id="12" dur="500"/>
                                        <p:tgtEl>
                                          <p:spTgt spid="307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wipe(left)">
                                      <p:cBhvr>
                                        <p:cTn id="17" dur="500"/>
                                        <p:tgtEl>
                                          <p:spTgt spid="307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1"/>
          <p:cNvSpPr>
            <a:spLocks/>
          </p:cNvSpPr>
          <p:nvPr/>
        </p:nvSpPr>
        <p:spPr bwMode="auto">
          <a:xfrm>
            <a:off x="266700" y="5029200"/>
            <a:ext cx="5054600" cy="3670300"/>
          </a:xfrm>
          <a:prstGeom prst="roundRect">
            <a:avLst>
              <a:gd name="adj" fmla="val 9037"/>
            </a:avLst>
          </a:prstGeom>
          <a:solidFill>
            <a:schemeClr val="accent1"/>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31746"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31747" name="AutoShape 3"/>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6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History of Writing</a:t>
            </a:r>
          </a:p>
        </p:txBody>
      </p:sp>
      <p:sp>
        <p:nvSpPr>
          <p:cNvPr id="31748" name="Rectangle 4"/>
          <p:cNvSpPr>
            <a:spLocks/>
          </p:cNvSpPr>
          <p:nvPr/>
        </p:nvSpPr>
        <p:spPr bwMode="auto">
          <a:xfrm>
            <a:off x="5321300" y="4381500"/>
            <a:ext cx="7353300" cy="44577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dirty="0">
                <a:solidFill>
                  <a:schemeClr val="tx1"/>
                </a:solidFill>
                <a:ea typeface="ＭＳ Ｐゴシック" charset="0"/>
                <a:cs typeface="Papyrus" charset="0"/>
              </a:rPr>
              <a:t>Mesopotamia -3500 BC – </a:t>
            </a:r>
            <a:endParaRPr lang="en-US" dirty="0" smtClean="0">
              <a:solidFill>
                <a:schemeClr val="tx1"/>
              </a:solidFill>
              <a:ea typeface="ＭＳ Ｐゴシック" charset="0"/>
              <a:cs typeface="Papyrus" charset="0"/>
            </a:endParaRPr>
          </a:p>
          <a:p>
            <a:r>
              <a:rPr lang="en-US" dirty="0" smtClean="0">
                <a:solidFill>
                  <a:schemeClr val="tx1"/>
                </a:solidFill>
                <a:ea typeface="ＭＳ Ｐゴシック" charset="0"/>
                <a:cs typeface="Papyrus" charset="0"/>
              </a:rPr>
              <a:t>Cuneiform </a:t>
            </a:r>
            <a:r>
              <a:rPr lang="en-US" dirty="0">
                <a:solidFill>
                  <a:schemeClr val="tx1"/>
                </a:solidFill>
                <a:ea typeface="ＭＳ Ｐゴシック" charset="0"/>
                <a:cs typeface="Papyrus" charset="0"/>
              </a:rPr>
              <a:t>tablets of the Sumerians; </a:t>
            </a:r>
          </a:p>
          <a:p>
            <a:r>
              <a:rPr lang="en-US" dirty="0">
                <a:solidFill>
                  <a:schemeClr val="tx1"/>
                </a:solidFill>
                <a:ea typeface="ＭＳ Ｐゴシック" charset="0"/>
                <a:cs typeface="Papyrus" charset="0"/>
              </a:rPr>
              <a:t>Temple tablets dating back to 2100 BC in the Ur of </a:t>
            </a:r>
            <a:r>
              <a:rPr lang="en-US" dirty="0" err="1">
                <a:solidFill>
                  <a:schemeClr val="tx1"/>
                </a:solidFill>
                <a:ea typeface="ＭＳ Ｐゴシック" charset="0"/>
                <a:cs typeface="Papyrus" charset="0"/>
              </a:rPr>
              <a:t>Chaldees</a:t>
            </a:r>
            <a:r>
              <a:rPr lang="en-US" dirty="0">
                <a:solidFill>
                  <a:schemeClr val="tx1"/>
                </a:solidFill>
                <a:ea typeface="ＭＳ Ｐゴシック" charset="0"/>
                <a:cs typeface="Papyrus" charset="0"/>
              </a:rPr>
              <a:t>. </a:t>
            </a:r>
          </a:p>
        </p:txBody>
      </p:sp>
      <p:sp>
        <p:nvSpPr>
          <p:cNvPr id="31749"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pic>
        <p:nvPicPr>
          <p:cNvPr id="31750"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5387975"/>
            <a:ext cx="48006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31751" name="Rectangle 7"/>
          <p:cNvSpPr>
            <a:spLocks/>
          </p:cNvSpPr>
          <p:nvPr/>
        </p:nvSpPr>
        <p:spPr bwMode="auto">
          <a:xfrm>
            <a:off x="198438" y="4527550"/>
            <a:ext cx="3595687" cy="774700"/>
          </a:xfrm>
          <a:prstGeom prst="rect">
            <a:avLst/>
          </a:prstGeom>
          <a:solidFill>
            <a:srgbClr val="000000"/>
          </a:solidFill>
          <a:ln>
            <a:noFill/>
          </a:ln>
          <a:effectLst>
            <a:outerShdw blurRad="63500" dist="101600" dir="2700000" algn="ctr" rotWithShape="0">
              <a:srgbClr val="808080">
                <a:alpha val="50000"/>
              </a:srgb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3400">
                <a:solidFill>
                  <a:srgbClr val="FFFFFF"/>
                </a:solidFill>
                <a:ea typeface="ＭＳ Ｐゴシック" charset="0"/>
                <a:cs typeface="Papyrus" charset="0"/>
              </a:rPr>
              <a:t>Sumerian</a:t>
            </a:r>
            <a:r>
              <a:rPr lang="en-US" sz="3400">
                <a:solidFill>
                  <a:srgbClr val="FFFFFF"/>
                </a:solidFill>
                <a:latin typeface="Arial Bold" charset="0"/>
                <a:ea typeface="ＭＳ Ｐゴシック" charset="0"/>
                <a:cs typeface="Arial Bold" charset="0"/>
                <a:sym typeface="Arial Bold" charset="0"/>
              </a:rPr>
              <a:t> Tokens</a:t>
            </a:r>
            <a:r>
              <a:rPr lang="en-US" sz="3400">
                <a:solidFill>
                  <a:srgbClr val="FFFFFF"/>
                </a:solidFill>
                <a:ea typeface="ＭＳ Ｐゴシック" charset="0"/>
                <a:cs typeface="Papyrus" charset="0"/>
              </a:rPr>
              <a:t> </a:t>
            </a:r>
          </a:p>
        </p:txBody>
      </p:sp>
    </p:spTree>
  </p:cSld>
  <p:clrMapOvr>
    <a:masterClrMapping/>
  </p:clrMapOvr>
  <p:transition xmlns:p14="http://schemas.microsoft.com/office/powerpoint/2010/mai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1"/>
          <p:cNvSpPr>
            <a:spLocks/>
          </p:cNvSpPr>
          <p:nvPr/>
        </p:nvSpPr>
        <p:spPr bwMode="auto">
          <a:xfrm>
            <a:off x="266700" y="5029200"/>
            <a:ext cx="5054600" cy="3670300"/>
          </a:xfrm>
          <a:prstGeom prst="roundRect">
            <a:avLst>
              <a:gd name="adj" fmla="val 9037"/>
            </a:avLst>
          </a:prstGeom>
          <a:solidFill>
            <a:schemeClr val="accent1"/>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32770"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32771" name="AutoShape 3"/>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6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History of Writing</a:t>
            </a:r>
          </a:p>
        </p:txBody>
      </p:sp>
      <p:pic>
        <p:nvPicPr>
          <p:cNvPr id="3277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6197600"/>
            <a:ext cx="4724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32775" name="Rectangle 7"/>
          <p:cNvSpPr>
            <a:spLocks/>
          </p:cNvSpPr>
          <p:nvPr/>
        </p:nvSpPr>
        <p:spPr bwMode="auto">
          <a:xfrm>
            <a:off x="250825" y="4324350"/>
            <a:ext cx="3175000" cy="1447800"/>
          </a:xfrm>
          <a:prstGeom prst="rect">
            <a:avLst/>
          </a:prstGeom>
          <a:solidFill>
            <a:srgbClr val="000000"/>
          </a:solidFill>
          <a:ln>
            <a:noFill/>
          </a:ln>
          <a:effectLst>
            <a:outerShdw blurRad="63500" dist="101600" dir="2700000" algn="ctr" rotWithShape="0">
              <a:srgbClr val="808080">
                <a:alpha val="50000"/>
              </a:srgb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400">
                <a:solidFill>
                  <a:srgbClr val="FFFFFF"/>
                </a:solidFill>
                <a:ea typeface="ＭＳ Ｐゴシック" charset="0"/>
                <a:cs typeface="Papyrus" charset="0"/>
              </a:rPr>
              <a:t>Persian Cuneiform </a:t>
            </a:r>
          </a:p>
        </p:txBody>
      </p:sp>
      <p:sp>
        <p:nvSpPr>
          <p:cNvPr id="9" name="Rectangle 4"/>
          <p:cNvSpPr>
            <a:spLocks/>
          </p:cNvSpPr>
          <p:nvPr/>
        </p:nvSpPr>
        <p:spPr bwMode="auto">
          <a:xfrm>
            <a:off x="5321300" y="4381500"/>
            <a:ext cx="7353300" cy="44577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dirty="0">
                <a:solidFill>
                  <a:schemeClr val="tx1"/>
                </a:solidFill>
                <a:ea typeface="ＭＳ Ｐゴシック" charset="0"/>
                <a:cs typeface="Papyrus" charset="0"/>
              </a:rPr>
              <a:t>Mesopotamia -3500 BC – </a:t>
            </a:r>
            <a:endParaRPr lang="en-US" dirty="0" smtClean="0">
              <a:solidFill>
                <a:schemeClr val="tx1"/>
              </a:solidFill>
              <a:ea typeface="ＭＳ Ｐゴシック" charset="0"/>
              <a:cs typeface="Papyrus" charset="0"/>
            </a:endParaRPr>
          </a:p>
          <a:p>
            <a:r>
              <a:rPr lang="en-US" dirty="0" smtClean="0">
                <a:solidFill>
                  <a:schemeClr val="tx1"/>
                </a:solidFill>
                <a:ea typeface="ＭＳ Ｐゴシック" charset="0"/>
                <a:cs typeface="Papyrus" charset="0"/>
              </a:rPr>
              <a:t>Cuneiform </a:t>
            </a:r>
            <a:r>
              <a:rPr lang="en-US" dirty="0">
                <a:solidFill>
                  <a:schemeClr val="tx1"/>
                </a:solidFill>
                <a:ea typeface="ＭＳ Ｐゴシック" charset="0"/>
                <a:cs typeface="Papyrus" charset="0"/>
              </a:rPr>
              <a:t>tablets of the Sumerians; </a:t>
            </a:r>
          </a:p>
          <a:p>
            <a:r>
              <a:rPr lang="en-US" dirty="0">
                <a:solidFill>
                  <a:schemeClr val="tx1"/>
                </a:solidFill>
                <a:ea typeface="ＭＳ Ｐゴシック" charset="0"/>
                <a:cs typeface="Papyrus" charset="0"/>
              </a:rPr>
              <a:t>Temple tablets dating back to 2100 BC in the Ur of </a:t>
            </a:r>
            <a:r>
              <a:rPr lang="en-US" dirty="0" err="1">
                <a:solidFill>
                  <a:schemeClr val="tx1"/>
                </a:solidFill>
                <a:ea typeface="ＭＳ Ｐゴシック" charset="0"/>
                <a:cs typeface="Papyrus" charset="0"/>
              </a:rPr>
              <a:t>Chaldees</a:t>
            </a:r>
            <a:r>
              <a:rPr lang="en-US" dirty="0">
                <a:solidFill>
                  <a:schemeClr val="tx1"/>
                </a:solidFill>
                <a:ea typeface="ＭＳ Ｐゴシック" charset="0"/>
                <a:cs typeface="Papyrus" charset="0"/>
              </a:rPr>
              <a:t>. </a:t>
            </a:r>
          </a:p>
        </p:txBody>
      </p:sp>
      <p:sp>
        <p:nvSpPr>
          <p:cNvPr id="10" name="Rectangle 5"/>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80000"/>
              </a:lnSpc>
            </a:pPr>
            <a:r>
              <a:rPr lang="en-US" sz="7600" dirty="0">
                <a:solidFill>
                  <a:srgbClr val="58350F"/>
                </a:solidFill>
                <a:latin typeface="Boulder Regular" charset="0"/>
                <a:ea typeface="ＭＳ Ｐゴシック" charset="0"/>
                <a:cs typeface="Boulder Regular" charset="0"/>
                <a:sym typeface="Boulder Regular" charset="0"/>
              </a:rPr>
              <a:t>From God To Us  - </a:t>
            </a:r>
          </a:p>
          <a:p>
            <a:pPr marL="57150">
              <a:lnSpc>
                <a:spcPct val="80000"/>
              </a:lnSpc>
            </a:pPr>
            <a:r>
              <a:rPr lang="en-US" sz="7800" dirty="0">
                <a:solidFill>
                  <a:srgbClr val="58350F"/>
                </a:solidFill>
                <a:latin typeface="Amienne" charset="0"/>
                <a:ea typeface="ＭＳ Ｐゴシック" charset="0"/>
                <a:cs typeface="Amienne" charset="0"/>
                <a:sym typeface="Amienne" charset="0"/>
              </a:rPr>
              <a:t>How Did We Get The Bible As It Is Today?</a:t>
            </a:r>
          </a:p>
        </p:txBody>
      </p:sp>
    </p:spTree>
  </p:cSld>
  <p:clrMapOvr>
    <a:masterClrMapping/>
  </p:clrMapOvr>
  <p:transition xmlns:p14="http://schemas.microsoft.com/office/powerpoint/2010/main" spd="med">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5.xml.rels><?xml version="1.0" encoding="UTF-8" standalone="yes"?>
<Relationships xmlns="http://schemas.openxmlformats.org/package/2006/relationships"><Relationship Id="rId1" Type="http://schemas.openxmlformats.org/officeDocument/2006/relationships/image" Target="../media/image1.png"/></Relationships>
</file>

<file path=ppt/theme/_rels/theme16.xml.rels><?xml version="1.0" encoding="UTF-8" standalone="yes"?>
<Relationships xmlns="http://schemas.openxmlformats.org/package/2006/relationships"><Relationship Id="rId1" Type="http://schemas.openxmlformats.org/officeDocument/2006/relationships/image" Target="../media/image1.png"/></Relationships>
</file>

<file path=ppt/theme/_rels/theme17.xml.rels><?xml version="1.0" encoding="UTF-8" standalone="yes"?>
<Relationships xmlns="http://schemas.openxmlformats.org/package/2006/relationships"><Relationship Id="rId1" Type="http://schemas.openxmlformats.org/officeDocument/2006/relationships/image" Target="../media/image1.png"/></Relationships>
</file>

<file path=ppt/theme/_rels/theme18.xml.rels><?xml version="1.0" encoding="UTF-8" standalone="yes"?>
<Relationships xmlns="http://schemas.openxmlformats.org/package/2006/relationships"><Relationship Id="rId1" Type="http://schemas.openxmlformats.org/officeDocument/2006/relationships/image" Target="../media/image1.png"/></Relationships>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20.xml.rels><?xml version="1.0" encoding="UTF-8" standalone="yes"?>
<Relationships xmlns="http://schemas.openxmlformats.org/package/2006/relationships"><Relationship Id="rId1" Type="http://schemas.openxmlformats.org/officeDocument/2006/relationships/image" Target="../media/image1.png"/></Relationships>
</file>

<file path=ppt/theme/_rels/theme21.xml.rels><?xml version="1.0" encoding="UTF-8" standalone="yes"?>
<Relationships xmlns="http://schemas.openxmlformats.org/package/2006/relationships"><Relationship Id="rId1" Type="http://schemas.openxmlformats.org/officeDocument/2006/relationships/image" Target="../media/image1.png"/></Relationships>
</file>

<file path=ppt/theme/_rels/theme22.xml.rels><?xml version="1.0" encoding="UTF-8" standalone="yes"?>
<Relationships xmlns="http://schemas.openxmlformats.org/package/2006/relationships"><Relationship Id="rId1" Type="http://schemas.openxmlformats.org/officeDocument/2006/relationships/image" Target="../media/image1.png"/></Relationships>
</file>

<file path=ppt/theme/_rels/theme23.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Bullets">
  <a:themeElements>
    <a:clrScheme name="">
      <a:dk1>
        <a:srgbClr val="2F1A14"/>
      </a:dk1>
      <a:lt1>
        <a:srgbClr val="D0E5EB"/>
      </a:lt1>
      <a:dk2>
        <a:srgbClr val="000000"/>
      </a:dk2>
      <a:lt2>
        <a:srgbClr val="00000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Vertic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Vertic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 Top">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Top">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Subtitle">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Subtitle">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 Center">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Center">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lank">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lank">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Default - Title and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and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fault - Two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wo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wo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Default - Title Only">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Only">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Default - 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Default - 1_Section Head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1_Section Header">
      <a:majorFont>
        <a:latin typeface="Constantia"/>
        <a:ea typeface="ヒラギノ角ゴ ProN W3"/>
        <a:cs typeface="ヒラギノ角ゴ ProN W3"/>
      </a:majorFont>
      <a:minorFont>
        <a:latin typeface="Constantia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1_Section 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2F1A14"/>
      </a:dk1>
      <a:lt1>
        <a:srgbClr val="D0E5EB"/>
      </a:lt1>
      <a:dk2>
        <a:srgbClr val="000000"/>
      </a:dk2>
      <a:lt2>
        <a:srgbClr val="FFFFFF"/>
      </a:lt2>
      <a:accent1>
        <a:srgbClr val="FFFFFF"/>
      </a:accent1>
      <a:accent2>
        <a:srgbClr val="333399"/>
      </a:accent2>
      <a:accent3>
        <a:srgbClr val="E4F0F3"/>
      </a:accent3>
      <a:accent4>
        <a:srgbClr val="27140F"/>
      </a:accent4>
      <a:accent5>
        <a:srgbClr val="FFFFF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Default - Title and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and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Default - 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Title &amp; 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Title &amp; 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000000"/>
      </a:dk1>
      <a:lt1>
        <a:srgbClr val="FFFFFF"/>
      </a:lt1>
      <a:dk2>
        <a:srgbClr val="000000"/>
      </a:dk2>
      <a:lt2>
        <a:srgbClr val="000000"/>
      </a:lt2>
      <a:accent1>
        <a:srgbClr val="333333"/>
      </a:accent1>
      <a:accent2>
        <a:srgbClr val="333399"/>
      </a:accent2>
      <a:accent3>
        <a:srgbClr val="AAAAAA"/>
      </a:accent3>
      <a:accent4>
        <a:srgbClr val="DADADA"/>
      </a:accent4>
      <a:accent5>
        <a:srgbClr val="ADADAD"/>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Horizont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 Lef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Lef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2 Column">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2 Column">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Bullets &amp; Photo">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Bullets &amp; Photo">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Righ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Righ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TotalTime>
  <Pages>0</Pages>
  <Words>2843</Words>
  <Characters>0</Characters>
  <Application>Microsoft Macintosh PowerPoint</Application>
  <PresentationFormat>Custom</PresentationFormat>
  <Lines>0</Lines>
  <Paragraphs>284</Paragraphs>
  <Slides>40</Slides>
  <Notes>0</Notes>
  <HiddenSlides>0</HiddenSlides>
  <MMClips>0</MMClips>
  <ScaleCrop>false</ScaleCrop>
  <HeadingPairs>
    <vt:vector size="6" baseType="variant">
      <vt:variant>
        <vt:lpstr>Fonts Used</vt:lpstr>
      </vt:variant>
      <vt:variant>
        <vt:i4>18</vt:i4>
      </vt:variant>
      <vt:variant>
        <vt:lpstr>Theme</vt:lpstr>
      </vt:variant>
      <vt:variant>
        <vt:i4>23</vt:i4>
      </vt:variant>
      <vt:variant>
        <vt:lpstr>Slide Titles</vt:lpstr>
      </vt:variant>
      <vt:variant>
        <vt:i4>40</vt:i4>
      </vt:variant>
    </vt:vector>
  </HeadingPairs>
  <TitlesOfParts>
    <vt:vector size="81" baseType="lpstr">
      <vt:lpstr>Papyrus</vt:lpstr>
      <vt:lpstr>ヒラギノ角ゴ ProN W3</vt:lpstr>
      <vt:lpstr>Helvetica Neue Light</vt:lpstr>
      <vt:lpstr>Constantia</vt:lpstr>
      <vt:lpstr>Wingdings 2</vt:lpstr>
      <vt:lpstr>Constantia Bold</vt:lpstr>
      <vt:lpstr>ヒラギノ角ゴ ProN W6</vt:lpstr>
      <vt:lpstr>Zapf Dingbats</vt:lpstr>
      <vt:lpstr>Rockwell Extra Bold</vt:lpstr>
      <vt:lpstr>Amienne</vt:lpstr>
      <vt:lpstr>Footlight MT Light</vt:lpstr>
      <vt:lpstr>Boulder Regular</vt:lpstr>
      <vt:lpstr>Humanist 521 Bold BT</vt:lpstr>
      <vt:lpstr>Arial Bold</vt:lpstr>
      <vt:lpstr>Lithograph Bold</vt:lpstr>
      <vt:lpstr>Times New Roman</vt:lpstr>
      <vt:lpstr>Berlin Sans FB Demi Bold</vt:lpstr>
      <vt:lpstr>Book Antiqua</vt:lpstr>
      <vt:lpstr>Title &amp; Bullets</vt:lpstr>
      <vt:lpstr>Title &amp; Bullets</vt:lpstr>
      <vt:lpstr>Title &amp; Bullets</vt:lpstr>
      <vt:lpstr>Bullets</vt:lpstr>
      <vt:lpstr>Photo - Horizontal</vt:lpstr>
      <vt:lpstr>Title &amp; Bullets - Left</vt:lpstr>
      <vt:lpstr>Title &amp; Bullets - 2 Column</vt:lpstr>
      <vt:lpstr>Title, Bullets &amp; Photo</vt:lpstr>
      <vt:lpstr>Title &amp; Bullets - Right</vt:lpstr>
      <vt:lpstr>Photo - Vertical</vt:lpstr>
      <vt:lpstr>Title - Top</vt:lpstr>
      <vt:lpstr>Title &amp; Subtitle</vt:lpstr>
      <vt:lpstr>Title - Center</vt:lpstr>
      <vt:lpstr>Blank</vt:lpstr>
      <vt:lpstr>Default - Title and Content</vt:lpstr>
      <vt:lpstr>Default - Two Content</vt:lpstr>
      <vt:lpstr>Default - Title Only</vt:lpstr>
      <vt:lpstr>Default - Blank</vt:lpstr>
      <vt:lpstr>Default - 1_Section Header</vt:lpstr>
      <vt:lpstr>Default - Title and Content</vt:lpstr>
      <vt:lpstr>Default - Blank</vt:lpstr>
      <vt:lpstr>Title &amp; Bullets</vt:lpstr>
      <vt:lpstr>Title &amp;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Don McClain</dc:creator>
  <cp:keywords/>
  <dc:description/>
  <cp:lastModifiedBy>Don Mcclain</cp:lastModifiedBy>
  <cp:revision>2</cp:revision>
  <dcterms:modified xsi:type="dcterms:W3CDTF">2012-11-12T17:41:10Z</dcterms:modified>
</cp:coreProperties>
</file>