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Lst>
  <p:sldIdLst>
    <p:sldId id="256" r:id="rId40"/>
    <p:sldId id="283" r:id="rId41"/>
    <p:sldId id="285" r:id="rId42"/>
    <p:sldId id="286" r:id="rId43"/>
    <p:sldId id="257" r:id="rId44"/>
    <p:sldId id="288" r:id="rId45"/>
    <p:sldId id="289" r:id="rId46"/>
    <p:sldId id="290" r:id="rId47"/>
    <p:sldId id="291" r:id="rId48"/>
    <p:sldId id="292" r:id="rId49"/>
    <p:sldId id="300" r:id="rId50"/>
    <p:sldId id="301" r:id="rId51"/>
    <p:sldId id="302" r:id="rId52"/>
    <p:sldId id="293" r:id="rId53"/>
    <p:sldId id="294" r:id="rId54"/>
    <p:sldId id="295" r:id="rId55"/>
    <p:sldId id="298" r:id="rId56"/>
    <p:sldId id="299" r:id="rId57"/>
    <p:sldId id="305" r:id="rId58"/>
    <p:sldId id="306" r:id="rId59"/>
    <p:sldId id="308" r:id="rId60"/>
    <p:sldId id="303" r:id="rId61"/>
    <p:sldId id="309" r:id="rId62"/>
    <p:sldId id="310" r:id="rId63"/>
    <p:sldId id="312" r:id="rId64"/>
    <p:sldId id="307" r:id="rId65"/>
    <p:sldId id="313" r:id="rId66"/>
    <p:sldId id="311" r:id="rId67"/>
    <p:sldId id="314" r:id="rId68"/>
    <p:sldId id="316" r:id="rId69"/>
    <p:sldId id="318" r:id="rId70"/>
    <p:sldId id="320" r:id="rId71"/>
    <p:sldId id="321" r:id="rId72"/>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Chalkboard" charset="0"/>
        <a:ea typeface="ヒラギノ明朝 ProN W3" charset="0"/>
        <a:cs typeface="ヒラギノ明朝 ProN W3" charset="0"/>
        <a:sym typeface="Chalkboard" charset="0"/>
      </a:defRPr>
    </a:lvl1pPr>
    <a:lvl2pPr marL="457200" algn="ctr" rtl="0" fontAlgn="base">
      <a:spcBef>
        <a:spcPct val="0"/>
      </a:spcBef>
      <a:spcAft>
        <a:spcPct val="0"/>
      </a:spcAft>
      <a:defRPr sz="4200" kern="1200">
        <a:solidFill>
          <a:srgbClr val="FFFFFF"/>
        </a:solidFill>
        <a:latin typeface="Chalkboard" charset="0"/>
        <a:ea typeface="ヒラギノ明朝 ProN W3" charset="0"/>
        <a:cs typeface="ヒラギノ明朝 ProN W3" charset="0"/>
        <a:sym typeface="Chalkboard" charset="0"/>
      </a:defRPr>
    </a:lvl2pPr>
    <a:lvl3pPr marL="914400" algn="ctr" rtl="0" fontAlgn="base">
      <a:spcBef>
        <a:spcPct val="0"/>
      </a:spcBef>
      <a:spcAft>
        <a:spcPct val="0"/>
      </a:spcAft>
      <a:defRPr sz="4200" kern="1200">
        <a:solidFill>
          <a:srgbClr val="FFFFFF"/>
        </a:solidFill>
        <a:latin typeface="Chalkboard" charset="0"/>
        <a:ea typeface="ヒラギノ明朝 ProN W3" charset="0"/>
        <a:cs typeface="ヒラギノ明朝 ProN W3" charset="0"/>
        <a:sym typeface="Chalkboard" charset="0"/>
      </a:defRPr>
    </a:lvl3pPr>
    <a:lvl4pPr marL="1371600" algn="ctr" rtl="0" fontAlgn="base">
      <a:spcBef>
        <a:spcPct val="0"/>
      </a:spcBef>
      <a:spcAft>
        <a:spcPct val="0"/>
      </a:spcAft>
      <a:defRPr sz="4200" kern="1200">
        <a:solidFill>
          <a:srgbClr val="FFFFFF"/>
        </a:solidFill>
        <a:latin typeface="Chalkboard" charset="0"/>
        <a:ea typeface="ヒラギノ明朝 ProN W3" charset="0"/>
        <a:cs typeface="ヒラギノ明朝 ProN W3" charset="0"/>
        <a:sym typeface="Chalkboard" charset="0"/>
      </a:defRPr>
    </a:lvl4pPr>
    <a:lvl5pPr marL="1828800" algn="ctr" rtl="0" fontAlgn="base">
      <a:spcBef>
        <a:spcPct val="0"/>
      </a:spcBef>
      <a:spcAft>
        <a:spcPct val="0"/>
      </a:spcAft>
      <a:defRPr sz="4200" kern="1200">
        <a:solidFill>
          <a:srgbClr val="FFFFFF"/>
        </a:solidFill>
        <a:latin typeface="Chalkboard" charset="0"/>
        <a:ea typeface="ヒラギノ明朝 ProN W3" charset="0"/>
        <a:cs typeface="ヒラギノ明朝 ProN W3" charset="0"/>
        <a:sym typeface="Chalkboard" charset="0"/>
      </a:defRPr>
    </a:lvl5pPr>
    <a:lvl6pPr marL="2286000" algn="l" defTabSz="457200" rtl="0" eaLnBrk="1" latinLnBrk="0" hangingPunct="1">
      <a:defRPr sz="4200" kern="1200">
        <a:solidFill>
          <a:srgbClr val="FFFFFF"/>
        </a:solidFill>
        <a:latin typeface="Chalkboard" charset="0"/>
        <a:ea typeface="ヒラギノ明朝 ProN W3" charset="0"/>
        <a:cs typeface="ヒラギノ明朝 ProN W3" charset="0"/>
        <a:sym typeface="Chalkboard" charset="0"/>
      </a:defRPr>
    </a:lvl6pPr>
    <a:lvl7pPr marL="2743200" algn="l" defTabSz="457200" rtl="0" eaLnBrk="1" latinLnBrk="0" hangingPunct="1">
      <a:defRPr sz="4200" kern="1200">
        <a:solidFill>
          <a:srgbClr val="FFFFFF"/>
        </a:solidFill>
        <a:latin typeface="Chalkboard" charset="0"/>
        <a:ea typeface="ヒラギノ明朝 ProN W3" charset="0"/>
        <a:cs typeface="ヒラギノ明朝 ProN W3" charset="0"/>
        <a:sym typeface="Chalkboard" charset="0"/>
      </a:defRPr>
    </a:lvl7pPr>
    <a:lvl8pPr marL="3200400" algn="l" defTabSz="457200" rtl="0" eaLnBrk="1" latinLnBrk="0" hangingPunct="1">
      <a:defRPr sz="4200" kern="1200">
        <a:solidFill>
          <a:srgbClr val="FFFFFF"/>
        </a:solidFill>
        <a:latin typeface="Chalkboard" charset="0"/>
        <a:ea typeface="ヒラギノ明朝 ProN W3" charset="0"/>
        <a:cs typeface="ヒラギノ明朝 ProN W3" charset="0"/>
        <a:sym typeface="Chalkboard" charset="0"/>
      </a:defRPr>
    </a:lvl8pPr>
    <a:lvl9pPr marL="3657600" algn="l" defTabSz="457200" rtl="0" eaLnBrk="1" latinLnBrk="0" hangingPunct="1">
      <a:defRPr sz="4200" kern="1200">
        <a:solidFill>
          <a:srgbClr val="FFFFFF"/>
        </a:solidFill>
        <a:latin typeface="Chalkboard" charset="0"/>
        <a:ea typeface="ヒラギノ明朝 ProN W3" charset="0"/>
        <a:cs typeface="ヒラギノ明朝 ProN W3" charset="0"/>
        <a:sym typeface="Chalkboard"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224"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24.xml"/><Relationship Id="rId64" Type="http://schemas.openxmlformats.org/officeDocument/2006/relationships/slide" Target="slides/slide25.xml"/><Relationship Id="rId65" Type="http://schemas.openxmlformats.org/officeDocument/2006/relationships/slide" Target="slides/slide26.xml"/><Relationship Id="rId66" Type="http://schemas.openxmlformats.org/officeDocument/2006/relationships/slide" Target="slides/slide27.xml"/><Relationship Id="rId67" Type="http://schemas.openxmlformats.org/officeDocument/2006/relationships/slide" Target="slides/slide28.xml"/><Relationship Id="rId68" Type="http://schemas.openxmlformats.org/officeDocument/2006/relationships/slide" Target="slides/slide29.xml"/><Relationship Id="rId69" Type="http://schemas.openxmlformats.org/officeDocument/2006/relationships/slide" Target="slides/slide30.xml"/><Relationship Id="rId50" Type="http://schemas.openxmlformats.org/officeDocument/2006/relationships/slide" Target="slides/slide11.xml"/><Relationship Id="rId51" Type="http://schemas.openxmlformats.org/officeDocument/2006/relationships/slide" Target="slides/slide12.xml"/><Relationship Id="rId52" Type="http://schemas.openxmlformats.org/officeDocument/2006/relationships/slide" Target="slides/slide13.xml"/><Relationship Id="rId53" Type="http://schemas.openxmlformats.org/officeDocument/2006/relationships/slide" Target="slides/slide14.xml"/><Relationship Id="rId54" Type="http://schemas.openxmlformats.org/officeDocument/2006/relationships/slide" Target="slides/slide15.xml"/><Relationship Id="rId55" Type="http://schemas.openxmlformats.org/officeDocument/2006/relationships/slide" Target="slides/slide16.xml"/><Relationship Id="rId56" Type="http://schemas.openxmlformats.org/officeDocument/2006/relationships/slide" Target="slides/slide17.xml"/><Relationship Id="rId57" Type="http://schemas.openxmlformats.org/officeDocument/2006/relationships/slide" Target="slides/slide18.xml"/><Relationship Id="rId58" Type="http://schemas.openxmlformats.org/officeDocument/2006/relationships/slide" Target="slides/slide19.xml"/><Relationship Id="rId59" Type="http://schemas.openxmlformats.org/officeDocument/2006/relationships/slide" Target="slides/slide20.xml"/><Relationship Id="rId40" Type="http://schemas.openxmlformats.org/officeDocument/2006/relationships/slide" Target="slides/slide1.xml"/><Relationship Id="rId41" Type="http://schemas.openxmlformats.org/officeDocument/2006/relationships/slide" Target="slides/slide2.xml"/><Relationship Id="rId42" Type="http://schemas.openxmlformats.org/officeDocument/2006/relationships/slide" Target="slides/slide3.xml"/><Relationship Id="rId43" Type="http://schemas.openxmlformats.org/officeDocument/2006/relationships/slide" Target="slides/slide4.xml"/><Relationship Id="rId44" Type="http://schemas.openxmlformats.org/officeDocument/2006/relationships/slide" Target="slides/slide5.xml"/><Relationship Id="rId45" Type="http://schemas.openxmlformats.org/officeDocument/2006/relationships/slide" Target="slides/slide6.xml"/><Relationship Id="rId46" Type="http://schemas.openxmlformats.org/officeDocument/2006/relationships/slide" Target="slides/slide7.xml"/><Relationship Id="rId47" Type="http://schemas.openxmlformats.org/officeDocument/2006/relationships/slide" Target="slides/slide8.xml"/><Relationship Id="rId48" Type="http://schemas.openxmlformats.org/officeDocument/2006/relationships/slide" Target="slides/slide9.xml"/><Relationship Id="rId4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70" Type="http://schemas.openxmlformats.org/officeDocument/2006/relationships/slide" Target="slides/slide31.xml"/><Relationship Id="rId71" Type="http://schemas.openxmlformats.org/officeDocument/2006/relationships/slide" Target="slides/slide32.xml"/><Relationship Id="rId72" Type="http://schemas.openxmlformats.org/officeDocument/2006/relationships/slide" Target="slides/slide33.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21.xml"/><Relationship Id="rId61" Type="http://schemas.openxmlformats.org/officeDocument/2006/relationships/slide" Target="slides/slide22.xml"/><Relationship Id="rId62" Type="http://schemas.openxmlformats.org/officeDocument/2006/relationships/slide" Target="slides/slide2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0612815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14982"/>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2523744"/>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5357382"/>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14456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230237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992778"/>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703544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21664"/>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3115390"/>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723448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8243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65400"/>
            <a:ext cx="2616200" cy="410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65400"/>
            <a:ext cx="7696200" cy="410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936779"/>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4414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9026897"/>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118544"/>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697111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0730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4725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795397"/>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407504"/>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227286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492773"/>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657768"/>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876502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5185190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02142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556932"/>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470248"/>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25136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0476572"/>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066800"/>
            <a:ext cx="5156200" cy="7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828292"/>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044856"/>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2332261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73145"/>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797175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233687"/>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066361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96633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2962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296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33931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1422251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02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97057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211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17001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93520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4432424"/>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5562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9620702"/>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243062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525773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49462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03200"/>
            <a:ext cx="27940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3200"/>
            <a:ext cx="8229600" cy="833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63061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895163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89332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4734479"/>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153906"/>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732519"/>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57039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5192588"/>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31585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0551260"/>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567560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4247637"/>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03200"/>
            <a:ext cx="27940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3200"/>
            <a:ext cx="8229600" cy="833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31360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6232389"/>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507223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7994965"/>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511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329176"/>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07767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943288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6735356"/>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78163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25192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3240450"/>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304023"/>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03200"/>
            <a:ext cx="27940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3200"/>
            <a:ext cx="8229600" cy="833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05281"/>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3972477"/>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65034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4179727"/>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05031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217089958"/>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47576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786143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4134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32418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451226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3492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5762"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03200"/>
            <a:ext cx="8624888" cy="8509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559132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30307328"/>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01850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553851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902854"/>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89350" y="4940300"/>
            <a:ext cx="294005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26105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259002"/>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7042873"/>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533779"/>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9904021"/>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803338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051926"/>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21275" y="1790700"/>
            <a:ext cx="15081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6900" y="1790700"/>
            <a:ext cx="4371975"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763284"/>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618763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958620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692210"/>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7153236"/>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14400" y="1219200"/>
            <a:ext cx="5511800" cy="731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19200"/>
            <a:ext cx="5511800" cy="731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9107864"/>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030760"/>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81143603"/>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5375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562185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5437135"/>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488822"/>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438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4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9758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112227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340915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852367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156089"/>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7889381"/>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21100" y="2819400"/>
            <a:ext cx="2654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9158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115542"/>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299314"/>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4373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030808"/>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207360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175397"/>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03200"/>
            <a:ext cx="27940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3200"/>
            <a:ext cx="8229600" cy="833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173737"/>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56005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7380901"/>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32730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3546267"/>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819400"/>
            <a:ext cx="2082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007600" y="2819400"/>
            <a:ext cx="2082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608154"/>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978301"/>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5838270"/>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44163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804437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899987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403786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984949"/>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203200"/>
            <a:ext cx="27940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03200"/>
            <a:ext cx="8229600" cy="833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7665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8370160"/>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177537"/>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604483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5016500"/>
            <a:ext cx="55118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511800" cy="127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5941264"/>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306268"/>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0050056"/>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71978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1822499"/>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58783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9263363"/>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866628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1828800"/>
            <a:ext cx="2794000" cy="445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828800"/>
            <a:ext cx="8229600" cy="445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92580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809537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387141"/>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488362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913938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5111884"/>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636675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2884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587245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4484599"/>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9614333"/>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11353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2483747"/>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6228307"/>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91451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6764410"/>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430208"/>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50947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235780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06472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4050666"/>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922571"/>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7812965"/>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765694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27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278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674934"/>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332650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61809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4201339"/>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5067300"/>
            <a:ext cx="2851150" cy="269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51250" y="5067300"/>
            <a:ext cx="2851150" cy="269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925498"/>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2173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81394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7713649"/>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36581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3810018"/>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53680"/>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950029"/>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725" y="2057400"/>
            <a:ext cx="1463675" cy="5702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057400"/>
            <a:ext cx="4238625" cy="5702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674105"/>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0945744"/>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5945235"/>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4427644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696281"/>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297403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203153"/>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517899577"/>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42761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243982"/>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4861456"/>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65060"/>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1932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69800855"/>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341492"/>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806401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440785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501177482"/>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016843"/>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1728646"/>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098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0769761"/>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847370"/>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3530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055115"/>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05844057"/>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2753916"/>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405356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63972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66989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8849963"/>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06375"/>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25033"/>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289229"/>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254249"/>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311614"/>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2382602"/>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13149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22272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642467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171320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137834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5986296"/>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303420"/>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384630"/>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50803"/>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8168993"/>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621230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2454765"/>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967717"/>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581193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1867599"/>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4063575"/>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814519"/>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6829704"/>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851529"/>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666687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803817"/>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2173725"/>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551480"/>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290064"/>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662599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844684"/>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712811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697305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9957008"/>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709947"/>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5915300"/>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074515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017376"/>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479725"/>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4597582"/>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403713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82934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329602"/>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56183642"/>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4560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43475025"/>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0964197"/>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27009"/>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7499440"/>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494148"/>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7486473"/>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504567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4495062"/>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63122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137917"/>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12789251"/>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1131762"/>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0504175"/>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2816593"/>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37760"/>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9146682"/>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094024"/>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94249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771056"/>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3544741"/>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976429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695826"/>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148088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856074"/>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60115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7721867"/>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2463364"/>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2859007"/>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83884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869154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1319092"/>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0925829"/>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681492"/>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022478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86334814"/>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211626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5390382"/>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633644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931609"/>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668502"/>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267416"/>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2250"/>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1694070"/>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9371749"/>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216652"/>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03200"/>
            <a:ext cx="2925762" cy="850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03200"/>
            <a:ext cx="8624888" cy="8509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525981"/>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67136149"/>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20384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0350766"/>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692599"/>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213711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0389000"/>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6427064"/>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648637"/>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3001120"/>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7053907"/>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435070"/>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60144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959496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5401092"/>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0129382"/>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339773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651022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099539"/>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613829"/>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76397"/>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460856"/>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5256285"/>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929810"/>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328928"/>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405340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924256"/>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66822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07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953661"/>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492328"/>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3220261"/>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2494577"/>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3468028"/>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394122"/>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8211562"/>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7423184"/>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963092"/>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897358"/>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50098885"/>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32087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83720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7812837"/>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215906"/>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9720"/>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0521854"/>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613133"/>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2639911"/>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5846280"/>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8695102"/>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29845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7320936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6498480"/>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6441000"/>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2487806"/>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259225"/>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690829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733771"/>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81792"/>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791228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6342899"/>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8110436"/>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207736"/>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97353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98174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4549468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23614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161238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82797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67638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16930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48669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8685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908446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005037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56755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459562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6672481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644581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9417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93757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126085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1473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2039536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95953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7931300"/>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698156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161363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37913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4696407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89572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636412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076264"/>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789343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69124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479581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773767"/>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359121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134769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06474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25568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633398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519387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8213920"/>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862601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900" y="2946400"/>
            <a:ext cx="24765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4706112"/>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669225"/>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466849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45326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300630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33094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66794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914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977937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9756680"/>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06314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836089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46400"/>
            <a:ext cx="515620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49567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05628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651343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84973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158871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27299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5373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2222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2.pn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2.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2.pn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4.pn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pn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4.pn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4.pn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2.pn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4.pn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4.pn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4.pn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4.pn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pn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3" Type="http://schemas.openxmlformats.org/officeDocument/2006/relationships/image" Target="../media/image4.png"/><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4.pn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3" Type="http://schemas.openxmlformats.org/officeDocument/2006/relationships/image" Target="../media/image2.png"/><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3" Type="http://schemas.openxmlformats.org/officeDocument/2006/relationships/image" Target="../media/image2.png"/><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2.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2.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19050"/>
            <a:ext cx="131064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26" name="Rectangle 2"/>
          <p:cNvSpPr>
            <a:spLocks noChangeArrowheads="1"/>
          </p:cNvSpPr>
          <p:nvPr>
            <p:ph type="body" idx="1"/>
          </p:nvPr>
        </p:nvSpPr>
        <p:spPr bwMode="auto">
          <a:xfrm>
            <a:off x="1270000" y="5207000"/>
            <a:ext cx="104648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1027" name="Rectangle 3"/>
          <p:cNvSpPr>
            <a:spLocks noChangeArrowheads="1"/>
          </p:cNvSpPr>
          <p:nvPr>
            <p:ph type="title"/>
          </p:nvPr>
        </p:nvSpPr>
        <p:spPr bwMode="auto">
          <a:xfrm>
            <a:off x="1270000" y="25654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ct val="0"/>
        </a:spcBef>
        <a:spcAft>
          <a:spcPct val="0"/>
        </a:spcAft>
        <a:defRPr sz="3600">
          <a:solidFill>
            <a:schemeClr val="tx1"/>
          </a:solidFill>
          <a:latin typeface="+mn-lt"/>
          <a:ea typeface="+mn-ea"/>
          <a:cs typeface="+mn-cs"/>
          <a:sym typeface="Chalkboard" charset="0"/>
        </a:defRPr>
      </a:lvl1pPr>
      <a:lvl2pPr algn="ctr" rtl="0" fontAlgn="base">
        <a:spcBef>
          <a:spcPct val="0"/>
        </a:spcBef>
        <a:spcAft>
          <a:spcPct val="0"/>
        </a:spcAft>
        <a:defRPr sz="3600">
          <a:solidFill>
            <a:schemeClr val="tx1"/>
          </a:solidFill>
          <a:latin typeface="+mn-lt"/>
          <a:ea typeface="+mn-ea"/>
          <a:cs typeface="+mn-cs"/>
          <a:sym typeface="Chalkboard" charset="0"/>
        </a:defRPr>
      </a:lvl2pPr>
      <a:lvl3pPr algn="ctr" rtl="0" fontAlgn="base">
        <a:spcBef>
          <a:spcPct val="0"/>
        </a:spcBef>
        <a:spcAft>
          <a:spcPct val="0"/>
        </a:spcAft>
        <a:defRPr sz="3600">
          <a:solidFill>
            <a:schemeClr val="tx1"/>
          </a:solidFill>
          <a:latin typeface="+mn-lt"/>
          <a:ea typeface="+mn-ea"/>
          <a:cs typeface="+mn-cs"/>
          <a:sym typeface="Chalkboard" charset="0"/>
        </a:defRPr>
      </a:lvl3pPr>
      <a:lvl4pPr algn="ctr" rtl="0" fontAlgn="base">
        <a:spcBef>
          <a:spcPct val="0"/>
        </a:spcBef>
        <a:spcAft>
          <a:spcPct val="0"/>
        </a:spcAft>
        <a:defRPr sz="3600">
          <a:solidFill>
            <a:schemeClr val="tx1"/>
          </a:solidFill>
          <a:latin typeface="+mn-lt"/>
          <a:ea typeface="+mn-ea"/>
          <a:cs typeface="+mn-cs"/>
          <a:sym typeface="Chalkboard" charset="0"/>
        </a:defRPr>
      </a:lvl4pPr>
      <a:lvl5pPr algn="ctr" rtl="0" fontAlgn="base">
        <a:spcBef>
          <a:spcPct val="0"/>
        </a:spcBef>
        <a:spcAft>
          <a:spcPct val="0"/>
        </a:spcAft>
        <a:defRPr sz="3600">
          <a:solidFill>
            <a:schemeClr val="tx1"/>
          </a:solidFill>
          <a:latin typeface="+mn-lt"/>
          <a:ea typeface="+mn-ea"/>
          <a:cs typeface="+mn-cs"/>
          <a:sym typeface="Chalkboard" charset="0"/>
        </a:defRPr>
      </a:lvl5pPr>
      <a:lvl6pPr marL="457200" algn="ctr" rtl="0" fontAlgn="base">
        <a:spcBef>
          <a:spcPct val="0"/>
        </a:spcBef>
        <a:spcAft>
          <a:spcPct val="0"/>
        </a:spcAft>
        <a:defRPr sz="3600">
          <a:solidFill>
            <a:schemeClr val="tx1"/>
          </a:solidFill>
          <a:latin typeface="+mn-lt"/>
          <a:ea typeface="+mn-ea"/>
          <a:cs typeface="+mn-cs"/>
          <a:sym typeface="Chalkboard" charset="0"/>
        </a:defRPr>
      </a:lvl6pPr>
      <a:lvl7pPr marL="914400" algn="ctr" rtl="0" fontAlgn="base">
        <a:spcBef>
          <a:spcPct val="0"/>
        </a:spcBef>
        <a:spcAft>
          <a:spcPct val="0"/>
        </a:spcAft>
        <a:defRPr sz="3600">
          <a:solidFill>
            <a:schemeClr val="tx1"/>
          </a:solidFill>
          <a:latin typeface="+mn-lt"/>
          <a:ea typeface="+mn-ea"/>
          <a:cs typeface="+mn-cs"/>
          <a:sym typeface="Chalkboard" charset="0"/>
        </a:defRPr>
      </a:lvl7pPr>
      <a:lvl8pPr marL="1371600" algn="ctr" rtl="0" fontAlgn="base">
        <a:spcBef>
          <a:spcPct val="0"/>
        </a:spcBef>
        <a:spcAft>
          <a:spcPct val="0"/>
        </a:spcAft>
        <a:defRPr sz="3600">
          <a:solidFill>
            <a:schemeClr val="tx1"/>
          </a:solidFill>
          <a:latin typeface="+mn-lt"/>
          <a:ea typeface="+mn-ea"/>
          <a:cs typeface="+mn-cs"/>
          <a:sym typeface="Chalkboard" charset="0"/>
        </a:defRPr>
      </a:lvl8pPr>
      <a:lvl9pPr marL="1828800" algn="ctr" rtl="0" fontAlgn="base">
        <a:spcBef>
          <a:spcPct val="0"/>
        </a:spcBef>
        <a:spcAft>
          <a:spcPct val="0"/>
        </a:spcAft>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10242" name="Rectangle 2"/>
          <p:cNvSpPr>
            <a:spLocks noChangeArrowheads="1"/>
          </p:cNvSpPr>
          <p:nvPr>
            <p:ph type="body" idx="1"/>
          </p:nvPr>
        </p:nvSpPr>
        <p:spPr bwMode="auto">
          <a:xfrm>
            <a:off x="1270000" y="2946400"/>
            <a:ext cx="51054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11266" name="Rectangle 2"/>
          <p:cNvSpPr>
            <a:spLocks noChangeArrowheads="1"/>
          </p:cNvSpPr>
          <p:nvPr>
            <p:ph type="body" idx="1"/>
          </p:nvPr>
        </p:nvSpPr>
        <p:spPr bwMode="auto">
          <a:xfrm>
            <a:off x="7607300" y="2946400"/>
            <a:ext cx="41275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ph type="body" idx="1"/>
          </p:nvPr>
        </p:nvSpPr>
        <p:spPr bwMode="auto">
          <a:xfrm>
            <a:off x="1270000" y="1066800"/>
            <a:ext cx="10464800" cy="76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41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1pPr>
      <a:lvl2pPr marL="13874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2pPr>
      <a:lvl3pPr marL="19208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3pPr>
      <a:lvl4pPr marL="2492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4pPr>
      <a:lvl5pPr marL="30765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5pPr>
      <a:lvl6pPr marL="35337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6pPr>
      <a:lvl7pPr marL="39909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7pPr>
      <a:lvl8pPr marL="44481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8pPr>
      <a:lvl9pPr marL="4905375" indent="-434975" algn="l" rtl="0" fontAlgn="base">
        <a:spcBef>
          <a:spcPts val="6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
        <p:nvSpPr>
          <p:cNvPr id="13314" name="Rectangle 2"/>
          <p:cNvSpPr>
            <a:spLocks noChangeArrowheads="1"/>
          </p:cNvSpPr>
          <p:nvPr>
            <p:ph type="body" idx="1"/>
          </p:nvPr>
        </p:nvSpPr>
        <p:spPr bwMode="auto">
          <a:xfrm>
            <a:off x="914400" y="2819400"/>
            <a:ext cx="5461000" cy="5715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
        <p:nvSpPr>
          <p:cNvPr id="14338" name="Rectangle 2"/>
          <p:cNvSpPr>
            <a:spLocks noChangeArrowheads="1"/>
          </p:cNvSpPr>
          <p:nvPr>
            <p:ph type="body" idx="1"/>
          </p:nvPr>
        </p:nvSpPr>
        <p:spPr bwMode="auto">
          <a:xfrm>
            <a:off x="914400" y="2819400"/>
            <a:ext cx="11176000" cy="5715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
        <p:nvSpPr>
          <p:cNvPr id="15362" name="Rectangle 2"/>
          <p:cNvSpPr>
            <a:spLocks noChangeArrowheads="1"/>
          </p:cNvSpPr>
          <p:nvPr>
            <p:ph type="body" idx="1"/>
          </p:nvPr>
        </p:nvSpPr>
        <p:spPr bwMode="auto">
          <a:xfrm>
            <a:off x="914400" y="2819400"/>
            <a:ext cx="11176000" cy="5715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54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1pPr>
      <a:lvl2pPr marL="1438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2pPr>
      <a:lvl3pPr marL="2022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3pPr>
      <a:lvl4pPr marL="26066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4pPr>
      <a:lvl5pPr marL="3190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5pPr>
      <a:lvl6pPr marL="3648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05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562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196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904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1pPr>
      <a:lvl2pPr marL="1489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2pPr>
      <a:lvl3pPr marL="207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3pPr>
      <a:lvl4pPr marL="2657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4pPr>
      <a:lvl5pPr marL="32416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5pPr>
      <a:lvl6pPr marL="3698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56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61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70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ph type="body" idx="1"/>
          </p:nvPr>
        </p:nvSpPr>
        <p:spPr bwMode="auto">
          <a:xfrm>
            <a:off x="596900" y="4940300"/>
            <a:ext cx="60325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
        <p:nvSpPr>
          <p:cNvPr id="17410" name="Rectangle 2"/>
          <p:cNvSpPr>
            <a:spLocks noChangeArrowheads="1"/>
          </p:cNvSpPr>
          <p:nvPr>
            <p:ph type="title"/>
          </p:nvPr>
        </p:nvSpPr>
        <p:spPr bwMode="auto">
          <a:xfrm>
            <a:off x="596900" y="1790700"/>
            <a:ext cx="60325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xmlns:p14="http://schemas.microsoft.com/office/powerpoint/2010/main"/>
  <p:txStyles>
    <p:titleStyle>
      <a:lvl1pPr algn="ctr" rtl="0" fontAlgn="base">
        <a:spcBef>
          <a:spcPct val="0"/>
        </a:spcBef>
        <a:spcAft>
          <a:spcPct val="0"/>
        </a:spcAft>
        <a:defRPr sz="6000">
          <a:solidFill>
            <a:schemeClr val="tx1"/>
          </a:solidFill>
          <a:latin typeface="+mj-lt"/>
          <a:ea typeface="+mj-ea"/>
          <a:cs typeface="+mj-cs"/>
          <a:sym typeface="Chalkboard" charset="0"/>
        </a:defRPr>
      </a:lvl1pPr>
      <a:lvl2pPr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60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ct val="0"/>
        </a:spcBef>
        <a:spcAft>
          <a:spcPct val="0"/>
        </a:spcAft>
        <a:defRPr sz="3200">
          <a:solidFill>
            <a:schemeClr val="tx1"/>
          </a:solidFill>
          <a:latin typeface="+mn-lt"/>
          <a:ea typeface="+mn-ea"/>
          <a:cs typeface="+mn-cs"/>
          <a:sym typeface="Chalkboard" charset="0"/>
        </a:defRPr>
      </a:lvl1pPr>
      <a:lvl2pPr algn="ctr" rtl="0" fontAlgn="base">
        <a:spcBef>
          <a:spcPct val="0"/>
        </a:spcBef>
        <a:spcAft>
          <a:spcPct val="0"/>
        </a:spcAft>
        <a:defRPr sz="3200">
          <a:solidFill>
            <a:schemeClr val="tx1"/>
          </a:solidFill>
          <a:latin typeface="+mn-lt"/>
          <a:ea typeface="+mn-ea"/>
          <a:cs typeface="+mn-cs"/>
          <a:sym typeface="Chalkboard" charset="0"/>
        </a:defRPr>
      </a:lvl2pPr>
      <a:lvl3pPr algn="ctr" rtl="0" fontAlgn="base">
        <a:spcBef>
          <a:spcPct val="0"/>
        </a:spcBef>
        <a:spcAft>
          <a:spcPct val="0"/>
        </a:spcAft>
        <a:defRPr sz="3200">
          <a:solidFill>
            <a:schemeClr val="tx1"/>
          </a:solidFill>
          <a:latin typeface="+mn-lt"/>
          <a:ea typeface="+mn-ea"/>
          <a:cs typeface="+mn-cs"/>
          <a:sym typeface="Chalkboard" charset="0"/>
        </a:defRPr>
      </a:lvl3pPr>
      <a:lvl4pPr algn="ctr" rtl="0" fontAlgn="base">
        <a:spcBef>
          <a:spcPct val="0"/>
        </a:spcBef>
        <a:spcAft>
          <a:spcPct val="0"/>
        </a:spcAft>
        <a:defRPr sz="3200">
          <a:solidFill>
            <a:schemeClr val="tx1"/>
          </a:solidFill>
          <a:latin typeface="+mn-lt"/>
          <a:ea typeface="+mn-ea"/>
          <a:cs typeface="+mn-cs"/>
          <a:sym typeface="Chalkboard" charset="0"/>
        </a:defRPr>
      </a:lvl4pPr>
      <a:lvl5pPr algn="ctr" rtl="0" fontAlgn="base">
        <a:spcBef>
          <a:spcPct val="0"/>
        </a:spcBef>
        <a:spcAft>
          <a:spcPct val="0"/>
        </a:spcAft>
        <a:defRPr sz="3200">
          <a:solidFill>
            <a:schemeClr val="tx1"/>
          </a:solidFill>
          <a:latin typeface="+mn-lt"/>
          <a:ea typeface="+mn-ea"/>
          <a:cs typeface="+mn-cs"/>
          <a:sym typeface="Chalkboard" charset="0"/>
        </a:defRPr>
      </a:lvl5pPr>
      <a:lvl6pPr marL="457200" algn="ctr" rtl="0" fontAlgn="base">
        <a:spcBef>
          <a:spcPct val="0"/>
        </a:spcBef>
        <a:spcAft>
          <a:spcPct val="0"/>
        </a:spcAft>
        <a:defRPr sz="3200">
          <a:solidFill>
            <a:schemeClr val="tx1"/>
          </a:solidFill>
          <a:latin typeface="+mn-lt"/>
          <a:ea typeface="+mn-ea"/>
          <a:cs typeface="+mn-cs"/>
          <a:sym typeface="Chalkboard" charset="0"/>
        </a:defRPr>
      </a:lvl6pPr>
      <a:lvl7pPr marL="914400" algn="ctr" rtl="0" fontAlgn="base">
        <a:spcBef>
          <a:spcPct val="0"/>
        </a:spcBef>
        <a:spcAft>
          <a:spcPct val="0"/>
        </a:spcAft>
        <a:defRPr sz="3200">
          <a:solidFill>
            <a:schemeClr val="tx1"/>
          </a:solidFill>
          <a:latin typeface="+mn-lt"/>
          <a:ea typeface="+mn-ea"/>
          <a:cs typeface="+mn-cs"/>
          <a:sym typeface="Chalkboard" charset="0"/>
        </a:defRPr>
      </a:lvl7pPr>
      <a:lvl8pPr marL="1371600" algn="ctr" rtl="0" fontAlgn="base">
        <a:spcBef>
          <a:spcPct val="0"/>
        </a:spcBef>
        <a:spcAft>
          <a:spcPct val="0"/>
        </a:spcAft>
        <a:defRPr sz="3200">
          <a:solidFill>
            <a:schemeClr val="tx1"/>
          </a:solidFill>
          <a:latin typeface="+mn-lt"/>
          <a:ea typeface="+mn-ea"/>
          <a:cs typeface="+mn-cs"/>
          <a:sym typeface="Chalkboard" charset="0"/>
        </a:defRPr>
      </a:lvl8pPr>
      <a:lvl9pPr marL="1828800" algn="ctr" rtl="0" fontAlgn="base">
        <a:spcBef>
          <a:spcPct val="0"/>
        </a:spcBef>
        <a:spcAft>
          <a:spcPct val="0"/>
        </a:spcAft>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ph type="body" idx="1"/>
          </p:nvPr>
        </p:nvSpPr>
        <p:spPr bwMode="auto">
          <a:xfrm>
            <a:off x="914400" y="1219200"/>
            <a:ext cx="11176000" cy="73152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540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1pPr>
      <a:lvl2pPr marL="14382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2pPr>
      <a:lvl3pPr marL="20224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3pPr>
      <a:lvl4pPr marL="26066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4pPr>
      <a:lvl5pPr marL="31908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5pPr>
      <a:lvl6pPr marL="36480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6pPr>
      <a:lvl7pPr marL="41052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7pPr>
      <a:lvl8pPr marL="45624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8pPr>
      <a:lvl9pPr marL="5019675" indent="-523875" algn="l" rtl="0" fontAlgn="base">
        <a:spcBef>
          <a:spcPts val="5500"/>
        </a:spcBef>
        <a:spcAft>
          <a:spcPct val="0"/>
        </a:spcAft>
        <a:buSzPct val="139000"/>
        <a:buChar char="•"/>
        <a:defRPr sz="36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
        <p:nvSpPr>
          <p:cNvPr id="19458" name="Rectangle 2"/>
          <p:cNvSpPr>
            <a:spLocks noChangeArrowheads="1"/>
          </p:cNvSpPr>
          <p:nvPr>
            <p:ph type="body" idx="1"/>
          </p:nvPr>
        </p:nvSpPr>
        <p:spPr bwMode="auto">
          <a:xfrm>
            <a:off x="914400" y="2819400"/>
            <a:ext cx="5461000" cy="5715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19050"/>
            <a:ext cx="131064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92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4382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716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543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127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ph type="title"/>
          </p:nvPr>
        </p:nvSpPr>
        <p:spPr bwMode="auto">
          <a:xfrm>
            <a:off x="914400" y="203200"/>
            <a:ext cx="11176000" cy="254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
        <p:nvSpPr>
          <p:cNvPr id="20482" name="Rectangle 2"/>
          <p:cNvSpPr>
            <a:spLocks noChangeArrowheads="1"/>
          </p:cNvSpPr>
          <p:nvPr>
            <p:ph type="body" idx="1"/>
          </p:nvPr>
        </p:nvSpPr>
        <p:spPr bwMode="auto">
          <a:xfrm>
            <a:off x="7772400" y="2819400"/>
            <a:ext cx="4318000" cy="5715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814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1pPr>
      <a:lvl2pPr marL="1398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2pPr>
      <a:lvl3pPr marL="198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3pPr>
      <a:lvl4pPr marL="2566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4pPr>
      <a:lvl5pPr marL="31511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5pPr>
      <a:lvl6pPr marL="36083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6pPr>
      <a:lvl7pPr marL="40655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7pPr>
      <a:lvl8pPr marL="45227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8pPr>
      <a:lvl9pPr marL="4979988" indent="-484188" algn="l" rtl="0" fontAlgn="base">
        <a:spcBef>
          <a:spcPts val="3600"/>
        </a:spcBef>
        <a:spcAft>
          <a:spcPct val="0"/>
        </a:spcAft>
        <a:buSzPct val="139000"/>
        <a:buChar char="•"/>
        <a:defRPr sz="32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ph type="title"/>
          </p:nvPr>
        </p:nvSpPr>
        <p:spPr bwMode="auto">
          <a:xfrm>
            <a:off x="914400" y="1828800"/>
            <a:ext cx="11176000" cy="3048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Monaco" charset="0"/>
              </a:rPr>
              <a:t>Click to edit Master title style</a:t>
            </a:r>
          </a:p>
        </p:txBody>
      </p:sp>
      <p:sp>
        <p:nvSpPr>
          <p:cNvPr id="21506" name="Rectangle 2"/>
          <p:cNvSpPr>
            <a:spLocks noChangeArrowheads="1"/>
          </p:cNvSpPr>
          <p:nvPr>
            <p:ph type="body" idx="1"/>
          </p:nvPr>
        </p:nvSpPr>
        <p:spPr bwMode="auto">
          <a:xfrm>
            <a:off x="914400" y="5016500"/>
            <a:ext cx="11176000" cy="1270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algn="ctr" rtl="0" fontAlgn="base">
        <a:spcBef>
          <a:spcPct val="0"/>
        </a:spcBef>
        <a:spcAft>
          <a:spcPct val="0"/>
        </a:spcAft>
        <a:defRPr sz="3600">
          <a:solidFill>
            <a:schemeClr val="tx1"/>
          </a:solidFill>
          <a:latin typeface="+mn-lt"/>
          <a:ea typeface="+mn-ea"/>
          <a:cs typeface="+mn-cs"/>
          <a:sym typeface="Monaco" charset="0"/>
        </a:defRPr>
      </a:lvl1pPr>
      <a:lvl2pPr algn="ctr" rtl="0" fontAlgn="base">
        <a:spcBef>
          <a:spcPct val="0"/>
        </a:spcBef>
        <a:spcAft>
          <a:spcPct val="0"/>
        </a:spcAft>
        <a:defRPr sz="3600">
          <a:solidFill>
            <a:schemeClr val="tx1"/>
          </a:solidFill>
          <a:latin typeface="+mn-lt"/>
          <a:ea typeface="+mn-ea"/>
          <a:cs typeface="+mn-cs"/>
          <a:sym typeface="Monaco" charset="0"/>
        </a:defRPr>
      </a:lvl2pPr>
      <a:lvl3pPr algn="ctr" rtl="0" fontAlgn="base">
        <a:spcBef>
          <a:spcPct val="0"/>
        </a:spcBef>
        <a:spcAft>
          <a:spcPct val="0"/>
        </a:spcAft>
        <a:defRPr sz="3600">
          <a:solidFill>
            <a:schemeClr val="tx1"/>
          </a:solidFill>
          <a:latin typeface="+mn-lt"/>
          <a:ea typeface="+mn-ea"/>
          <a:cs typeface="+mn-cs"/>
          <a:sym typeface="Monaco" charset="0"/>
        </a:defRPr>
      </a:lvl3pPr>
      <a:lvl4pPr algn="ctr" rtl="0" fontAlgn="base">
        <a:spcBef>
          <a:spcPct val="0"/>
        </a:spcBef>
        <a:spcAft>
          <a:spcPct val="0"/>
        </a:spcAft>
        <a:defRPr sz="3600">
          <a:solidFill>
            <a:schemeClr val="tx1"/>
          </a:solidFill>
          <a:latin typeface="+mn-lt"/>
          <a:ea typeface="+mn-ea"/>
          <a:cs typeface="+mn-cs"/>
          <a:sym typeface="Monaco" charset="0"/>
        </a:defRPr>
      </a:lvl4pPr>
      <a:lvl5pPr algn="ctr" rtl="0" fontAlgn="base">
        <a:spcBef>
          <a:spcPct val="0"/>
        </a:spcBef>
        <a:spcAft>
          <a:spcPct val="0"/>
        </a:spcAft>
        <a:defRPr sz="3600">
          <a:solidFill>
            <a:schemeClr val="tx1"/>
          </a:solidFill>
          <a:latin typeface="+mn-lt"/>
          <a:ea typeface="+mn-ea"/>
          <a:cs typeface="+mn-cs"/>
          <a:sym typeface="Monaco" charset="0"/>
        </a:defRPr>
      </a:lvl5pPr>
      <a:lvl6pPr marL="457200" algn="ctr" rtl="0" fontAlgn="base">
        <a:spcBef>
          <a:spcPct val="0"/>
        </a:spcBef>
        <a:spcAft>
          <a:spcPct val="0"/>
        </a:spcAft>
        <a:defRPr sz="3600">
          <a:solidFill>
            <a:schemeClr val="tx1"/>
          </a:solidFill>
          <a:latin typeface="+mn-lt"/>
          <a:ea typeface="+mn-ea"/>
          <a:cs typeface="+mn-cs"/>
          <a:sym typeface="Monaco" charset="0"/>
        </a:defRPr>
      </a:lvl6pPr>
      <a:lvl7pPr marL="914400" algn="ctr" rtl="0" fontAlgn="base">
        <a:spcBef>
          <a:spcPct val="0"/>
        </a:spcBef>
        <a:spcAft>
          <a:spcPct val="0"/>
        </a:spcAft>
        <a:defRPr sz="3600">
          <a:solidFill>
            <a:schemeClr val="tx1"/>
          </a:solidFill>
          <a:latin typeface="+mn-lt"/>
          <a:ea typeface="+mn-ea"/>
          <a:cs typeface="+mn-cs"/>
          <a:sym typeface="Monaco" charset="0"/>
        </a:defRPr>
      </a:lvl7pPr>
      <a:lvl8pPr marL="1371600" algn="ctr" rtl="0" fontAlgn="base">
        <a:spcBef>
          <a:spcPct val="0"/>
        </a:spcBef>
        <a:spcAft>
          <a:spcPct val="0"/>
        </a:spcAft>
        <a:defRPr sz="3600">
          <a:solidFill>
            <a:schemeClr val="tx1"/>
          </a:solidFill>
          <a:latin typeface="+mn-lt"/>
          <a:ea typeface="+mn-ea"/>
          <a:cs typeface="+mn-cs"/>
          <a:sym typeface="Monaco" charset="0"/>
        </a:defRPr>
      </a:lvl8pPr>
      <a:lvl9pPr marL="1828800" algn="ctr" rtl="0" fontAlgn="base">
        <a:spcBef>
          <a:spcPct val="0"/>
        </a:spcBef>
        <a:spcAft>
          <a:spcPct val="0"/>
        </a:spcAft>
        <a:defRPr sz="36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ph type="title"/>
          </p:nvPr>
        </p:nvSpPr>
        <p:spPr bwMode="auto">
          <a:xfrm>
            <a:off x="914400" y="3352800"/>
            <a:ext cx="11176000" cy="30480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algn="ctr" rtl="0" fontAlgn="base">
        <a:spcBef>
          <a:spcPct val="0"/>
        </a:spcBef>
        <a:spcAft>
          <a:spcPct val="0"/>
        </a:spcAft>
        <a:defRPr sz="3000">
          <a:solidFill>
            <a:schemeClr val="tx1"/>
          </a:solidFill>
          <a:latin typeface="+mn-lt"/>
          <a:ea typeface="+mn-ea"/>
          <a:cs typeface="+mn-cs"/>
          <a:sym typeface="Monaco" charset="0"/>
        </a:defRPr>
      </a:lvl1pPr>
      <a:lvl2pPr algn="ctr" rtl="0" fontAlgn="base">
        <a:spcBef>
          <a:spcPct val="0"/>
        </a:spcBef>
        <a:spcAft>
          <a:spcPct val="0"/>
        </a:spcAft>
        <a:defRPr sz="3000">
          <a:solidFill>
            <a:schemeClr val="tx1"/>
          </a:solidFill>
          <a:latin typeface="+mn-lt"/>
          <a:ea typeface="+mn-ea"/>
          <a:cs typeface="+mn-cs"/>
          <a:sym typeface="Monaco" charset="0"/>
        </a:defRPr>
      </a:lvl2pPr>
      <a:lvl3pPr algn="ctr" rtl="0" fontAlgn="base">
        <a:spcBef>
          <a:spcPct val="0"/>
        </a:spcBef>
        <a:spcAft>
          <a:spcPct val="0"/>
        </a:spcAft>
        <a:defRPr sz="3000">
          <a:solidFill>
            <a:schemeClr val="tx1"/>
          </a:solidFill>
          <a:latin typeface="+mn-lt"/>
          <a:ea typeface="+mn-ea"/>
          <a:cs typeface="+mn-cs"/>
          <a:sym typeface="Monaco" charset="0"/>
        </a:defRPr>
      </a:lvl3pPr>
      <a:lvl4pPr algn="ctr" rtl="0" fontAlgn="base">
        <a:spcBef>
          <a:spcPct val="0"/>
        </a:spcBef>
        <a:spcAft>
          <a:spcPct val="0"/>
        </a:spcAft>
        <a:defRPr sz="3000">
          <a:solidFill>
            <a:schemeClr val="tx1"/>
          </a:solidFill>
          <a:latin typeface="+mn-lt"/>
          <a:ea typeface="+mn-ea"/>
          <a:cs typeface="+mn-cs"/>
          <a:sym typeface="Monaco" charset="0"/>
        </a:defRPr>
      </a:lvl4pPr>
      <a:lvl5pPr algn="ctr" rtl="0" fontAlgn="base">
        <a:spcBef>
          <a:spcPct val="0"/>
        </a:spcBef>
        <a:spcAft>
          <a:spcPct val="0"/>
        </a:spcAft>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ph type="title"/>
          </p:nvPr>
        </p:nvSpPr>
        <p:spPr bwMode="auto">
          <a:xfrm>
            <a:off x="914400" y="7696200"/>
            <a:ext cx="11176000" cy="13081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Monaco" charset="0"/>
              </a:rPr>
              <a:t>Click to edit Master title style</a:t>
            </a:r>
          </a:p>
        </p:txBody>
      </p:sp>
    </p:spTree>
  </p:cSld>
  <p:clrMap bg1="dk2" tx1="lt1" bg2="dk1"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algn="ctr" rtl="0" fontAlgn="base">
        <a:spcBef>
          <a:spcPct val="0"/>
        </a:spcBef>
        <a:spcAft>
          <a:spcPct val="0"/>
        </a:spcAft>
        <a:defRPr sz="3000">
          <a:solidFill>
            <a:schemeClr val="tx1"/>
          </a:solidFill>
          <a:latin typeface="+mn-lt"/>
          <a:ea typeface="+mn-ea"/>
          <a:cs typeface="+mn-cs"/>
          <a:sym typeface="Monaco" charset="0"/>
        </a:defRPr>
      </a:lvl1pPr>
      <a:lvl2pPr algn="ctr" rtl="0" fontAlgn="base">
        <a:spcBef>
          <a:spcPct val="0"/>
        </a:spcBef>
        <a:spcAft>
          <a:spcPct val="0"/>
        </a:spcAft>
        <a:defRPr sz="3000">
          <a:solidFill>
            <a:schemeClr val="tx1"/>
          </a:solidFill>
          <a:latin typeface="+mn-lt"/>
          <a:ea typeface="+mn-ea"/>
          <a:cs typeface="+mn-cs"/>
          <a:sym typeface="Monaco" charset="0"/>
        </a:defRPr>
      </a:lvl2pPr>
      <a:lvl3pPr algn="ctr" rtl="0" fontAlgn="base">
        <a:spcBef>
          <a:spcPct val="0"/>
        </a:spcBef>
        <a:spcAft>
          <a:spcPct val="0"/>
        </a:spcAft>
        <a:defRPr sz="3000">
          <a:solidFill>
            <a:schemeClr val="tx1"/>
          </a:solidFill>
          <a:latin typeface="+mn-lt"/>
          <a:ea typeface="+mn-ea"/>
          <a:cs typeface="+mn-cs"/>
          <a:sym typeface="Monaco" charset="0"/>
        </a:defRPr>
      </a:lvl3pPr>
      <a:lvl4pPr algn="ctr" rtl="0" fontAlgn="base">
        <a:spcBef>
          <a:spcPct val="0"/>
        </a:spcBef>
        <a:spcAft>
          <a:spcPct val="0"/>
        </a:spcAft>
        <a:defRPr sz="3000">
          <a:solidFill>
            <a:schemeClr val="tx1"/>
          </a:solidFill>
          <a:latin typeface="+mn-lt"/>
          <a:ea typeface="+mn-ea"/>
          <a:cs typeface="+mn-cs"/>
          <a:sym typeface="Monaco" charset="0"/>
        </a:defRPr>
      </a:lvl4pPr>
      <a:lvl5pPr algn="ctr" rtl="0" fontAlgn="base">
        <a:spcBef>
          <a:spcPct val="0"/>
        </a:spcBef>
        <a:spcAft>
          <a:spcPct val="0"/>
        </a:spcAft>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7" name="Rectangle 1"/>
          <p:cNvSpPr>
            <a:spLocks noChangeArrowheads="1"/>
          </p:cNvSpPr>
          <p:nvPr>
            <p:ph type="title"/>
          </p:nvPr>
        </p:nvSpPr>
        <p:spPr bwMode="auto">
          <a:xfrm>
            <a:off x="647700" y="2057400"/>
            <a:ext cx="5854700" cy="28575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Monaco" charset="0"/>
              </a:rPr>
              <a:t>Click to edit Master title style</a:t>
            </a:r>
          </a:p>
        </p:txBody>
      </p:sp>
      <p:sp>
        <p:nvSpPr>
          <p:cNvPr id="24578" name="Rectangle 2"/>
          <p:cNvSpPr>
            <a:spLocks noChangeArrowheads="1"/>
          </p:cNvSpPr>
          <p:nvPr>
            <p:ph type="body" idx="1"/>
          </p:nvPr>
        </p:nvSpPr>
        <p:spPr bwMode="auto">
          <a:xfrm>
            <a:off x="647700" y="5067300"/>
            <a:ext cx="5854700" cy="2692400"/>
          </a:xfrm>
          <a:prstGeom prst="rect">
            <a:avLst/>
          </a:prstGeom>
          <a:noFill/>
          <a:ln>
            <a:noFill/>
          </a:ln>
          <a:effectLst>
            <a:outerShdw blurRad="25400" dist="25399" dir="189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Monaco" charset="0"/>
              </a:rPr>
              <a:t>Click to edit Master text styles</a:t>
            </a:r>
          </a:p>
          <a:p>
            <a:pPr lvl="1"/>
            <a:r>
              <a:rPr lang="en-US">
                <a:sym typeface="Monaco" charset="0"/>
              </a:rPr>
              <a:t>Second level</a:t>
            </a:r>
          </a:p>
          <a:p>
            <a:pPr lvl="2"/>
            <a:r>
              <a:rPr lang="en-US">
                <a:sym typeface="Monaco" charset="0"/>
              </a:rPr>
              <a:t>Third level</a:t>
            </a:r>
          </a:p>
          <a:p>
            <a:pPr lvl="3"/>
            <a:r>
              <a:rPr lang="en-US">
                <a:sym typeface="Monaco" charset="0"/>
              </a:rPr>
              <a:t>Fourth level</a:t>
            </a:r>
          </a:p>
          <a:p>
            <a:pPr lvl="4"/>
            <a:r>
              <a:rPr lang="en-US">
                <a:sym typeface="Monaco" charset="0"/>
              </a:rPr>
              <a:t>Fifth level</a:t>
            </a:r>
          </a:p>
        </p:txBody>
      </p:sp>
    </p:spTree>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xmlns:p14="http://schemas.microsoft.com/office/powerpoint/2010/main"/>
  <p:txStyles>
    <p:titleStyle>
      <a:lvl1pPr algn="ctr" rtl="0" fontAlgn="base">
        <a:spcBef>
          <a:spcPct val="0"/>
        </a:spcBef>
        <a:spcAft>
          <a:spcPct val="0"/>
        </a:spcAft>
        <a:defRPr sz="6000">
          <a:solidFill>
            <a:schemeClr val="tx1"/>
          </a:solidFill>
          <a:latin typeface="+mj-lt"/>
          <a:ea typeface="+mj-ea"/>
          <a:cs typeface="+mj-cs"/>
          <a:sym typeface="Monaco" charset="0"/>
        </a:defRPr>
      </a:lvl1pPr>
      <a:lvl2pPr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6000">
          <a:solidFill>
            <a:schemeClr val="tx1"/>
          </a:solidFill>
          <a:latin typeface="Monaco" charset="0"/>
          <a:ea typeface="ヒラギノ角ゴ ProN W3" charset="0"/>
          <a:cs typeface="ヒラギノ角ゴ ProN W3" charset="0"/>
          <a:sym typeface="Monaco" charset="0"/>
        </a:defRPr>
      </a:lvl9pPr>
    </p:titleStyle>
    <p:bodyStyle>
      <a:lvl1pPr algn="ctr" rtl="0" fontAlgn="base">
        <a:spcBef>
          <a:spcPct val="0"/>
        </a:spcBef>
        <a:spcAft>
          <a:spcPct val="0"/>
        </a:spcAft>
        <a:defRPr sz="3000">
          <a:solidFill>
            <a:schemeClr val="tx1"/>
          </a:solidFill>
          <a:latin typeface="+mn-lt"/>
          <a:ea typeface="+mn-ea"/>
          <a:cs typeface="+mn-cs"/>
          <a:sym typeface="Monaco" charset="0"/>
        </a:defRPr>
      </a:lvl1pPr>
      <a:lvl2pPr algn="ctr" rtl="0" fontAlgn="base">
        <a:spcBef>
          <a:spcPct val="0"/>
        </a:spcBef>
        <a:spcAft>
          <a:spcPct val="0"/>
        </a:spcAft>
        <a:defRPr sz="3000">
          <a:solidFill>
            <a:schemeClr val="tx1"/>
          </a:solidFill>
          <a:latin typeface="+mn-lt"/>
          <a:ea typeface="+mn-ea"/>
          <a:cs typeface="+mn-cs"/>
          <a:sym typeface="Monaco" charset="0"/>
        </a:defRPr>
      </a:lvl2pPr>
      <a:lvl3pPr algn="ctr" rtl="0" fontAlgn="base">
        <a:spcBef>
          <a:spcPct val="0"/>
        </a:spcBef>
        <a:spcAft>
          <a:spcPct val="0"/>
        </a:spcAft>
        <a:defRPr sz="3000">
          <a:solidFill>
            <a:schemeClr val="tx1"/>
          </a:solidFill>
          <a:latin typeface="+mn-lt"/>
          <a:ea typeface="+mn-ea"/>
          <a:cs typeface="+mn-cs"/>
          <a:sym typeface="Monaco" charset="0"/>
        </a:defRPr>
      </a:lvl3pPr>
      <a:lvl4pPr algn="ctr" rtl="0" fontAlgn="base">
        <a:spcBef>
          <a:spcPct val="0"/>
        </a:spcBef>
        <a:spcAft>
          <a:spcPct val="0"/>
        </a:spcAft>
        <a:defRPr sz="3000">
          <a:solidFill>
            <a:schemeClr val="tx1"/>
          </a:solidFill>
          <a:latin typeface="+mn-lt"/>
          <a:ea typeface="+mn-ea"/>
          <a:cs typeface="+mn-cs"/>
          <a:sym typeface="Monaco" charset="0"/>
        </a:defRPr>
      </a:lvl4pPr>
      <a:lvl5pPr algn="ctr" rtl="0" fontAlgn="base">
        <a:spcBef>
          <a:spcPct val="0"/>
        </a:spcBef>
        <a:spcAft>
          <a:spcPct val="0"/>
        </a:spcAft>
        <a:defRPr sz="3000">
          <a:solidFill>
            <a:schemeClr val="tx1"/>
          </a:solidFill>
          <a:latin typeface="+mn-lt"/>
          <a:ea typeface="+mn-ea"/>
          <a:cs typeface="+mn-cs"/>
          <a:sym typeface="Monaco" charset="0"/>
        </a:defRPr>
      </a:lvl5pPr>
      <a:lvl6pPr marL="457200" algn="ctr" rtl="0" fontAlgn="base">
        <a:spcBef>
          <a:spcPct val="0"/>
        </a:spcBef>
        <a:spcAft>
          <a:spcPct val="0"/>
        </a:spcAft>
        <a:defRPr sz="3000">
          <a:solidFill>
            <a:schemeClr val="tx1"/>
          </a:solidFill>
          <a:latin typeface="+mn-lt"/>
          <a:ea typeface="+mn-ea"/>
          <a:cs typeface="+mn-cs"/>
          <a:sym typeface="Monaco" charset="0"/>
        </a:defRPr>
      </a:lvl6pPr>
      <a:lvl7pPr marL="914400" algn="ctr" rtl="0" fontAlgn="base">
        <a:spcBef>
          <a:spcPct val="0"/>
        </a:spcBef>
        <a:spcAft>
          <a:spcPct val="0"/>
        </a:spcAft>
        <a:defRPr sz="3000">
          <a:solidFill>
            <a:schemeClr val="tx1"/>
          </a:solidFill>
          <a:latin typeface="+mn-lt"/>
          <a:ea typeface="+mn-ea"/>
          <a:cs typeface="+mn-cs"/>
          <a:sym typeface="Monaco" charset="0"/>
        </a:defRPr>
      </a:lvl7pPr>
      <a:lvl8pPr marL="1371600" algn="ctr" rtl="0" fontAlgn="base">
        <a:spcBef>
          <a:spcPct val="0"/>
        </a:spcBef>
        <a:spcAft>
          <a:spcPct val="0"/>
        </a:spcAft>
        <a:defRPr sz="3000">
          <a:solidFill>
            <a:schemeClr val="tx1"/>
          </a:solidFill>
          <a:latin typeface="+mn-lt"/>
          <a:ea typeface="+mn-ea"/>
          <a:cs typeface="+mn-cs"/>
          <a:sym typeface="Monaco" charset="0"/>
        </a:defRPr>
      </a:lvl8pPr>
      <a:lvl9pPr marL="1828800" algn="ctr" rtl="0" fontAlgn="base">
        <a:spcBef>
          <a:spcPct val="0"/>
        </a:spcBef>
        <a:spcAft>
          <a:spcPct val="0"/>
        </a:spcAft>
        <a:defRPr sz="30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6626"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Rectangle 1"/>
          <p:cNvSpPr>
            <a:spLocks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Rectangle 1"/>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28674" name="Rectangle 2"/>
          <p:cNvSpPr>
            <a:spLocks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 y="-12700"/>
            <a:ext cx="131191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Chalkboard" charset="0"/>
        </a:defRPr>
      </a:lvl1pPr>
      <a:lvl2pPr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000">
          <a:solidFill>
            <a:schemeClr val="tx1"/>
          </a:solidFill>
          <a:latin typeface="Chalkboard" charset="0"/>
          <a:ea typeface="ヒラギノ明朝 ProN W3" charset="0"/>
          <a:cs typeface="ヒラギノ明朝 ProN W3" charset="0"/>
          <a:sym typeface="Chalkboard" charset="0"/>
        </a:defRPr>
      </a:lvl9pPr>
    </p:titleStyle>
    <p:bodyStyle>
      <a:lvl1pPr marL="8921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1pPr>
      <a:lvl2pPr marL="14382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2pPr>
      <a:lvl3pPr marL="19716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3pPr>
      <a:lvl4pPr marL="25431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4pPr>
      <a:lvl5pPr marL="31273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4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1"/>
          <p:cNvSpPr>
            <a:spLocks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1746" name="Rectangle 2"/>
          <p:cNvSpPr>
            <a:spLocks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2770" name="Rectangle 2"/>
          <p:cNvSpPr>
            <a:spLocks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817"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92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4382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716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543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127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84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4041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98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56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5842" name="Rectangle 2"/>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5"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6866"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9"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7890" name="Rectangle 2"/>
          <p:cNvSpPr>
            <a:spLocks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Rectangle 1"/>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8914" name="Rectangle 2"/>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7" name="Rectangle 1"/>
          <p:cNvSpPr>
            <a:spLocks noChangeArrowheads="1"/>
          </p:cNvSpPr>
          <p:nvPr>
            <p:ph type="title"/>
          </p:nvPr>
        </p:nvSpPr>
        <p:spPr bwMode="auto">
          <a:xfrm>
            <a:off x="1270000" y="73660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ct val="0"/>
        </a:spcBef>
        <a:spcAft>
          <a:spcPct val="0"/>
        </a:spcAft>
        <a:defRPr sz="3200">
          <a:solidFill>
            <a:schemeClr val="tx1"/>
          </a:solidFill>
          <a:latin typeface="+mn-lt"/>
          <a:ea typeface="+mn-ea"/>
          <a:cs typeface="+mn-cs"/>
          <a:sym typeface="Chalkboard" charset="0"/>
        </a:defRPr>
      </a:lvl1pPr>
      <a:lvl2pPr algn="ctr" rtl="0" fontAlgn="base">
        <a:spcBef>
          <a:spcPct val="0"/>
        </a:spcBef>
        <a:spcAft>
          <a:spcPct val="0"/>
        </a:spcAft>
        <a:defRPr sz="3200">
          <a:solidFill>
            <a:schemeClr val="tx1"/>
          </a:solidFill>
          <a:latin typeface="+mn-lt"/>
          <a:ea typeface="+mn-ea"/>
          <a:cs typeface="+mn-cs"/>
          <a:sym typeface="Chalkboard" charset="0"/>
        </a:defRPr>
      </a:lvl2pPr>
      <a:lvl3pPr algn="ctr" rtl="0" fontAlgn="base">
        <a:spcBef>
          <a:spcPct val="0"/>
        </a:spcBef>
        <a:spcAft>
          <a:spcPct val="0"/>
        </a:spcAft>
        <a:defRPr sz="3200">
          <a:solidFill>
            <a:schemeClr val="tx1"/>
          </a:solidFill>
          <a:latin typeface="+mn-lt"/>
          <a:ea typeface="+mn-ea"/>
          <a:cs typeface="+mn-cs"/>
          <a:sym typeface="Chalkboard" charset="0"/>
        </a:defRPr>
      </a:lvl3pPr>
      <a:lvl4pPr algn="ctr" rtl="0" fontAlgn="base">
        <a:spcBef>
          <a:spcPct val="0"/>
        </a:spcBef>
        <a:spcAft>
          <a:spcPct val="0"/>
        </a:spcAft>
        <a:defRPr sz="3200">
          <a:solidFill>
            <a:schemeClr val="tx1"/>
          </a:solidFill>
          <a:latin typeface="+mn-lt"/>
          <a:ea typeface="+mn-ea"/>
          <a:cs typeface="+mn-cs"/>
          <a:sym typeface="Chalkboard" charset="0"/>
        </a:defRPr>
      </a:lvl4pPr>
      <a:lvl5pPr algn="ctr" rtl="0" fontAlgn="base">
        <a:spcBef>
          <a:spcPct val="0"/>
        </a:spcBef>
        <a:spcAft>
          <a:spcPct val="0"/>
        </a:spcAft>
        <a:defRPr sz="3200">
          <a:solidFill>
            <a:schemeClr val="tx1"/>
          </a:solidFill>
          <a:latin typeface="+mn-lt"/>
          <a:ea typeface="+mn-ea"/>
          <a:cs typeface="+mn-cs"/>
          <a:sym typeface="Chalkboard" charset="0"/>
        </a:defRPr>
      </a:lvl5pPr>
      <a:lvl6pPr marL="457200" algn="ctr" rtl="0" fontAlgn="base">
        <a:spcBef>
          <a:spcPct val="0"/>
        </a:spcBef>
        <a:spcAft>
          <a:spcPct val="0"/>
        </a:spcAft>
        <a:defRPr sz="3200">
          <a:solidFill>
            <a:schemeClr val="tx1"/>
          </a:solidFill>
          <a:latin typeface="+mn-lt"/>
          <a:ea typeface="+mn-ea"/>
          <a:cs typeface="+mn-cs"/>
          <a:sym typeface="Chalkboard" charset="0"/>
        </a:defRPr>
      </a:lvl6pPr>
      <a:lvl7pPr marL="914400" algn="ctr" rtl="0" fontAlgn="base">
        <a:spcBef>
          <a:spcPct val="0"/>
        </a:spcBef>
        <a:spcAft>
          <a:spcPct val="0"/>
        </a:spcAft>
        <a:defRPr sz="3200">
          <a:solidFill>
            <a:schemeClr val="tx1"/>
          </a:solidFill>
          <a:latin typeface="+mn-lt"/>
          <a:ea typeface="+mn-ea"/>
          <a:cs typeface="+mn-cs"/>
          <a:sym typeface="Chalkboard" charset="0"/>
        </a:defRPr>
      </a:lvl7pPr>
      <a:lvl8pPr marL="1371600" algn="ctr" rtl="0" fontAlgn="base">
        <a:spcBef>
          <a:spcPct val="0"/>
        </a:spcBef>
        <a:spcAft>
          <a:spcPct val="0"/>
        </a:spcAft>
        <a:defRPr sz="3200">
          <a:solidFill>
            <a:schemeClr val="tx1"/>
          </a:solidFill>
          <a:latin typeface="+mn-lt"/>
          <a:ea typeface="+mn-ea"/>
          <a:cs typeface="+mn-cs"/>
          <a:sym typeface="Chalkboard" charset="0"/>
        </a:defRPr>
      </a:lvl8pPr>
      <a:lvl9pPr marL="1828800" algn="ctr" rtl="0" fontAlgn="base">
        <a:spcBef>
          <a:spcPct val="0"/>
        </a:spcBef>
        <a:spcAft>
          <a:spcPct val="0"/>
        </a:spcAft>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4098" name="Rectangle 2"/>
          <p:cNvSpPr>
            <a:spLocks noChangeArrowheads="1"/>
          </p:cNvSpPr>
          <p:nvPr>
            <p:ph type="body" idx="1"/>
          </p:nvPr>
        </p:nvSpPr>
        <p:spPr bwMode="auto">
          <a:xfrm>
            <a:off x="1270000" y="29464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41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1pPr>
      <a:lvl2pPr marL="13874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2pPr>
      <a:lvl3pPr marL="19208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3pPr>
      <a:lvl4pPr marL="2492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4pPr>
      <a:lvl5pPr marL="30765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5pPr>
      <a:lvl6pPr marL="35337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6pPr>
      <a:lvl7pPr marL="39909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7pPr>
      <a:lvl8pPr marL="44481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8pPr>
      <a:lvl9pPr marL="4905375" indent="-434975" algn="l" rtl="0" fontAlgn="base">
        <a:spcBef>
          <a:spcPts val="3000"/>
        </a:spcBef>
        <a:spcAft>
          <a:spcPct val="0"/>
        </a:spcAft>
        <a:buSzPct val="66000"/>
        <a:buChar char="•"/>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Monaco" charset="0"/>
        </a:defRPr>
      </a:lvl1pPr>
      <a:lvl2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2pPr>
      <a:lvl3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3pPr>
      <a:lvl4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4pPr>
      <a:lvl5pPr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5pPr>
      <a:lvl6pPr marL="4572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6pPr>
      <a:lvl7pPr marL="9144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7pPr>
      <a:lvl8pPr marL="13716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8pPr>
      <a:lvl9pPr marL="1828800" algn="ctr" rtl="0" fontAlgn="base">
        <a:spcBef>
          <a:spcPct val="0"/>
        </a:spcBef>
        <a:spcAft>
          <a:spcPct val="0"/>
        </a:spcAft>
        <a:defRPr sz="7000">
          <a:solidFill>
            <a:schemeClr val="tx1"/>
          </a:solidFill>
          <a:latin typeface="Monaco" charset="0"/>
          <a:ea typeface="ヒラギノ角ゴ ProN W3" charset="0"/>
          <a:cs typeface="ヒラギノ角ゴ ProN W3" charset="0"/>
          <a:sym typeface="Monaco" charset="0"/>
        </a:defRPr>
      </a:lvl9pPr>
    </p:titleStyle>
    <p:bodyStyle>
      <a:lvl1pPr marL="904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1pPr>
      <a:lvl2pPr marL="1489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2pPr>
      <a:lvl3pPr marL="207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3pPr>
      <a:lvl4pPr marL="2657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4pPr>
      <a:lvl5pPr marL="32416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5pPr>
      <a:lvl6pPr marL="36988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6pPr>
      <a:lvl7pPr marL="41560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7pPr>
      <a:lvl8pPr marL="46132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8pPr>
      <a:lvl9pPr marL="5070475" indent="-523875" algn="l" rtl="0" fontAlgn="base">
        <a:spcBef>
          <a:spcPts val="3000"/>
        </a:spcBef>
        <a:spcAft>
          <a:spcPct val="0"/>
        </a:spcAft>
        <a:buSzPct val="139000"/>
        <a:buChar char="•"/>
        <a:defRPr sz="3600">
          <a:solidFill>
            <a:schemeClr val="tx1"/>
          </a:solidFill>
          <a:latin typeface="+mn-lt"/>
          <a:ea typeface="+mn-ea"/>
          <a:cs typeface="+mn-cs"/>
          <a:sym typeface="Monac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270000" y="36068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algn="ctr" rtl="0" fontAlgn="base">
        <a:spcBef>
          <a:spcPct val="0"/>
        </a:spcBef>
        <a:spcAft>
          <a:spcPct val="0"/>
        </a:spcAft>
        <a:defRPr sz="3600">
          <a:solidFill>
            <a:schemeClr val="tx1"/>
          </a:solidFill>
          <a:latin typeface="+mn-lt"/>
          <a:ea typeface="+mn-ea"/>
          <a:cs typeface="+mn-cs"/>
          <a:sym typeface="Chalkboard" charset="0"/>
        </a:defRPr>
      </a:lvl1pPr>
      <a:lvl2pPr algn="ctr" rtl="0" fontAlgn="base">
        <a:spcBef>
          <a:spcPct val="0"/>
        </a:spcBef>
        <a:spcAft>
          <a:spcPct val="0"/>
        </a:spcAft>
        <a:defRPr sz="3600">
          <a:solidFill>
            <a:schemeClr val="tx1"/>
          </a:solidFill>
          <a:latin typeface="+mn-lt"/>
          <a:ea typeface="+mn-ea"/>
          <a:cs typeface="+mn-cs"/>
          <a:sym typeface="Chalkboard" charset="0"/>
        </a:defRPr>
      </a:lvl2pPr>
      <a:lvl3pPr algn="ctr" rtl="0" fontAlgn="base">
        <a:spcBef>
          <a:spcPct val="0"/>
        </a:spcBef>
        <a:spcAft>
          <a:spcPct val="0"/>
        </a:spcAft>
        <a:defRPr sz="3600">
          <a:solidFill>
            <a:schemeClr val="tx1"/>
          </a:solidFill>
          <a:latin typeface="+mn-lt"/>
          <a:ea typeface="+mn-ea"/>
          <a:cs typeface="+mn-cs"/>
          <a:sym typeface="Chalkboard" charset="0"/>
        </a:defRPr>
      </a:lvl3pPr>
      <a:lvl4pPr algn="ctr" rtl="0" fontAlgn="base">
        <a:spcBef>
          <a:spcPct val="0"/>
        </a:spcBef>
        <a:spcAft>
          <a:spcPct val="0"/>
        </a:spcAft>
        <a:defRPr sz="3600">
          <a:solidFill>
            <a:schemeClr val="tx1"/>
          </a:solidFill>
          <a:latin typeface="+mn-lt"/>
          <a:ea typeface="+mn-ea"/>
          <a:cs typeface="+mn-cs"/>
          <a:sym typeface="Chalkboard" charset="0"/>
        </a:defRPr>
      </a:lvl4pPr>
      <a:lvl5pPr algn="ctr" rtl="0" fontAlgn="base">
        <a:spcBef>
          <a:spcPct val="0"/>
        </a:spcBef>
        <a:spcAft>
          <a:spcPct val="0"/>
        </a:spcAft>
        <a:defRPr sz="3600">
          <a:solidFill>
            <a:schemeClr val="tx1"/>
          </a:solidFill>
          <a:latin typeface="+mn-lt"/>
          <a:ea typeface="+mn-ea"/>
          <a:cs typeface="+mn-cs"/>
          <a:sym typeface="Chalkboard" charset="0"/>
        </a:defRPr>
      </a:lvl5pPr>
      <a:lvl6pPr marL="457200" algn="ctr" rtl="0" fontAlgn="base">
        <a:spcBef>
          <a:spcPct val="0"/>
        </a:spcBef>
        <a:spcAft>
          <a:spcPct val="0"/>
        </a:spcAft>
        <a:defRPr sz="3600">
          <a:solidFill>
            <a:schemeClr val="tx1"/>
          </a:solidFill>
          <a:latin typeface="+mn-lt"/>
          <a:ea typeface="+mn-ea"/>
          <a:cs typeface="+mn-cs"/>
          <a:sym typeface="Chalkboard" charset="0"/>
        </a:defRPr>
      </a:lvl6pPr>
      <a:lvl7pPr marL="914400" algn="ctr" rtl="0" fontAlgn="base">
        <a:spcBef>
          <a:spcPct val="0"/>
        </a:spcBef>
        <a:spcAft>
          <a:spcPct val="0"/>
        </a:spcAft>
        <a:defRPr sz="3600">
          <a:solidFill>
            <a:schemeClr val="tx1"/>
          </a:solidFill>
          <a:latin typeface="+mn-lt"/>
          <a:ea typeface="+mn-ea"/>
          <a:cs typeface="+mn-cs"/>
          <a:sym typeface="Chalkboard" charset="0"/>
        </a:defRPr>
      </a:lvl7pPr>
      <a:lvl8pPr marL="1371600" algn="ctr" rtl="0" fontAlgn="base">
        <a:spcBef>
          <a:spcPct val="0"/>
        </a:spcBef>
        <a:spcAft>
          <a:spcPct val="0"/>
        </a:spcAft>
        <a:defRPr sz="3600">
          <a:solidFill>
            <a:schemeClr val="tx1"/>
          </a:solidFill>
          <a:latin typeface="+mn-lt"/>
          <a:ea typeface="+mn-ea"/>
          <a:cs typeface="+mn-cs"/>
          <a:sym typeface="Chalkboard" charset="0"/>
        </a:defRPr>
      </a:lvl8pPr>
      <a:lvl9pPr marL="1828800" algn="ctr" rtl="0" fontAlgn="base">
        <a:spcBef>
          <a:spcPct val="0"/>
        </a:spcBef>
        <a:spcAft>
          <a:spcPct val="0"/>
        </a:spcAft>
        <a:defRPr sz="36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194" name="Rectangle 2"/>
          <p:cNvSpPr>
            <a:spLocks noChangeArrowheads="1"/>
          </p:cNvSpPr>
          <p:nvPr>
            <p:ph type="body" idx="1"/>
          </p:nvPr>
        </p:nvSpPr>
        <p:spPr bwMode="auto">
          <a:xfrm>
            <a:off x="1270000" y="2946400"/>
            <a:ext cx="51054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9218" name="Rectangle 2"/>
          <p:cNvSpPr>
            <a:spLocks noChangeArrowheads="1"/>
          </p:cNvSpPr>
          <p:nvPr>
            <p:ph type="body" idx="1"/>
          </p:nvPr>
        </p:nvSpPr>
        <p:spPr bwMode="auto">
          <a:xfrm>
            <a:off x="1270000" y="2946400"/>
            <a:ext cx="104648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Chalkboard" charset="0"/>
              </a:rPr>
              <a:t>Fourth level</a:t>
            </a:r>
          </a:p>
          <a:p>
            <a:pPr lvl="4"/>
            <a:r>
              <a:rPr lang="en-US">
                <a:sym typeface="Chalkboard" charset="0"/>
              </a:rPr>
              <a:t>Fifth level</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p:txStyles>
    <p:titleStyle>
      <a:lvl1pPr algn="ctr" rtl="0" fontAlgn="base">
        <a:spcBef>
          <a:spcPct val="0"/>
        </a:spcBef>
        <a:spcAft>
          <a:spcPct val="0"/>
        </a:spcAft>
        <a:defRPr sz="7200">
          <a:solidFill>
            <a:schemeClr val="tx1"/>
          </a:solidFill>
          <a:latin typeface="+mj-lt"/>
          <a:ea typeface="+mj-ea"/>
          <a:cs typeface="+mj-cs"/>
          <a:sym typeface="Chalkboard" charset="0"/>
        </a:defRPr>
      </a:lvl1pPr>
      <a:lvl2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2pPr>
      <a:lvl3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3pPr>
      <a:lvl4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4pPr>
      <a:lvl5pPr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明朝 ProN W3" charset="0"/>
          <a:cs typeface="ヒラギノ明朝 ProN W3" charset="0"/>
          <a:sym typeface="Chalkboard" charset="0"/>
        </a:defRPr>
      </a:lvl9pPr>
    </p:titleStyle>
    <p:bodyStyle>
      <a:lvl1pPr marL="812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35.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35.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3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4.emf"/><Relationship Id="rId1" Type="http://schemas.openxmlformats.org/officeDocument/2006/relationships/slideLayout" Target="../slideLayouts/slideLayout4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7.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7.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7.emf"/><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image" Target="../media/image8.png"/><Relationship Id="rId6" Type="http://schemas.openxmlformats.org/officeDocument/2006/relationships/hyperlink" Target="http://www.microsoft.com/downloads/details.aspx?FamilyID=cb9bf144-1076-4615-9951-294eeb832823&amp;displaylang=en" TargetMode="External"/><Relationship Id="rId1" Type="http://schemas.openxmlformats.org/officeDocument/2006/relationships/slideLayout" Target="../slideLayouts/slideLayout13.xml"/><Relationship Id="rId2" Type="http://schemas.openxmlformats.org/officeDocument/2006/relationships/hyperlink" Target="NU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146177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 y="-114300"/>
            <a:ext cx="10680700" cy="3824288"/>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3" name="Rectangle 3"/>
          <p:cNvSpPr>
            <a:spLocks/>
          </p:cNvSpPr>
          <p:nvPr/>
        </p:nvSpPr>
        <p:spPr bwMode="auto">
          <a:xfrm>
            <a:off x="7340600" y="3733800"/>
            <a:ext cx="5207000" cy="35687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nSpc>
                <a:spcPct val="80000"/>
              </a:lnSpc>
            </a:pPr>
            <a:r>
              <a:rPr lang="en-US" sz="6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1 Peter 5:8 (NKJV) </a:t>
            </a:r>
          </a:p>
          <a:p>
            <a:pPr>
              <a:lnSpc>
                <a:spcPct val="80000"/>
              </a:lnSpc>
            </a:pPr>
            <a:r>
              <a:rPr lang="en-US" sz="54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Be sober, be vigilant; because your adversary the devil walks about like a roaring lion, seeking whom he may devour. </a:t>
            </a:r>
          </a:p>
        </p:txBody>
      </p:sp>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8267700"/>
            <a:ext cx="10807700" cy="1574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017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0181" name="Rectangle 5"/>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0182" name="Rectangle 6"/>
          <p:cNvSpPr>
            <a:spLocks/>
          </p:cNvSpPr>
          <p:nvPr/>
        </p:nvSpPr>
        <p:spPr bwMode="auto">
          <a:xfrm>
            <a:off x="5245100" y="4165600"/>
            <a:ext cx="7632700" cy="5359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990600" indent="-990600" algn="l">
              <a:spcBef>
                <a:spcPts val="0"/>
              </a:spcBef>
              <a:spcAft>
                <a:spcPts val="1200"/>
              </a:spcAft>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Did God really say that? </a:t>
            </a:r>
            <a:endPar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a:p>
            <a:pPr marL="1447800" lvl="1" indent="-990600" algn="l">
              <a:spcBef>
                <a:spcPts val="0"/>
              </a:spcBef>
              <a:spcAft>
                <a:spcPts val="1200"/>
              </a:spcAft>
              <a:buClr>
                <a:srgbClr val="FFCC66"/>
              </a:buClr>
              <a:buSzPct val="125000"/>
              <a:buFont typeface="Zapf Dingbats" charset="0"/>
              <a:buChar char="✴"/>
            </a:pP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Testing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Eve</a:t>
            </a:r>
            <a:r>
              <a:rPr lang="ja-JP" altLang="en-US" sz="34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knowledge of what God had said.</a:t>
            </a:r>
          </a:p>
          <a:p>
            <a:pPr marL="1447800" lvl="1" indent="-990600" algn="l">
              <a:spcBef>
                <a:spcPts val="0"/>
              </a:spcBef>
              <a:spcAft>
                <a:spcPts val="1200"/>
              </a:spcAft>
              <a:buClr>
                <a:srgbClr val="FFCC66"/>
              </a:buClr>
              <a:buSzPct val="125000"/>
              <a:buFont typeface="Zapf Dingbats" charset="0"/>
              <a:buChar char="✴"/>
            </a:pP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Compare 3:1 with 2:</a:t>
            </a: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16</a:t>
            </a:r>
          </a:p>
          <a:p>
            <a:pPr marL="1447800" lvl="1" indent="-990600" algn="l">
              <a:spcBef>
                <a:spcPts val="0"/>
              </a:spcBef>
              <a:spcAft>
                <a:spcPts val="1200"/>
              </a:spcAft>
              <a:buClr>
                <a:srgbClr val="FFCC66"/>
              </a:buClr>
              <a:buSzPct val="125000"/>
              <a:buFont typeface="Zapf Dingbats" charset="0"/>
              <a:buChar char="✴"/>
            </a:pP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wants us to be ignorant of God</a:t>
            </a:r>
            <a:r>
              <a:rPr lang="ja-JP" altLang="en-US" sz="34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word - (Hos 4:6; </a:t>
            </a:r>
            <a:r>
              <a:rPr lang="en-US" sz="34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Heb</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5:12; 2 Cor. 11:3; Ephes. 6:12-17)</a:t>
            </a:r>
          </a:p>
        </p:txBody>
      </p:sp>
      <p:pic>
        <p:nvPicPr>
          <p:cNvPr id="2" name="Picture 1"/>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01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0182">
                                            <p:txEl>
                                              <p:pRg st="0" end="0"/>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50182">
                                            <p:txEl>
                                              <p:pRg st="1" end="1"/>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50182">
                                            <p:txEl>
                                              <p:pRg st="2" end="2"/>
                                            </p:txEl>
                                          </p:spTgt>
                                        </p:tgtEl>
                                        <p:attrNameLst>
                                          <p:attrName>style.visibility</p:attrName>
                                        </p:attrNameLst>
                                      </p:cBhvr>
                                      <p:to>
                                        <p:strVal val="visible"/>
                                      </p:to>
                                    </p:set>
                                  </p:childTnLst>
                                </p:cTn>
                              </p:par>
                              <p:par>
                                <p:cTn id="15" presetID="168" presetClass="entr" presetSubtype="0" fill="hold" grpId="0" nodeType="withEffect">
                                  <p:stCondLst>
                                    <p:cond delay="0"/>
                                  </p:stCondLst>
                                  <p:childTnLst>
                                    <p:set>
                                      <p:cBhvr>
                                        <p:cTn id="16" dur="1" fill="hold">
                                          <p:stCondLst>
                                            <p:cond delay="499"/>
                                          </p:stCondLst>
                                        </p:cTn>
                                        <p:tgtEl>
                                          <p:spTgt spid="501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P spid="501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1204" name="Rectangle 4"/>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1206" name="Rectangle 6"/>
          <p:cNvSpPr>
            <a:spLocks/>
          </p:cNvSpPr>
          <p:nvPr/>
        </p:nvSpPr>
        <p:spPr bwMode="auto">
          <a:xfrm>
            <a:off x="5435600" y="4318000"/>
            <a:ext cx="7086600" cy="4127500"/>
          </a:xfrm>
          <a:prstGeom prst="rect">
            <a:avLst/>
          </a:prstGeom>
          <a:noFill/>
          <a:ln>
            <a:noFill/>
          </a:ln>
          <a:effectLst>
            <a:outerShdw blurRad="152400" dist="253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ja-JP" altLang="en-US" sz="4100">
                <a:solidFill>
                  <a:schemeClr val="tx1"/>
                </a:solidFill>
                <a:effectLst>
                  <a:outerShdw blurRad="38100" dist="38100" dir="2700000" algn="tl">
                    <a:srgbClr val="000000"/>
                  </a:outerShdw>
                </a:effectLst>
                <a:latin typeface="Arial"/>
                <a:ea typeface="ＭＳ Ｐゴシック" charset="0"/>
                <a:cs typeface="Chalkboard" charset="0"/>
              </a:rPr>
              <a:t>“</a:t>
            </a:r>
            <a:r>
              <a:rPr lang="en-US" sz="4100">
                <a:solidFill>
                  <a:schemeClr val="tx1"/>
                </a:solidFill>
                <a:effectLst>
                  <a:outerShdw blurRad="38100" dist="38100" dir="2700000" algn="tl">
                    <a:srgbClr val="000000"/>
                  </a:outerShdw>
                </a:effectLst>
                <a:ea typeface="ＭＳ Ｐゴシック" charset="0"/>
                <a:cs typeface="Chalkboard" charset="0"/>
              </a:rPr>
              <a:t>Churches must recover the centrality and urgency of biblical teaching and preaching, and refuse to sideline the teaching ministry of the preacher.  </a:t>
            </a:r>
          </a:p>
        </p:txBody>
      </p:sp>
      <p:sp>
        <p:nvSpPr>
          <p:cNvPr id="51207" name="Rectangle 7"/>
          <p:cNvSpPr>
            <a:spLocks/>
          </p:cNvSpPr>
          <p:nvPr/>
        </p:nvSpPr>
        <p:spPr bwMode="auto">
          <a:xfrm>
            <a:off x="5548313" y="85090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chemeClr val="tx1"/>
                </a:solidFill>
                <a:effectLst>
                  <a:outerShdw blurRad="38100" dist="38100" dir="2700000" algn="tl">
                    <a:srgbClr val="000000"/>
                  </a:outerShdw>
                </a:effectLst>
                <a:ea typeface="ＭＳ Ｐゴシック" charset="0"/>
                <a:cs typeface="Chalkboard" charset="0"/>
              </a:rPr>
              <a:t>Albert Mohler (The Scandal of Biblical Illiteracy: It's Our Problem) </a:t>
            </a:r>
          </a:p>
        </p:txBody>
      </p:sp>
      <p:pic>
        <p:nvPicPr>
          <p:cNvPr id="9" name="Picture 8"/>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22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2228" name="Rectangle 4"/>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2230" name="Rectangle 6"/>
          <p:cNvSpPr>
            <a:spLocks/>
          </p:cNvSpPr>
          <p:nvPr/>
        </p:nvSpPr>
        <p:spPr bwMode="auto">
          <a:xfrm>
            <a:off x="5435600" y="4203700"/>
            <a:ext cx="7086600" cy="4445000"/>
          </a:xfrm>
          <a:prstGeom prst="rect">
            <a:avLst/>
          </a:prstGeom>
          <a:noFill/>
          <a:ln>
            <a:noFill/>
          </a:ln>
          <a:effectLst>
            <a:outerShdw blurRad="152400" dist="253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ja-JP" altLang="en-US" sz="3800">
                <a:solidFill>
                  <a:schemeClr val="tx1"/>
                </a:solidFill>
                <a:effectLst>
                  <a:outerShdw blurRad="38100" dist="38100" dir="2700000" algn="tl">
                    <a:srgbClr val="000000"/>
                  </a:outerShdw>
                </a:effectLst>
                <a:latin typeface="Arial"/>
                <a:ea typeface="ＭＳ Ｐゴシック" charset="0"/>
                <a:cs typeface="Chalkboard" charset="0"/>
              </a:rPr>
              <a:t>“</a:t>
            </a:r>
            <a:r>
              <a:rPr lang="en-US" sz="3800">
                <a:solidFill>
                  <a:schemeClr val="tx1"/>
                </a:solidFill>
                <a:effectLst>
                  <a:outerShdw blurRad="38100" dist="38100" dir="2700000" algn="tl">
                    <a:srgbClr val="000000"/>
                  </a:outerShdw>
                </a:effectLst>
                <a:ea typeface="ＭＳ Ｐゴシック" charset="0"/>
                <a:cs typeface="Chalkboard" charset="0"/>
              </a:rPr>
              <a:t>Pastors and churches too busy--or too distracted--to make biblical knowledge a central aim of ministry will produce believers who simply do not know enough to be faithful disciples."</a:t>
            </a:r>
          </a:p>
        </p:txBody>
      </p:sp>
      <p:sp>
        <p:nvSpPr>
          <p:cNvPr id="52231" name="Rectangle 7"/>
          <p:cNvSpPr>
            <a:spLocks/>
          </p:cNvSpPr>
          <p:nvPr/>
        </p:nvSpPr>
        <p:spPr bwMode="auto">
          <a:xfrm>
            <a:off x="5548313" y="85090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chemeClr val="tx1"/>
                </a:solidFill>
                <a:effectLst>
                  <a:outerShdw blurRad="38100" dist="38100" dir="2700000" algn="tl">
                    <a:srgbClr val="000000"/>
                  </a:outerShdw>
                </a:effectLst>
                <a:ea typeface="ＭＳ Ｐゴシック" charset="0"/>
                <a:cs typeface="Chalkboard" charset="0"/>
              </a:rPr>
              <a:t>Albert Mohler (The Scandal of Biblical Illiteracy: It's Our Problem) </a:t>
            </a:r>
          </a:p>
        </p:txBody>
      </p:sp>
      <p:pic>
        <p:nvPicPr>
          <p:cNvPr id="9" name="Picture 8"/>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2" name="Rectangle 4"/>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3254" name="Rectangle 6"/>
          <p:cNvSpPr>
            <a:spLocks/>
          </p:cNvSpPr>
          <p:nvPr/>
        </p:nvSpPr>
        <p:spPr bwMode="auto">
          <a:xfrm>
            <a:off x="5549900" y="4635500"/>
            <a:ext cx="7086600" cy="3289300"/>
          </a:xfrm>
          <a:prstGeom prst="rect">
            <a:avLst/>
          </a:prstGeom>
          <a:noFill/>
          <a:ln>
            <a:noFill/>
          </a:ln>
          <a:effectLst>
            <a:outerShdw blurRad="152400" dist="253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900">
                <a:solidFill>
                  <a:schemeClr val="tx1"/>
                </a:solidFill>
                <a:effectLst>
                  <a:outerShdw blurRad="38100" dist="38100" dir="2700000" algn="tl">
                    <a:srgbClr val="000000"/>
                  </a:outerShdw>
                </a:effectLst>
                <a:ea typeface="ＭＳ Ｐゴシック" charset="0"/>
                <a:cs typeface="Chalkboard" charset="0"/>
              </a:rPr>
              <a:t>"We will not believe more than we know, and we will not live higher than our beliefs.</a:t>
            </a:r>
          </a:p>
        </p:txBody>
      </p:sp>
      <p:sp>
        <p:nvSpPr>
          <p:cNvPr id="53255" name="Rectangle 7"/>
          <p:cNvSpPr>
            <a:spLocks/>
          </p:cNvSpPr>
          <p:nvPr/>
        </p:nvSpPr>
        <p:spPr bwMode="auto">
          <a:xfrm>
            <a:off x="5548313" y="8509000"/>
            <a:ext cx="708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100">
                <a:solidFill>
                  <a:schemeClr val="tx1"/>
                </a:solidFill>
                <a:effectLst>
                  <a:outerShdw blurRad="38100" dist="38100" dir="2700000" algn="tl">
                    <a:srgbClr val="000000"/>
                  </a:outerShdw>
                </a:effectLst>
                <a:ea typeface="ＭＳ Ｐゴシック" charset="0"/>
                <a:cs typeface="Chalkboard" charset="0"/>
              </a:rPr>
              <a:t>Albert Mohler (The Scandal of Biblical Illiteracy: It's Our Problem) </a:t>
            </a:r>
          </a:p>
        </p:txBody>
      </p:sp>
      <p:pic>
        <p:nvPicPr>
          <p:cNvPr id="9" name="Picture 8"/>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42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4277" name="Rectangle 5"/>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4278" name="Rectangle 6"/>
          <p:cNvSpPr>
            <a:spLocks/>
          </p:cNvSpPr>
          <p:nvPr/>
        </p:nvSpPr>
        <p:spPr bwMode="auto">
          <a:xfrm>
            <a:off x="5245100" y="4165600"/>
            <a:ext cx="7632700" cy="5435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990600" indent="-9906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Did God really say that</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1447800" lvl="1" indent="-990600" algn="l">
              <a:spcBef>
                <a:spcPts val="1000"/>
              </a:spcBef>
              <a:buClr>
                <a:srgbClr val="FFCC66"/>
              </a:buClr>
              <a:buSzPct val="125000"/>
              <a:buFont typeface="Zapf Dingbats" charset="0"/>
              <a:buChar char="✴"/>
            </a:pPr>
            <a:r>
              <a:rPr lang="en-US" sz="32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Planted </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 idea in Eve</a:t>
            </a:r>
            <a:r>
              <a:rPr lang="ja-JP" altLang="en-US" sz="32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mind that </a:t>
            </a:r>
            <a:r>
              <a:rPr lang="ja-JP" altLang="en-US" sz="32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is a depriver - not a </a:t>
            </a:r>
            <a:r>
              <a:rPr lang="en-US" sz="32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blesser</a:t>
            </a:r>
            <a:r>
              <a:rPr lang="ja-JP" altLang="en-US" sz="32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 (2:9,15,16; James 1:17</a:t>
            </a:r>
            <a:r>
              <a:rPr lang="en-US" sz="32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t>
            </a:r>
          </a:p>
          <a:p>
            <a:pPr marL="1447800" lvl="1" indent="-990600" algn="l">
              <a:spcBef>
                <a:spcPts val="1000"/>
              </a:spcBef>
              <a:buClr>
                <a:srgbClr val="FFCC66"/>
              </a:buClr>
              <a:buSzPct val="125000"/>
              <a:buFont typeface="Zapf Dingbats" charset="0"/>
              <a:buChar char="✴"/>
            </a:pPr>
            <a:r>
              <a:rPr lang="en-US" sz="32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Planted </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 idea that God withholds pleasure - a kill joy - (Ps 37:4; Ps 84:11; 1 Tim 6:17)</a:t>
            </a:r>
            <a:endParaRPr lang="en-US" sz="30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p:txBody>
      </p:sp>
      <p:pic>
        <p:nvPicPr>
          <p:cNvPr id="8" name="Picture 7"/>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4278">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54278">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54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52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1" name="Rectangle 5"/>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5302" name="Rectangle 6"/>
          <p:cNvSpPr>
            <a:spLocks/>
          </p:cNvSpPr>
          <p:nvPr/>
        </p:nvSpPr>
        <p:spPr bwMode="auto">
          <a:xfrm>
            <a:off x="5245100" y="4165600"/>
            <a:ext cx="7632700" cy="5359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990600" indent="-9906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Did God really say that</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1447800" lvl="1" indent="-9906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wants us to think of God as the cosmic kill-joy - </a:t>
            </a:r>
          </a:p>
          <a:p>
            <a:pPr marL="1447800" lvl="1" indent="-9906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To focus on what we can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have or can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do rather than what we can!</a:t>
            </a:r>
          </a:p>
          <a:p>
            <a:pPr marL="1447800" lvl="1" indent="-9906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Such robs us of joy!!!!!!</a:t>
            </a:r>
          </a:p>
        </p:txBody>
      </p:sp>
      <p:pic>
        <p:nvPicPr>
          <p:cNvPr id="8" name="Picture 7"/>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5302">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55302">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55302">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553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63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6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6325" name="Rectangle 5"/>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6326" name="Rectangle 6"/>
          <p:cNvSpPr>
            <a:spLocks/>
          </p:cNvSpPr>
          <p:nvPr/>
        </p:nvSpPr>
        <p:spPr bwMode="auto">
          <a:xfrm>
            <a:off x="5245100" y="4165600"/>
            <a:ext cx="7632700" cy="5410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law is to protect us. </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 loving father makes rules to protect his children)</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1206500" lvl="1" indent="-749300" algn="l">
              <a:spcBef>
                <a:spcPts val="1000"/>
              </a:spcBef>
              <a:buClr>
                <a:srgbClr val="FFCC66"/>
              </a:buClr>
              <a:buSzPct val="125000"/>
              <a:buFont typeface="Zapf Dingbats" charset="0"/>
              <a:buChar char="✴"/>
            </a:pP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For your good - </a:t>
            </a:r>
            <a:r>
              <a:rPr lang="en-US" sz="32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Deut</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6:24; 10:13; Ps 84:11; Is. 3:10; Mat 6:33; Rom 6:21-23</a:t>
            </a:r>
          </a:p>
          <a:p>
            <a:pPr marL="1206500" lvl="1" indent="-749300" algn="l">
              <a:spcBef>
                <a:spcPts val="1000"/>
              </a:spcBef>
              <a:buClr>
                <a:srgbClr val="FFCC66"/>
              </a:buClr>
              <a:buSzPct val="125000"/>
              <a:buFont typeface="Zapf Dingbats" charset="0"/>
              <a:buChar char="✴"/>
            </a:pP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 Lord wants to bless you - NOT destroy you! - </a:t>
            </a:r>
            <a:r>
              <a:rPr lang="en-US" sz="32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Prov</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22:4; 2 Pet 3:9</a:t>
            </a:r>
          </a:p>
        </p:txBody>
      </p:sp>
      <p:pic>
        <p:nvPicPr>
          <p:cNvPr id="8" name="Picture 7"/>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6326">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56326">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563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73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49" name="Rectangle 5"/>
          <p:cNvSpPr>
            <a:spLocks/>
          </p:cNvSpPr>
          <p:nvPr/>
        </p:nvSpPr>
        <p:spPr bwMode="auto">
          <a:xfrm>
            <a:off x="452438" y="3073400"/>
            <a:ext cx="4584700" cy="22860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a:solidFill>
                  <a:schemeClr val="tx1"/>
                </a:solidFill>
                <a:effectLst>
                  <a:outerShdw blurRad="38100" dist="38100" dir="2700000" algn="tl">
                    <a:srgbClr val="000000"/>
                  </a:outerShdw>
                </a:effectLst>
                <a:ea typeface="ＭＳ Ｐゴシック" charset="0"/>
                <a:cs typeface="Chalkboard" charset="0"/>
              </a:rPr>
              <a:t>"Has God indeed said, 'You shall not eat of every tree of the garden'?" (3:1)</a:t>
            </a:r>
          </a:p>
        </p:txBody>
      </p:sp>
      <p:sp>
        <p:nvSpPr>
          <p:cNvPr id="57350" name="Rectangle 6"/>
          <p:cNvSpPr>
            <a:spLocks/>
          </p:cNvSpPr>
          <p:nvPr/>
        </p:nvSpPr>
        <p:spPr bwMode="auto">
          <a:xfrm>
            <a:off x="5270500" y="4330700"/>
            <a:ext cx="7632700" cy="5105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 Christian life is not one of negativity, but of joy, peace &amp; glory - </a:t>
            </a:r>
            <a:r>
              <a:rPr lang="en-US" sz="36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Phili</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4:4-13; 2 </a:t>
            </a:r>
            <a:r>
              <a:rPr lang="en-US" sz="36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Thes</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1:11 </a:t>
            </a:r>
          </a:p>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He loves you and wants what is best for you - John 3:16; Rom 5:8; 2 </a:t>
            </a:r>
            <a:r>
              <a:rPr lang="en-US" sz="36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Cor</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5:19-21; Titus 3:1-5; 1 John 4:9,10</a:t>
            </a:r>
          </a:p>
        </p:txBody>
      </p:sp>
      <p:pic>
        <p:nvPicPr>
          <p:cNvPr id="8" name="Picture 7"/>
          <p:cNvPicPr>
            <a:picLocks noChangeAspect="1"/>
          </p:cNvPicPr>
          <p:nvPr/>
        </p:nvPicPr>
        <p:blipFill>
          <a:blip r:embed="rId5"/>
          <a:stretch>
            <a:fillRect/>
          </a:stretch>
        </p:blipFill>
        <p:spPr>
          <a:xfrm>
            <a:off x="5207000" y="21336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73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73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8373" name="Rectangle 5"/>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sp>
        <p:nvSpPr>
          <p:cNvPr id="58374" name="Rectangle 6"/>
          <p:cNvSpPr>
            <a:spLocks/>
          </p:cNvSpPr>
          <p:nvPr/>
        </p:nvSpPr>
        <p:spPr bwMode="auto">
          <a:xfrm>
            <a:off x="5270500" y="4330700"/>
            <a:ext cx="7632700" cy="5105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There is a battle going on today over the Word of God that began in the Garden of Eden – </a:t>
            </a:r>
          </a:p>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planted doubt in Eve</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mind: </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a:t>
            </a:r>
            <a:r>
              <a:rPr lang="en-US" sz="36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didn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really mean what He said! You can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really believe Him</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endPar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p:txBody>
      </p:sp>
      <p:pic>
        <p:nvPicPr>
          <p:cNvPr id="2" name="Picture 1"/>
          <p:cNvPicPr>
            <a:picLocks noChangeAspect="1"/>
          </p:cNvPicPr>
          <p:nvPr/>
        </p:nvPicPr>
        <p:blipFill>
          <a:blip r:embed="rId5"/>
          <a:stretch>
            <a:fillRect/>
          </a:stretch>
        </p:blipFill>
        <p:spPr>
          <a:xfrm>
            <a:off x="5207000" y="2286000"/>
            <a:ext cx="8153400" cy="2349500"/>
          </a:xfrm>
          <a:prstGeom prst="rect">
            <a:avLst/>
          </a:prstGeom>
        </p:spPr>
      </p:pic>
    </p:spTree>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83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83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583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utoUpdateAnimBg="0"/>
      <p:bldP spid="5837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93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93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9397" name="Rectangle 5"/>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sp>
        <p:nvSpPr>
          <p:cNvPr id="59398" name="Rectangle 6"/>
          <p:cNvSpPr>
            <a:spLocks/>
          </p:cNvSpPr>
          <p:nvPr/>
        </p:nvSpPr>
        <p:spPr bwMode="auto">
          <a:xfrm>
            <a:off x="5270500" y="4330700"/>
            <a:ext cx="7632700" cy="4622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is busy today creating doubt in Scripture - </a:t>
            </a:r>
          </a:p>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He wants you to doubt its reliability - its authority - its truthfulness</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t>
            </a:r>
          </a:p>
          <a:p>
            <a:pPr marL="749300" indent="-7493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wants to offer you alternatives to the Bible.</a:t>
            </a:r>
          </a:p>
        </p:txBody>
      </p:sp>
      <p:pic>
        <p:nvPicPr>
          <p:cNvPr id="8" name="Picture 7"/>
          <p:cNvPicPr>
            <a:picLocks noChangeAspect="1"/>
          </p:cNvPicPr>
          <p:nvPr/>
        </p:nvPicPr>
        <p:blipFill>
          <a:blip r:embed="rId5"/>
          <a:stretch>
            <a:fillRect/>
          </a:stretch>
        </p:blipFill>
        <p:spPr>
          <a:xfrm>
            <a:off x="52070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593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593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59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19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1987" name="Rectangle 3"/>
          <p:cNvSpPr>
            <a:spLocks/>
          </p:cNvSpPr>
          <p:nvPr/>
        </p:nvSpPr>
        <p:spPr bwMode="auto">
          <a:xfrm>
            <a:off x="5964238" y="2552700"/>
            <a:ext cx="6667500" cy="6108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500">
                <a:solidFill>
                  <a:schemeClr val="tx1"/>
                </a:solidFill>
                <a:effectLst>
                  <a:outerShdw blurRad="38100" dist="38100" dir="2700000" algn="tl">
                    <a:srgbClr val="000000"/>
                  </a:outerShdw>
                </a:effectLst>
                <a:latin typeface="Amienne Bold" charset="0"/>
                <a:ea typeface="ＭＳ Ｐゴシック" charset="0"/>
                <a:cs typeface="Amienne Bold" charset="0"/>
                <a:sym typeface="Amienne Bold" charset="0"/>
              </a:rPr>
              <a:t>2 Cor. 2:11 (NKJV)  </a:t>
            </a:r>
          </a:p>
          <a:p>
            <a:r>
              <a:rPr lang="en-US" sz="95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lest Satan should take advantage of us; for we are not ignorant of his </a:t>
            </a:r>
            <a:r>
              <a:rPr lang="en-US" sz="9500">
                <a:solidFill>
                  <a:srgbClr val="FFFF00"/>
                </a:solidFill>
                <a:effectLst>
                  <a:outerShdw blurRad="38100" dist="38100" dir="2700000" algn="tl">
                    <a:srgbClr val="FFFFFF"/>
                  </a:outerShdw>
                </a:effectLst>
                <a:latin typeface="Amienne" charset="0"/>
                <a:ea typeface="ＭＳ Ｐゴシック" charset="0"/>
                <a:cs typeface="Amienne" charset="0"/>
                <a:sym typeface="Amienne" charset="0"/>
              </a:rPr>
              <a:t>devices.</a:t>
            </a:r>
            <a:r>
              <a:rPr lang="en-US" sz="95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 </a:t>
            </a: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0420" name="Rectangle 4"/>
          <p:cNvSpPr>
            <a:spLocks/>
          </p:cNvSpPr>
          <p:nvPr/>
        </p:nvSpPr>
        <p:spPr bwMode="auto">
          <a:xfrm>
            <a:off x="5270500" y="4216400"/>
            <a:ext cx="7632700" cy="5384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Aft>
                <a:spcPts val="600"/>
              </a:spcAft>
              <a:buClr>
                <a:srgbClr val="FFCC66"/>
              </a:buClr>
              <a:buSzPct val="125000"/>
              <a:buFont typeface="Zapf Dingbats" charset="0"/>
              <a:buChar char="✦"/>
            </a:pPr>
            <a:r>
              <a:rPr lang="en-US" sz="3400" dirty="0">
                <a:solidFill>
                  <a:srgbClr val="FFFCAB"/>
                </a:solidFill>
                <a:effectLst>
                  <a:outerShdw blurRad="38100" dist="38100" dir="2700000" algn="tl">
                    <a:srgbClr val="FFFFFF"/>
                  </a:outerShdw>
                </a:effectLst>
                <a:latin typeface="Chalkduster" charset="0"/>
                <a:ea typeface="ＭＳ Ｐゴシック" charset="0"/>
                <a:cs typeface="Chalkduster" charset="0"/>
                <a:sym typeface="Chalkduster" charset="0"/>
              </a:rPr>
              <a:t>Relativism</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 </a:t>
            </a:r>
            <a:r>
              <a:rPr lang="en-US" sz="34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Truth </a:t>
            </a:r>
            <a:r>
              <a:rPr lang="en-US" sz="3400" dirty="0" smtClean="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changes</a:t>
            </a:r>
          </a:p>
          <a:p>
            <a:pPr marL="749300" indent="-749300" algn="l">
              <a:spcAft>
                <a:spcPts val="600"/>
              </a:spcAft>
              <a:buClr>
                <a:srgbClr val="FFCC66"/>
              </a:buClr>
              <a:buSzPct val="125000"/>
              <a:buFont typeface="Zapf Dingbats" charset="0"/>
              <a:buChar char="✦"/>
            </a:pPr>
            <a:r>
              <a:rPr lang="en-US" sz="3400" dirty="0" smtClean="0">
                <a:solidFill>
                  <a:srgbClr val="FFFCAB"/>
                </a:solidFill>
                <a:effectLst>
                  <a:outerShdw blurRad="38100" dist="38100" dir="2700000" algn="tl">
                    <a:srgbClr val="FFFFFF"/>
                  </a:outerShdw>
                </a:effectLst>
                <a:latin typeface="Chalkduster" charset="0"/>
                <a:ea typeface="ＭＳ Ｐゴシック" charset="0"/>
                <a:cs typeface="Chalkduster" charset="0"/>
                <a:sym typeface="Chalkduster" charset="0"/>
              </a:rPr>
              <a:t>Subjectivism</a:t>
            </a: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What is truth for me may not be truth for </a:t>
            </a:r>
            <a:r>
              <a:rPr lang="en-US" sz="3400" dirty="0" smtClean="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you</a:t>
            </a:r>
          </a:p>
          <a:p>
            <a:pPr marL="749300" indent="-749300" algn="l">
              <a:spcAft>
                <a:spcPts val="600"/>
              </a:spcAft>
              <a:buClr>
                <a:srgbClr val="FFCC66"/>
              </a:buClr>
              <a:buSzPct val="125000"/>
              <a:buFont typeface="Zapf Dingbats" charset="0"/>
              <a:buChar char="✦"/>
            </a:pPr>
            <a:r>
              <a:rPr lang="en-US" sz="3400" dirty="0" smtClean="0">
                <a:solidFill>
                  <a:srgbClr val="FFFCAB"/>
                </a:solidFill>
                <a:effectLst>
                  <a:outerShdw blurRad="38100" dist="38100" dir="2700000" algn="tl">
                    <a:srgbClr val="FFFFFF"/>
                  </a:outerShdw>
                </a:effectLst>
                <a:latin typeface="Chalkduster" charset="0"/>
                <a:ea typeface="ＭＳ Ｐゴシック" charset="0"/>
                <a:cs typeface="Chalkduster" charset="0"/>
                <a:sym typeface="Chalkduster" charset="0"/>
              </a:rPr>
              <a:t>Experimentalism</a:t>
            </a: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truth is only what we can </a:t>
            </a:r>
            <a:r>
              <a:rPr lang="en-US" sz="3400" dirty="0" smtClean="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test</a:t>
            </a:r>
          </a:p>
          <a:p>
            <a:pPr marL="749300" indent="-749300" algn="l">
              <a:spcAft>
                <a:spcPts val="600"/>
              </a:spcAft>
              <a:buClr>
                <a:srgbClr val="FFCC66"/>
              </a:buClr>
              <a:buSzPct val="125000"/>
              <a:buFont typeface="Zapf Dingbats" charset="0"/>
              <a:buChar char="✦"/>
            </a:pPr>
            <a:r>
              <a:rPr lang="en-US" sz="3400" dirty="0" smtClean="0">
                <a:solidFill>
                  <a:srgbClr val="FFFCAB"/>
                </a:solidFill>
                <a:effectLst>
                  <a:outerShdw blurRad="38100" dist="38100" dir="2700000" algn="tl">
                    <a:srgbClr val="FFFFFF"/>
                  </a:outerShdw>
                </a:effectLst>
                <a:latin typeface="Chalkduster" charset="0"/>
                <a:ea typeface="ＭＳ Ｐゴシック" charset="0"/>
                <a:cs typeface="Chalkduster" charset="0"/>
                <a:sym typeface="Chalkduster" charset="0"/>
              </a:rPr>
              <a:t>Rationalism</a:t>
            </a: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must pass our logic test - it must make sense to us</a:t>
            </a:r>
            <a:r>
              <a:rPr lang="en-US" sz="3400" dirty="0" smtClean="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a:t>
            </a:r>
          </a:p>
          <a:p>
            <a:pPr marL="749300" indent="-749300" algn="l">
              <a:spcAft>
                <a:spcPts val="600"/>
              </a:spcAft>
              <a:buClr>
                <a:srgbClr val="FFCC66"/>
              </a:buClr>
              <a:buSzPct val="125000"/>
              <a:buFont typeface="Zapf Dingbats" charset="0"/>
              <a:buChar char="✦"/>
            </a:pPr>
            <a:r>
              <a:rPr lang="en-US" sz="3400" dirty="0" smtClean="0">
                <a:solidFill>
                  <a:srgbClr val="FFFCAB"/>
                </a:solidFill>
                <a:effectLst>
                  <a:outerShdw blurRad="38100" dist="38100" dir="2700000" algn="tl">
                    <a:srgbClr val="FFFFFF"/>
                  </a:outerShdw>
                </a:effectLst>
                <a:latin typeface="Chalkduster" charset="0"/>
                <a:ea typeface="ＭＳ Ｐゴシック" charset="0"/>
                <a:cs typeface="Chalkduster" charset="0"/>
                <a:sym typeface="Chalkduster" charset="0"/>
              </a:rPr>
              <a:t>Pragmatism</a:t>
            </a:r>
            <a:r>
              <a:rPr lang="en-US" sz="34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r>
              <a:rPr lang="en-US" sz="34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does it work for us in gaining what we want?</a:t>
            </a:r>
          </a:p>
        </p:txBody>
      </p:sp>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378200"/>
            <a:ext cx="4014788" cy="59436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52070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0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0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04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604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4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1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1445" name="Rectangle 5"/>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sp>
        <p:nvSpPr>
          <p:cNvPr id="61446" name="Rectangle 6"/>
          <p:cNvSpPr>
            <a:spLocks/>
          </p:cNvSpPr>
          <p:nvPr/>
        </p:nvSpPr>
        <p:spPr bwMode="auto">
          <a:xfrm>
            <a:off x="5270500" y="4330700"/>
            <a:ext cx="7632700" cy="5029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40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wants us to believe there are no moral absolutes; no fixed standards of right and wrong.  </a:t>
            </a:r>
            <a:endParaRPr lang="en-US" sz="40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a:p>
            <a:pPr marL="749300" indent="-749300" algn="l">
              <a:spcBef>
                <a:spcPts val="1000"/>
              </a:spcBef>
              <a:buClr>
                <a:srgbClr val="FFCC66"/>
              </a:buClr>
              <a:buSzPct val="125000"/>
              <a:buFont typeface="Zapf Dingbats" charset="0"/>
              <a:buChar char="✦"/>
            </a:pPr>
            <a:r>
              <a:rPr lang="en-US" sz="40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a:t>
            </a:r>
            <a:r>
              <a:rPr lang="en-US" sz="40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loves that sort of confusion.</a:t>
            </a:r>
          </a:p>
        </p:txBody>
      </p:sp>
      <p:pic>
        <p:nvPicPr>
          <p:cNvPr id="8" name="Picture 7"/>
          <p:cNvPicPr>
            <a:picLocks noChangeAspect="1"/>
          </p:cNvPicPr>
          <p:nvPr/>
        </p:nvPicPr>
        <p:blipFill>
          <a:blip r:embed="rId5"/>
          <a:stretch>
            <a:fillRect/>
          </a:stretch>
        </p:blipFill>
        <p:spPr>
          <a:xfrm>
            <a:off x="52070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2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2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2469" name="Rectangle 5"/>
          <p:cNvSpPr>
            <a:spLocks/>
          </p:cNvSpPr>
          <p:nvPr/>
        </p:nvSpPr>
        <p:spPr bwMode="auto">
          <a:xfrm>
            <a:off x="5270500" y="4330700"/>
            <a:ext cx="7632700" cy="4394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0"/>
              </a:spcBef>
              <a:spcAft>
                <a:spcPts val="3600"/>
              </a:spcAft>
              <a:buClr>
                <a:srgbClr val="FFCC66"/>
              </a:buClr>
              <a:buSzPct val="125000"/>
              <a:buFont typeface="Zapf Dingbats" charset="0"/>
              <a:buChar char="✦"/>
            </a:pP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Eve, there is no need to fear God</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judgment </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749300" indent="-749300" algn="l">
              <a:spcBef>
                <a:spcPts val="0"/>
              </a:spcBef>
              <a:spcAft>
                <a:spcPts val="3600"/>
              </a:spcAft>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“He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won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punish you!</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endPar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a:p>
            <a:pPr marL="749300" indent="-749300" algn="l">
              <a:spcBef>
                <a:spcPts val="0"/>
              </a:spcBef>
              <a:spcAft>
                <a:spcPts val="3600"/>
              </a:spcAft>
              <a:buClr>
                <a:srgbClr val="FFCC66"/>
              </a:buClr>
              <a:buSzPct val="125000"/>
              <a:buFont typeface="Zapf Dingbats" charset="0"/>
              <a:buChar char="✦"/>
            </a:pP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is bluffing</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749300" indent="-749300" algn="l">
              <a:spcBef>
                <a:spcPts val="0"/>
              </a:spcBef>
              <a:spcAft>
                <a:spcPts val="3600"/>
              </a:spcAft>
              <a:buClr>
                <a:srgbClr val="FFCC66"/>
              </a:buClr>
              <a:buSzPct val="125000"/>
              <a:buFont typeface="Zapf Dingbats" charset="0"/>
              <a:buChar char="✦"/>
            </a:pP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loves you too much to fulfill His promise!</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endPar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endParaRPr>
          </a:p>
        </p:txBody>
      </p:sp>
      <p:sp>
        <p:nvSpPr>
          <p:cNvPr id="62470" name="Rectangle 6"/>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pic>
        <p:nvPicPr>
          <p:cNvPr id="2" name="Picture 1"/>
          <p:cNvPicPr>
            <a:picLocks noChangeAspect="1"/>
          </p:cNvPicPr>
          <p:nvPr/>
        </p:nvPicPr>
        <p:blipFill>
          <a:blip r:embed="rId5"/>
          <a:stretch>
            <a:fillRect/>
          </a:stretch>
        </p:blipFill>
        <p:spPr>
          <a:xfrm>
            <a:off x="5130800" y="2286000"/>
            <a:ext cx="8153400" cy="2349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24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246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246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246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624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P spid="624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34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3493" name="Rectangle 5"/>
          <p:cNvSpPr>
            <a:spLocks/>
          </p:cNvSpPr>
          <p:nvPr/>
        </p:nvSpPr>
        <p:spPr bwMode="auto">
          <a:xfrm>
            <a:off x="5270500" y="4330700"/>
            <a:ext cx="7632700" cy="4902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wants you to believe you do not need to fear the judgment of God -</a:t>
            </a:r>
            <a:r>
              <a:rPr lang="en-US" sz="3600" dirty="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Atheism -Humanism </a:t>
            </a:r>
            <a:r>
              <a:rPr lang="en-US" sz="3600" dirty="0" smtClean="0">
                <a:solidFill>
                  <a:schemeClr val="tx1"/>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 Universalism</a:t>
            </a:r>
          </a:p>
          <a:p>
            <a:pPr marL="749300" indent="-7493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You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can sin with impunity - God will not punish sin - </a:t>
            </a:r>
            <a:r>
              <a:rPr lang="en-US" sz="32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(Law without penalty is only advice)</a:t>
            </a:r>
          </a:p>
        </p:txBody>
      </p:sp>
      <p:sp>
        <p:nvSpPr>
          <p:cNvPr id="63494" name="Rectangle 6"/>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pic>
        <p:nvPicPr>
          <p:cNvPr id="8" name="Picture 7"/>
          <p:cNvPicPr>
            <a:picLocks noChangeAspect="1"/>
          </p:cNvPicPr>
          <p:nvPr/>
        </p:nvPicPr>
        <p:blipFill>
          <a:blip r:embed="rId5"/>
          <a:stretch>
            <a:fillRect/>
          </a:stretch>
        </p:blipFill>
        <p:spPr>
          <a:xfrm>
            <a:off x="51308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3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34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5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5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4517" name="Rectangle 5"/>
          <p:cNvSpPr>
            <a:spLocks/>
          </p:cNvSpPr>
          <p:nvPr/>
        </p:nvSpPr>
        <p:spPr bwMode="auto">
          <a:xfrm>
            <a:off x="5270500" y="4330700"/>
            <a:ext cx="7632700" cy="500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0"/>
              </a:spcBef>
              <a:spcAft>
                <a:spcPts val="2400"/>
              </a:spcAft>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Lie: </a:t>
            </a:r>
            <a:r>
              <a:rPr lang="ja-JP" alt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a:t>
            </a:r>
            <a:r>
              <a:rPr 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God is too good &amp; too loving to punish sin</a:t>
            </a:r>
            <a:r>
              <a:rPr lang="ja-JP" altLang="en-US" sz="3600" dirty="0" smtClean="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a:t>
            </a:r>
            <a:endParaRPr lang="en-US" altLang="ja-JP" sz="3600" dirty="0" smtClean="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endParaRPr>
          </a:p>
          <a:p>
            <a:pPr marL="1206500" lvl="1" indent="-749300" algn="l">
              <a:spcBef>
                <a:spcPts val="0"/>
              </a:spcBef>
              <a:spcAft>
                <a:spcPts val="2400"/>
              </a:spcAft>
              <a:buClr>
                <a:srgbClr val="FFCC66"/>
              </a:buClr>
              <a:buSzPct val="125000"/>
              <a:buFont typeface="Zapf Dingbats" charset="0"/>
              <a:buChar char="✴"/>
            </a:pPr>
            <a:r>
              <a:rPr lang="en-US" sz="32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a:t>
            </a: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is Holy - 1 Pet 1:15,16</a:t>
            </a:r>
          </a:p>
          <a:p>
            <a:pPr marL="1206500" lvl="1" indent="-749300" algn="l">
              <a:spcBef>
                <a:spcPts val="0"/>
              </a:spcBef>
              <a:spcAft>
                <a:spcPts val="2400"/>
              </a:spcAft>
              <a:buClr>
                <a:srgbClr val="FFCC66"/>
              </a:buClr>
              <a:buSzPct val="125000"/>
              <a:buFont typeface="Zapf Dingbats" charset="0"/>
              <a:buChar char="✴"/>
            </a:pP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is just - Ps 7:11</a:t>
            </a:r>
          </a:p>
          <a:p>
            <a:pPr marL="1206500" lvl="1" indent="-749300" algn="l">
              <a:spcBef>
                <a:spcPts val="0"/>
              </a:spcBef>
              <a:spcAft>
                <a:spcPts val="2400"/>
              </a:spcAft>
              <a:buClr>
                <a:srgbClr val="FFCC66"/>
              </a:buClr>
              <a:buSzPct val="125000"/>
              <a:buFont typeface="Zapf Dingbats" charset="0"/>
              <a:buChar char="✴"/>
            </a:pP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is faithful - 2 Tim 2:11-13</a:t>
            </a:r>
          </a:p>
          <a:p>
            <a:pPr marL="1206500" lvl="1" indent="-749300" algn="l">
              <a:spcBef>
                <a:spcPts val="0"/>
              </a:spcBef>
              <a:spcAft>
                <a:spcPts val="2400"/>
              </a:spcAft>
              <a:buClr>
                <a:srgbClr val="FFCC66"/>
              </a:buClr>
              <a:buSzPct val="125000"/>
              <a:buFont typeface="Zapf Dingbats" charset="0"/>
              <a:buChar char="✴"/>
            </a:pPr>
            <a:r>
              <a:rPr lang="en-US" sz="32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is Judge - Rom 2:16</a:t>
            </a:r>
          </a:p>
        </p:txBody>
      </p:sp>
      <p:sp>
        <p:nvSpPr>
          <p:cNvPr id="64518" name="Rectangle 6"/>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pic>
        <p:nvPicPr>
          <p:cNvPr id="8" name="Picture 7"/>
          <p:cNvPicPr>
            <a:picLocks noChangeAspect="1"/>
          </p:cNvPicPr>
          <p:nvPr/>
        </p:nvPicPr>
        <p:blipFill>
          <a:blip r:embed="rId5"/>
          <a:stretch>
            <a:fillRect/>
          </a:stretch>
        </p:blipFill>
        <p:spPr>
          <a:xfrm>
            <a:off x="51308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4517">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64517">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64517">
                                            <p:txEl>
                                              <p:pRg st="2" end="2"/>
                                            </p:txEl>
                                          </p:spTgt>
                                        </p:tgtEl>
                                        <p:attrNameLst>
                                          <p:attrName>style.visibility</p:attrName>
                                        </p:attrNameLst>
                                      </p:cBhvr>
                                      <p:to>
                                        <p:strVal val="visible"/>
                                      </p:to>
                                    </p:set>
                                  </p:childTnLst>
                                </p:cTn>
                              </p:par>
                              <p:par>
                                <p:cTn id="11" presetID="168" presetClass="entr" presetSubtype="0" fill="hold" grpId="0" nodeType="withEffect">
                                  <p:stCondLst>
                                    <p:cond delay="0"/>
                                  </p:stCondLst>
                                  <p:childTnLst>
                                    <p:set>
                                      <p:cBhvr>
                                        <p:cTn id="12" dur="1" fill="hold">
                                          <p:stCondLst>
                                            <p:cond delay="499"/>
                                          </p:stCondLst>
                                        </p:cTn>
                                        <p:tgtEl>
                                          <p:spTgt spid="64517">
                                            <p:txEl>
                                              <p:pRg st="3" end="3"/>
                                            </p:txEl>
                                          </p:spTgt>
                                        </p:tgtEl>
                                        <p:attrNameLst>
                                          <p:attrName>style.visibility</p:attrName>
                                        </p:attrNameLst>
                                      </p:cBhvr>
                                      <p:to>
                                        <p:strVal val="visible"/>
                                      </p:to>
                                    </p:set>
                                  </p:childTnLst>
                                </p:cTn>
                              </p:par>
                              <p:par>
                                <p:cTn id="13" presetID="168" presetClass="entr" presetSubtype="0" fill="hold" grpId="0" nodeType="withEffect">
                                  <p:stCondLst>
                                    <p:cond delay="0"/>
                                  </p:stCondLst>
                                  <p:childTnLst>
                                    <p:set>
                                      <p:cBhvr>
                                        <p:cTn id="14" dur="1" fill="hold">
                                          <p:stCondLst>
                                            <p:cond delay="499"/>
                                          </p:stCondLst>
                                        </p:cTn>
                                        <p:tgtEl>
                                          <p:spTgt spid="645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5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5541" name="Rectangle 5"/>
          <p:cNvSpPr>
            <a:spLocks/>
          </p:cNvSpPr>
          <p:nvPr/>
        </p:nvSpPr>
        <p:spPr bwMode="auto">
          <a:xfrm>
            <a:off x="5270500" y="4330700"/>
            <a:ext cx="7632700" cy="49403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lvl="0" indent="-749300" algn="l">
              <a:spcBef>
                <a:spcPts val="0"/>
              </a:spcBef>
              <a:spcAft>
                <a:spcPts val="2400"/>
              </a:spcAft>
              <a:buClr>
                <a:srgbClr val="FFCC66"/>
              </a:buClr>
              <a:buSzPct val="125000"/>
              <a:buFont typeface="Zapf Dingbats" charset="0"/>
              <a:buChar char="✴"/>
            </a:pPr>
            <a:r>
              <a:rPr lang="en-US" sz="3600" dirty="0">
                <a:effectLst>
                  <a:outerShdw blurRad="38100" dist="38100" dir="2700000" algn="tl">
                    <a:srgbClr val="000000"/>
                  </a:outerShdw>
                </a:effectLst>
                <a:latin typeface="Boulder Regular"/>
                <a:ea typeface="ＭＳ Ｐゴシック" charset="0"/>
                <a:cs typeface="Boulder Regular"/>
                <a:sym typeface="Chalkduster" charset="0"/>
              </a:rPr>
              <a:t>Lie: </a:t>
            </a:r>
            <a:r>
              <a:rPr lang="ja-JP" altLang="en-US" sz="3600" dirty="0">
                <a:effectLst>
                  <a:outerShdw blurRad="38100" dist="38100" dir="2700000" algn="tl">
                    <a:srgbClr val="000000"/>
                  </a:outerShdw>
                </a:effectLst>
                <a:latin typeface="Boulder Regular"/>
                <a:ea typeface="ＭＳ Ｐゴシック" charset="0"/>
                <a:cs typeface="Boulder Regular"/>
                <a:sym typeface="Chalkduster" charset="0"/>
              </a:rPr>
              <a:t>“</a:t>
            </a:r>
            <a:r>
              <a:rPr lang="en-US" sz="3600" dirty="0">
                <a:effectLst>
                  <a:outerShdw blurRad="38100" dist="38100" dir="2700000" algn="tl">
                    <a:srgbClr val="000000"/>
                  </a:outerShdw>
                </a:effectLst>
                <a:latin typeface="Boulder Regular"/>
                <a:ea typeface="ＭＳ Ｐゴシック" charset="0"/>
                <a:cs typeface="Boulder Regular"/>
                <a:sym typeface="Chalkduster" charset="0"/>
              </a:rPr>
              <a:t>God is too good &amp; too loving to punish sin</a:t>
            </a:r>
            <a:r>
              <a:rPr lang="ja-JP" altLang="en-US" sz="3600" dirty="0">
                <a:effectLst>
                  <a:outerShdw blurRad="38100" dist="38100" dir="2700000" algn="tl">
                    <a:srgbClr val="000000"/>
                  </a:outerShdw>
                </a:effectLst>
                <a:latin typeface="Boulder Regular"/>
                <a:ea typeface="ＭＳ Ｐゴシック" charset="0"/>
                <a:cs typeface="Boulder Regular"/>
                <a:sym typeface="Chalkduster" charset="0"/>
              </a:rPr>
              <a:t>”</a:t>
            </a:r>
            <a:endParaRPr lang="en-US" altLang="ja-JP" sz="3600" dirty="0">
              <a:effectLst>
                <a:outerShdw blurRad="38100" dist="38100" dir="2700000" algn="tl">
                  <a:srgbClr val="000000"/>
                </a:outerShdw>
              </a:effectLst>
              <a:latin typeface="Boulder Regular"/>
              <a:ea typeface="ＭＳ Ｐゴシック" charset="0"/>
              <a:cs typeface="Boulder Regular"/>
              <a:sym typeface="Chalkduster" charset="0"/>
            </a:endParaRPr>
          </a:p>
          <a:p>
            <a:pPr marL="749300" indent="-749300" algn="l">
              <a:spcBef>
                <a:spcPts val="1000"/>
              </a:spcBef>
              <a:buClr>
                <a:srgbClr val="FFCC66"/>
              </a:buClr>
              <a:buSzPct val="125000"/>
              <a:buFont typeface="Zapf Dingbats" charset="0"/>
              <a:buChar char="✦"/>
            </a:pPr>
            <a:r>
              <a:rPr lang="ja-JP" altLang="en-US" sz="3600" dirty="0" smtClean="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a:t>
            </a:r>
            <a:r>
              <a:rPr 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Truth; </a:t>
            </a:r>
            <a:r>
              <a:rPr lang="ja-JP" alt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a:t>
            </a:r>
            <a:r>
              <a:rPr 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God is too good NOT to punish sin</a:t>
            </a:r>
            <a:r>
              <a:rPr lang="ja-JP" alt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a:t>
            </a:r>
            <a:r>
              <a:rPr lang="en-US" sz="3600" dirty="0">
                <a:solidFill>
                  <a:schemeClr val="tx1"/>
                </a:solidFill>
                <a:effectLst>
                  <a:outerShdw blurRad="38100" dist="38100" dir="2700000" algn="tl">
                    <a:srgbClr val="000000"/>
                  </a:outerShdw>
                </a:effectLst>
                <a:latin typeface="Boulder Regular"/>
                <a:ea typeface="ＭＳ Ｐゴシック" charset="0"/>
                <a:cs typeface="Boulder Regular"/>
                <a:sym typeface="Chalkduster" charset="0"/>
              </a:rPr>
              <a:t>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(1 John 1:5-10; Isaiah 59:1,2; Psalm 7:11; Rom 2:5-11)</a:t>
            </a:r>
          </a:p>
        </p:txBody>
      </p:sp>
      <p:sp>
        <p:nvSpPr>
          <p:cNvPr id="65542" name="Rectangle 6"/>
          <p:cNvSpPr>
            <a:spLocks/>
          </p:cNvSpPr>
          <p:nvPr/>
        </p:nvSpPr>
        <p:spPr bwMode="auto">
          <a:xfrm>
            <a:off x="414338" y="2959100"/>
            <a:ext cx="4660900" cy="23114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700">
                <a:solidFill>
                  <a:schemeClr val="tx1"/>
                </a:solidFill>
                <a:effectLst>
                  <a:outerShdw blurRad="38100" dist="38100" dir="2700000" algn="tl">
                    <a:srgbClr val="000000"/>
                  </a:outerShdw>
                </a:effectLst>
                <a:ea typeface="ＭＳ Ｐゴシック" charset="0"/>
                <a:cs typeface="Chalkboard" charset="0"/>
              </a:rPr>
              <a:t>"You will not surely die."</a:t>
            </a:r>
            <a:r>
              <a:rPr lang="en-US" sz="4300">
                <a:solidFill>
                  <a:schemeClr val="tx1"/>
                </a:solidFill>
                <a:effectLst>
                  <a:outerShdw blurRad="38100" dist="38100" dir="2700000" algn="tl">
                    <a:srgbClr val="000000"/>
                  </a:outerShdw>
                </a:effectLst>
                <a:ea typeface="ＭＳ Ｐゴシック" charset="0"/>
                <a:cs typeface="Chalkboard" charset="0"/>
              </a:rPr>
              <a:t> </a:t>
            </a:r>
          </a:p>
          <a:p>
            <a:r>
              <a:rPr lang="en-US" sz="4300">
                <a:solidFill>
                  <a:schemeClr val="tx1"/>
                </a:solidFill>
                <a:effectLst>
                  <a:outerShdw blurRad="38100" dist="38100" dir="2700000" algn="tl">
                    <a:srgbClr val="000000"/>
                  </a:outerShdw>
                </a:effectLst>
                <a:ea typeface="ＭＳ Ｐゴシック" charset="0"/>
                <a:cs typeface="Chalkboard" charset="0"/>
              </a:rPr>
              <a:t>(3:4,5)</a:t>
            </a:r>
          </a:p>
        </p:txBody>
      </p:sp>
      <p:pic>
        <p:nvPicPr>
          <p:cNvPr id="8" name="Picture 7"/>
          <p:cNvPicPr>
            <a:picLocks noChangeAspect="1"/>
          </p:cNvPicPr>
          <p:nvPr/>
        </p:nvPicPr>
        <p:blipFill>
          <a:blip r:embed="rId5"/>
          <a:stretch>
            <a:fillRect/>
          </a:stretch>
        </p:blipFill>
        <p:spPr>
          <a:xfrm>
            <a:off x="5130800" y="2286000"/>
            <a:ext cx="81534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55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55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5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6565" name="Rectangle 5"/>
          <p:cNvSpPr>
            <a:spLocks/>
          </p:cNvSpPr>
          <p:nvPr/>
        </p:nvSpPr>
        <p:spPr bwMode="auto">
          <a:xfrm>
            <a:off x="414338" y="3054350"/>
            <a:ext cx="4660900" cy="64389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900">
                <a:solidFill>
                  <a:schemeClr val="tx1"/>
                </a:solidFill>
                <a:effectLst>
                  <a:outerShdw blurRad="38100" dist="38100" dir="2700000" algn="tl">
                    <a:srgbClr val="000000"/>
                  </a:outerShdw>
                </a:effectLst>
                <a:ea typeface="ＭＳ Ｐゴシック" charset="0"/>
                <a:cs typeface="Chalkboard" charset="0"/>
              </a:rPr>
              <a:t>"For God knows that in the day you eat of it your eyes will be opened, </a:t>
            </a: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r>
              <a:rPr lang="en-US" sz="3900">
                <a:solidFill>
                  <a:schemeClr val="tx1"/>
                </a:solidFill>
                <a:effectLst>
                  <a:outerShdw blurRad="38100" dist="38100" dir="2700000" algn="tl">
                    <a:srgbClr val="000000"/>
                  </a:outerShdw>
                </a:effectLst>
                <a:ea typeface="ＭＳ Ｐゴシック" charset="0"/>
                <a:cs typeface="Chalkboard" charset="0"/>
              </a:rPr>
              <a:t>and you will be like God, knowing good and evil." (3:5)</a:t>
            </a:r>
          </a:p>
        </p:txBody>
      </p:sp>
      <p:sp>
        <p:nvSpPr>
          <p:cNvPr id="66566" name="Rectangle 6"/>
          <p:cNvSpPr>
            <a:spLocks/>
          </p:cNvSpPr>
          <p:nvPr/>
        </p:nvSpPr>
        <p:spPr bwMode="auto">
          <a:xfrm>
            <a:off x="5270500" y="4330700"/>
            <a:ext cx="7632700" cy="4622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How do you know that the fruit is good or bad - you haven</a:t>
            </a:r>
            <a:r>
              <a:rPr lang="ja-JP" altLang="en-US" sz="36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t tasted it </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a:t>
            </a:r>
          </a:p>
          <a:p>
            <a:pPr marL="749300" indent="-7493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All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you have is his word for it -God is holding out on you</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t>
            </a:r>
          </a:p>
          <a:p>
            <a:pPr marL="749300" indent="-7493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 doesn‘t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want you to reach your potential!</a:t>
            </a:r>
          </a:p>
        </p:txBody>
      </p:sp>
      <p:pic>
        <p:nvPicPr>
          <p:cNvPr id="2" name="Picture 1"/>
          <p:cNvPicPr>
            <a:picLocks noChangeAspect="1"/>
          </p:cNvPicPr>
          <p:nvPr/>
        </p:nvPicPr>
        <p:blipFill>
          <a:blip r:embed="rId5"/>
          <a:stretch>
            <a:fillRect/>
          </a:stretch>
        </p:blipFill>
        <p:spPr>
          <a:xfrm>
            <a:off x="5130800" y="2209800"/>
            <a:ext cx="8229600" cy="2349500"/>
          </a:xfrm>
          <a:prstGeom prst="rect">
            <a:avLst/>
          </a:prstGeom>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65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65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65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665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utoUpdateAnimBg="0"/>
      <p:bldP spid="6656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75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75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7589" name="Rectangle 5"/>
          <p:cNvSpPr>
            <a:spLocks/>
          </p:cNvSpPr>
          <p:nvPr/>
        </p:nvSpPr>
        <p:spPr bwMode="auto">
          <a:xfrm>
            <a:off x="414338" y="3054350"/>
            <a:ext cx="4660900" cy="64389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900">
                <a:solidFill>
                  <a:schemeClr val="tx1"/>
                </a:solidFill>
                <a:effectLst>
                  <a:outerShdw blurRad="38100" dist="38100" dir="2700000" algn="tl">
                    <a:srgbClr val="000000"/>
                  </a:outerShdw>
                </a:effectLst>
                <a:ea typeface="ＭＳ Ｐゴシック" charset="0"/>
                <a:cs typeface="Chalkboard" charset="0"/>
              </a:rPr>
              <a:t>"For God knows that in the day you eat of it your eyes will be opened, </a:t>
            </a: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r>
              <a:rPr lang="en-US" sz="3900">
                <a:solidFill>
                  <a:schemeClr val="tx1"/>
                </a:solidFill>
                <a:effectLst>
                  <a:outerShdw blurRad="38100" dist="38100" dir="2700000" algn="tl">
                    <a:srgbClr val="000000"/>
                  </a:outerShdw>
                </a:effectLst>
                <a:ea typeface="ＭＳ Ｐゴシック" charset="0"/>
                <a:cs typeface="Chalkboard" charset="0"/>
              </a:rPr>
              <a:t>and you will be like God, knowing good and evil." (3:5)</a:t>
            </a:r>
          </a:p>
        </p:txBody>
      </p:sp>
      <p:sp>
        <p:nvSpPr>
          <p:cNvPr id="67590" name="Rectangle 6"/>
          <p:cNvSpPr>
            <a:spLocks/>
          </p:cNvSpPr>
          <p:nvPr/>
        </p:nvSpPr>
        <p:spPr bwMode="auto">
          <a:xfrm>
            <a:off x="5270500" y="4330700"/>
            <a:ext cx="7632700" cy="5029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Eve, you need to be liberated - to be independent from </a:t>
            </a: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God</a:t>
            </a:r>
          </a:p>
          <a:p>
            <a:pPr marL="749300" indent="-749300" algn="l">
              <a:spcBef>
                <a:spcPts val="1000"/>
              </a:spcBef>
              <a:buClr>
                <a:srgbClr val="FFCC66"/>
              </a:buClr>
              <a:buSzPct val="125000"/>
              <a:buFont typeface="Zapf Dingbats" charset="0"/>
              <a:buChar char="✦"/>
            </a:pPr>
            <a:r>
              <a:rPr lang="en-US" sz="36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You </a:t>
            </a:r>
            <a:r>
              <a:rPr lang="en-US" sz="36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can be like God - knowing good and evil; </a:t>
            </a:r>
            <a:r>
              <a:rPr lang="en-US" sz="36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(i.e., you have to try it - you have to experience it - think of the knowledge you can have . . . )</a:t>
            </a:r>
          </a:p>
        </p:txBody>
      </p:sp>
      <p:pic>
        <p:nvPicPr>
          <p:cNvPr id="8" name="Picture 7"/>
          <p:cNvPicPr>
            <a:picLocks noChangeAspect="1"/>
          </p:cNvPicPr>
          <p:nvPr/>
        </p:nvPicPr>
        <p:blipFill>
          <a:blip r:embed="rId5"/>
          <a:stretch>
            <a:fillRect/>
          </a:stretch>
        </p:blipFill>
        <p:spPr>
          <a:xfrm>
            <a:off x="5130800" y="2209800"/>
            <a:ext cx="82296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7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75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86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078163"/>
            <a:ext cx="4953000" cy="6426200"/>
          </a:xfrm>
          <a:prstGeom prst="rect">
            <a:avLst/>
          </a:prstGeom>
          <a:noFill/>
          <a:ln>
            <a:noFill/>
          </a:ln>
          <a:effectLst>
            <a:outerShdw blurRad="228600" dist="1524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86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1900"/>
            <a:ext cx="12368213" cy="18415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8613" name="Rectangle 5"/>
          <p:cNvSpPr>
            <a:spLocks/>
          </p:cNvSpPr>
          <p:nvPr/>
        </p:nvSpPr>
        <p:spPr bwMode="auto">
          <a:xfrm>
            <a:off x="414338" y="3054350"/>
            <a:ext cx="4660900" cy="6438900"/>
          </a:xfrm>
          <a:prstGeom prst="rect">
            <a:avLst/>
          </a:prstGeom>
          <a:noFill/>
          <a:ln>
            <a:noFill/>
          </a:ln>
          <a:effectLst>
            <a:outerShdw blurRad="1524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3900">
                <a:solidFill>
                  <a:schemeClr val="tx1"/>
                </a:solidFill>
                <a:effectLst>
                  <a:outerShdw blurRad="38100" dist="38100" dir="2700000" algn="tl">
                    <a:srgbClr val="000000"/>
                  </a:outerShdw>
                </a:effectLst>
                <a:ea typeface="ＭＳ Ｐゴシック" charset="0"/>
                <a:cs typeface="Chalkboard" charset="0"/>
              </a:rPr>
              <a:t>"For God knows that in the day you eat of it your eyes will be opened, </a:t>
            </a: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endParaRPr lang="en-US" sz="3900">
              <a:solidFill>
                <a:schemeClr val="tx1"/>
              </a:solidFill>
              <a:effectLst>
                <a:outerShdw blurRad="38100" dist="38100" dir="2700000" algn="tl">
                  <a:srgbClr val="000000"/>
                </a:outerShdw>
              </a:effectLst>
              <a:ea typeface="ＭＳ Ｐゴシック" charset="0"/>
              <a:cs typeface="Chalkboard" charset="0"/>
            </a:endParaRPr>
          </a:p>
          <a:p>
            <a:r>
              <a:rPr lang="en-US" sz="3900">
                <a:solidFill>
                  <a:schemeClr val="tx1"/>
                </a:solidFill>
                <a:effectLst>
                  <a:outerShdw blurRad="38100" dist="38100" dir="2700000" algn="tl">
                    <a:srgbClr val="000000"/>
                  </a:outerShdw>
                </a:effectLst>
                <a:ea typeface="ＭＳ Ｐゴシック" charset="0"/>
                <a:cs typeface="Chalkboard" charset="0"/>
              </a:rPr>
              <a:t>and you will be like God, knowing good and evil." (3:5)</a:t>
            </a:r>
          </a:p>
        </p:txBody>
      </p:sp>
      <p:sp>
        <p:nvSpPr>
          <p:cNvPr id="68614" name="Rectangle 6"/>
          <p:cNvSpPr>
            <a:spLocks/>
          </p:cNvSpPr>
          <p:nvPr/>
        </p:nvSpPr>
        <p:spPr bwMode="auto">
          <a:xfrm>
            <a:off x="5270500" y="4330700"/>
            <a:ext cx="7632700" cy="4622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1000"/>
              </a:spcBef>
              <a:buClr>
                <a:srgbClr val="FFCC66"/>
              </a:buClr>
              <a:buSzPct val="125000"/>
              <a:buFont typeface="Zapf Dingbats" charset="0"/>
              <a:buChar char="✦"/>
            </a:pP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Is God really trying to keep you from what is good &amp; best for you? - </a:t>
            </a:r>
            <a:r>
              <a:rPr lang="en-US" sz="34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Jer</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6:16</a:t>
            </a:r>
          </a:p>
          <a:p>
            <a:pPr marL="749300" indent="-749300" algn="l">
              <a:spcBef>
                <a:spcPts val="1000"/>
              </a:spcBef>
              <a:buClr>
                <a:srgbClr val="FFCC66"/>
              </a:buClr>
              <a:buSzPct val="125000"/>
              <a:buFont typeface="Zapf Dingbats" charset="0"/>
              <a:buChar char="✦"/>
            </a:pP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Is God really a cruel task -master? - </a:t>
            </a:r>
            <a:r>
              <a:rPr lang="en-US" sz="3400" dirty="0" err="1">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Deut</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 10:13</a:t>
            </a:r>
          </a:p>
          <a:p>
            <a:pPr marL="749300" indent="-749300" algn="l">
              <a:spcBef>
                <a:spcPts val="1000"/>
              </a:spcBef>
              <a:buClr>
                <a:srgbClr val="FFCC66"/>
              </a:buClr>
              <a:buSzPct val="125000"/>
              <a:buFont typeface="Zapf Dingbats" charset="0"/>
              <a:buChar char="✦"/>
            </a:pP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Are God</a:t>
            </a:r>
            <a:r>
              <a:rPr lang="ja-JP" altLang="en-US" sz="3400" dirty="0">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sz="34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rules oppressive &amp; harmful? - 1 John 5:1-5</a:t>
            </a:r>
          </a:p>
        </p:txBody>
      </p:sp>
      <p:pic>
        <p:nvPicPr>
          <p:cNvPr id="8" name="Picture 7"/>
          <p:cNvPicPr>
            <a:picLocks noChangeAspect="1"/>
          </p:cNvPicPr>
          <p:nvPr/>
        </p:nvPicPr>
        <p:blipFill>
          <a:blip r:embed="rId5"/>
          <a:stretch>
            <a:fillRect/>
          </a:stretch>
        </p:blipFill>
        <p:spPr>
          <a:xfrm>
            <a:off x="5130800" y="2209800"/>
            <a:ext cx="8229600" cy="2349500"/>
          </a:xfrm>
          <a:prstGeom prst="rect">
            <a:avLst/>
          </a:prstGeom>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686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686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686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96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9635" name="Rectangle 3"/>
          <p:cNvSpPr>
            <a:spLocks/>
          </p:cNvSpPr>
          <p:nvPr/>
        </p:nvSpPr>
        <p:spPr bwMode="auto">
          <a:xfrm>
            <a:off x="5892800" y="1809750"/>
            <a:ext cx="6794500" cy="72390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8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John 10:10 (NKJV) </a:t>
            </a:r>
          </a:p>
          <a:p>
            <a:r>
              <a:rPr lang="en-US" sz="4800">
                <a:solidFill>
                  <a:schemeClr val="tx1"/>
                </a:solidFill>
                <a:effectLst>
                  <a:outerShdw blurRad="38100" dist="38100" dir="2700000" algn="tl">
                    <a:srgbClr val="000000"/>
                  </a:outerShdw>
                </a:effectLst>
                <a:ea typeface="ＭＳ Ｐゴシック" charset="0"/>
                <a:cs typeface="Chalkboard" charset="0"/>
              </a:rPr>
              <a:t>The thief does not come except to steal, and to kill, and to destroy. I have come that they may have life, and that they may have it more abundantly. </a:t>
            </a:r>
            <a:br>
              <a:rPr lang="en-US" sz="4800">
                <a:solidFill>
                  <a:schemeClr val="tx1"/>
                </a:solidFill>
                <a:effectLst>
                  <a:outerShdw blurRad="38100" dist="38100" dir="2700000" algn="tl">
                    <a:srgbClr val="000000"/>
                  </a:outerShdw>
                </a:effectLst>
                <a:ea typeface="ＭＳ Ｐゴシック" charset="0"/>
                <a:cs typeface="Chalkboard" charset="0"/>
              </a:rPr>
            </a:br>
            <a:endParaRPr lang="en-US" sz="4800">
              <a:solidFill>
                <a:schemeClr val="tx1"/>
              </a:solidFill>
              <a:effectLst>
                <a:outerShdw blurRad="38100" dist="38100" dir="2700000" algn="tl">
                  <a:srgbClr val="000000"/>
                </a:outerShdw>
              </a:effectLst>
              <a:ea typeface="ＭＳ Ｐゴシック" charset="0"/>
              <a:cs typeface="Chalkboard" charset="0"/>
            </a:endParaRPr>
          </a:p>
        </p:txBody>
      </p:sp>
    </p:spTree>
  </p:cSld>
  <p:clrMapOvr>
    <a:masterClrMapping/>
  </p:clrMapOvr>
  <mc:AlternateContent xmlns:mc="http://schemas.openxmlformats.org/markup-compatibility/2006">
    <mc:Choice xmlns:p14="http://schemas.microsoft.com/office/powerpoint/2010/main" Requires="p14">
      <p:transition spd="slow">
        <p14:flip dir="r"/>
      </p:transition>
    </mc:Choice>
    <mc:Fallback>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3011" name="Rectangle 3"/>
          <p:cNvSpPr>
            <a:spLocks/>
          </p:cNvSpPr>
          <p:nvPr/>
        </p:nvSpPr>
        <p:spPr bwMode="auto">
          <a:xfrm>
            <a:off x="6002338" y="2520950"/>
            <a:ext cx="6642100" cy="61722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600">
                <a:solidFill>
                  <a:schemeClr val="tx1"/>
                </a:solidFill>
                <a:effectLst>
                  <a:outerShdw blurRad="38100" dist="38100" dir="2700000" algn="tl">
                    <a:srgbClr val="000000"/>
                  </a:outerShdw>
                </a:effectLst>
                <a:latin typeface="Amienne Bold" charset="0"/>
                <a:ea typeface="ＭＳ Ｐゴシック" charset="0"/>
                <a:cs typeface="Amienne Bold" charset="0"/>
                <a:sym typeface="Amienne Bold" charset="0"/>
              </a:rPr>
              <a:t>2 Cor. 11:14 (NKJV) </a:t>
            </a:r>
            <a:r>
              <a:rPr lang="en-US" sz="960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And no wonder! For Satan himself transforms himself into an angel of light. </a:t>
            </a:r>
          </a:p>
        </p:txBody>
      </p:sp>
    </p:spTree>
  </p:cSld>
  <p:clrMapOvr>
    <a:masterClrMapping/>
  </p:clrMapOvr>
  <p:transition xmlns:p14="http://schemas.microsoft.com/office/powerpoint/2010/main" spd="med">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rrowheads="1"/>
          </p:cNvPicPr>
          <p:nvPr/>
        </p:nvPicPr>
        <p:blipFill>
          <a:blip r:embed="rId2">
            <a:extLst>
              <a:ext uri="{28A0092B-C50C-407E-A947-70E740481C1C}">
                <a14:useLocalDpi xmlns:a14="http://schemas.microsoft.com/office/drawing/2010/main" val="0"/>
              </a:ext>
            </a:extLst>
          </a:blip>
          <a:srcRect l="34499" t="1378" r="1500" b="345"/>
          <a:stretch>
            <a:fillRect/>
          </a:stretch>
        </p:blipFill>
        <p:spPr bwMode="auto">
          <a:xfrm>
            <a:off x="266700" y="2998788"/>
            <a:ext cx="4330700" cy="63373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14300"/>
            <a:ext cx="12576175" cy="1727200"/>
          </a:xfrm>
          <a:prstGeom prst="rect">
            <a:avLst/>
          </a:prstGeom>
          <a:noFill/>
          <a:ln>
            <a:noFill/>
          </a:ln>
          <a:effectLst>
            <a:outerShdw blurRad="2286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0659" name="Rectangle 3"/>
          <p:cNvSpPr>
            <a:spLocks/>
          </p:cNvSpPr>
          <p:nvPr/>
        </p:nvSpPr>
        <p:spPr bwMode="auto">
          <a:xfrm>
            <a:off x="4902200" y="3022600"/>
            <a:ext cx="8026400" cy="6540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2200"/>
              </a:spcBef>
              <a:buClr>
                <a:srgbClr val="FFCC66"/>
              </a:buClr>
              <a:buSzPct val="125000"/>
              <a:buFont typeface="Zapf Dingbats" charset="0"/>
              <a:buChar char="✦"/>
            </a:pPr>
            <a:r>
              <a:rPr lang="en-US">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Satan Has Been Defeated - 9,10; James 4:7; 1 Cor 10:13</a:t>
            </a:r>
          </a:p>
          <a:p>
            <a:pPr marL="749300" indent="-749300" algn="l">
              <a:spcBef>
                <a:spcPts val="2200"/>
              </a:spcBef>
              <a:buClr>
                <a:srgbClr val="FFCC66"/>
              </a:buClr>
              <a:buSzPct val="125000"/>
              <a:buFont typeface="Zapf Dingbats" charset="0"/>
              <a:buChar char="✦"/>
            </a:pPr>
            <a:r>
              <a:rPr lang="en-US">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By God</a:t>
            </a:r>
            <a:r>
              <a:rPr lang="ja-JP" altLang="en-US">
                <a:solidFill>
                  <a:schemeClr val="tx1"/>
                </a:solidFill>
                <a:effectLst>
                  <a:outerShdw blurRad="38100" dist="38100" dir="2700000" algn="tl">
                    <a:srgbClr val="000000"/>
                  </a:outerShdw>
                </a:effectLst>
                <a:latin typeface="Arial"/>
                <a:ea typeface="ＭＳ Ｐゴシック" charset="0"/>
                <a:cs typeface="Chalkduster" charset="0"/>
                <a:sym typeface="Chalkduster" charset="0"/>
              </a:rPr>
              <a:t>’</a:t>
            </a:r>
            <a:r>
              <a:rPr lang="en-US">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s provision - (His strength, His kingdom, the authority of Christ) - John 3:16; Tit 3:1-5; Mat 16:18; 28:18-20; Acts 2:36-38</a:t>
            </a:r>
          </a:p>
        </p:txBody>
      </p:sp>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00" y="800100"/>
            <a:ext cx="7759700" cy="25654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0661" name="Rectangle 5"/>
          <p:cNvSpPr>
            <a:spLocks/>
          </p:cNvSpPr>
          <p:nvPr/>
        </p:nvSpPr>
        <p:spPr bwMode="auto">
          <a:xfrm>
            <a:off x="266700" y="4902200"/>
            <a:ext cx="4330700" cy="4457700"/>
          </a:xfrm>
          <a:prstGeom prst="rect">
            <a:avLst/>
          </a:prstGeom>
          <a:noFill/>
          <a:ln>
            <a:noFill/>
          </a:ln>
          <a:effectLst>
            <a:outerShdw blurRad="889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Revelation 12:10 (NKJV) </a:t>
            </a:r>
          </a:p>
          <a:p>
            <a:r>
              <a:rPr lang="en-US" sz="29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 . . "Now salvation, and strength, and the kingdom of our God, and the power of His Christ have come, for the accuser of our brethren, who accused them before our God day and night, has been cast down. </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70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rrowheads="1"/>
          </p:cNvPicPr>
          <p:nvPr/>
        </p:nvPicPr>
        <p:blipFill>
          <a:blip r:embed="rId2">
            <a:extLst>
              <a:ext uri="{28A0092B-C50C-407E-A947-70E740481C1C}">
                <a14:useLocalDpi xmlns:a14="http://schemas.microsoft.com/office/drawing/2010/main" val="0"/>
              </a:ext>
            </a:extLst>
          </a:blip>
          <a:srcRect l="34499" t="1378" r="1500" b="345"/>
          <a:stretch>
            <a:fillRect/>
          </a:stretch>
        </p:blipFill>
        <p:spPr bwMode="auto">
          <a:xfrm>
            <a:off x="266700" y="2998788"/>
            <a:ext cx="4330700" cy="63373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14300"/>
            <a:ext cx="12576175" cy="1727200"/>
          </a:xfrm>
          <a:prstGeom prst="rect">
            <a:avLst/>
          </a:prstGeom>
          <a:noFill/>
          <a:ln>
            <a:noFill/>
          </a:ln>
          <a:effectLst>
            <a:outerShdw blurRad="228600" dist="1016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683" name="Rectangle 3"/>
          <p:cNvSpPr>
            <a:spLocks/>
          </p:cNvSpPr>
          <p:nvPr/>
        </p:nvSpPr>
        <p:spPr bwMode="auto">
          <a:xfrm>
            <a:off x="4902200" y="2946400"/>
            <a:ext cx="7645400" cy="64770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49300" indent="-749300" algn="l">
              <a:spcBef>
                <a:spcPts val="400"/>
              </a:spcBef>
              <a:buClr>
                <a:srgbClr val="FFCC66"/>
              </a:buClr>
              <a:buSzPct val="125000"/>
              <a:buFont typeface="Zapf Dingbats" charset="0"/>
              <a:buChar char="✦"/>
            </a:pPr>
            <a:r>
              <a:rPr lang="en-US" sz="43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By Calvary's conquest - the blood of the Lamb - Mat 26:</a:t>
            </a:r>
            <a:r>
              <a:rPr lang="en-US" sz="43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28</a:t>
            </a:r>
          </a:p>
          <a:p>
            <a:pPr marL="749300" indent="-749300" algn="l">
              <a:spcBef>
                <a:spcPts val="400"/>
              </a:spcBef>
              <a:buClr>
                <a:srgbClr val="FFCC66"/>
              </a:buClr>
              <a:buSzPct val="125000"/>
              <a:buFont typeface="Zapf Dingbats" charset="0"/>
              <a:buChar char="✦"/>
            </a:pPr>
            <a:r>
              <a:rPr lang="en-US" sz="43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By </a:t>
            </a:r>
            <a:r>
              <a:rPr lang="en-US" sz="43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confessing our faith in Christ - Rom 10:</a:t>
            </a:r>
            <a:r>
              <a:rPr lang="en-US" sz="43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9,10</a:t>
            </a:r>
          </a:p>
          <a:p>
            <a:pPr marL="749300" indent="-749300" algn="l">
              <a:spcBef>
                <a:spcPts val="400"/>
              </a:spcBef>
              <a:buClr>
                <a:srgbClr val="FFCC66"/>
              </a:buClr>
              <a:buSzPct val="125000"/>
              <a:buFont typeface="Zapf Dingbats" charset="0"/>
              <a:buChar char="✦"/>
            </a:pPr>
            <a:r>
              <a:rPr lang="en-US" sz="4300" dirty="0" smtClean="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Complete </a:t>
            </a:r>
            <a:r>
              <a:rPr lang="en-US" sz="4300" dirty="0">
                <a:solidFill>
                  <a:schemeClr val="tx1"/>
                </a:solidFill>
                <a:effectLst>
                  <a:outerShdw blurRad="38100" dist="38100" dir="2700000" algn="tl">
                    <a:srgbClr val="000000"/>
                  </a:outerShdw>
                </a:effectLst>
                <a:latin typeface="Chalkduster" charset="0"/>
                <a:ea typeface="ＭＳ Ｐゴシック" charset="0"/>
                <a:cs typeface="Chalkduster" charset="0"/>
                <a:sym typeface="Chalkduster" charset="0"/>
              </a:rPr>
              <a:t>commitment to the Lord - Luke 9:23-26</a:t>
            </a:r>
          </a:p>
        </p:txBody>
      </p:sp>
      <p:pic>
        <p:nvPicPr>
          <p:cNvPr id="71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200" y="800100"/>
            <a:ext cx="7759700" cy="25654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1685" name="Rectangle 5"/>
          <p:cNvSpPr>
            <a:spLocks/>
          </p:cNvSpPr>
          <p:nvPr/>
        </p:nvSpPr>
        <p:spPr bwMode="auto">
          <a:xfrm>
            <a:off x="266700" y="6127750"/>
            <a:ext cx="4330700" cy="3124200"/>
          </a:xfrm>
          <a:prstGeom prst="rect">
            <a:avLst/>
          </a:prstGeom>
          <a:noFill/>
          <a:ln>
            <a:noFill/>
          </a:ln>
          <a:effectLst>
            <a:outerShdw blurRad="889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9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Revelation 12:11 (NKJV)</a:t>
            </a:r>
          </a:p>
          <a:p>
            <a:r>
              <a:rPr lang="en-US" sz="290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And they overcame him by the blood of the Lamb and by the word of their testimony, and they did not love their lives to the death.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p:cNvSpPr>
          <p:nvPr/>
        </p:nvSpPr>
        <p:spPr bwMode="auto">
          <a:xfrm>
            <a:off x="431800" y="2359025"/>
            <a:ext cx="12052300" cy="4114800"/>
          </a:xfrm>
          <a:prstGeom prst="rect">
            <a:avLst/>
          </a:prstGeom>
          <a:gradFill rotWithShape="0">
            <a:gsLst>
              <a:gs pos="0">
                <a:srgbClr val="FAFCF4"/>
              </a:gs>
              <a:gs pos="65001">
                <a:srgbClr val="F2F7E4"/>
              </a:gs>
              <a:gs pos="100000">
                <a:srgbClr val="EDF4D9"/>
              </a:gs>
            </a:gsLst>
            <a:lin ang="5400000" scaled="1"/>
          </a:gradFill>
          <a:ln w="9525" cap="flat">
            <a:solidFill>
              <a:srgbClr val="AAB390"/>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2800">
                <a:solidFill>
                  <a:srgbClr val="000000"/>
                </a:solidFill>
                <a:effectLst>
                  <a:outerShdw blurRad="38100" dist="38100" dir="2700000" algn="tl">
                    <a:srgbClr val="FFFFFF"/>
                  </a:outerShdw>
                </a:effectLst>
                <a:latin typeface="Berlin Sans FB Demi Bold" charset="0"/>
                <a:ea typeface="ＭＳ Ｐゴシック" charset="0"/>
                <a:cs typeface="Berlin Sans FB Demi Bold" charset="0"/>
                <a:sym typeface="Berlin Sans FB Demi Bold" charset="0"/>
              </a:rPr>
              <a:t>Charts by Don McClain</a:t>
            </a:r>
            <a:endPar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endParaRP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October 25-28,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Preached October 28, 2012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West 65</a:t>
            </a:r>
            <a:r>
              <a:rPr lang="en-US" sz="2800" baseline="310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th</a:t>
            </a:r>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Street church of Christ</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P.O. Box 190062</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Little Rock AR 72219</a:t>
            </a:r>
          </a:p>
          <a:p>
            <a:r>
              <a:rPr lang="en-US" sz="28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501-568-1062</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Prepared using PPT 2010</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Email – </a:t>
            </a:r>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2" invalidUrl="http://"/>
              </a:rPr>
              <a:t>donmcclain@sbcglobal.net</a:t>
            </a:r>
            <a:r>
              <a:rPr lang="en-US" sz="1600" u="sng">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a:t>
            </a:r>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 </a:t>
            </a:r>
          </a:p>
          <a:p>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rPr>
              <a:t>More PPT &amp; Audio Sermons:</a:t>
            </a:r>
          </a:p>
          <a:p>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rPr>
              <a:t>http://w65stchurchofchri</a:t>
            </a:r>
            <a:r>
              <a:rPr lang="en-US" sz="16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3" invalidUrl="http://"/>
              </a:rPr>
              <a:t>st.org/donmaccla/2010SermonPage.html</a:t>
            </a:r>
            <a:r>
              <a:rPr lang="en-US" sz="1600">
                <a:solidFill>
                  <a:srgbClr val="000000"/>
                </a:solidFill>
                <a:effectLst>
                  <a:outerShdw blurRad="38100" dist="38100" dir="2700000" algn="tl">
                    <a:srgbClr val="FFFFFF"/>
                  </a:outerShdw>
                </a:effectLst>
                <a:latin typeface="Book Antiqua" charset="0"/>
                <a:ea typeface="ＭＳ Ｐゴシック" charset="0"/>
                <a:cs typeface="Book Antiqua" charset="0"/>
                <a:sym typeface="Book Antiqua" charset="0"/>
                <a:hlinkClick r:id="rId4" invalidUrl="http://"/>
              </a:rPr>
              <a:t> </a:t>
            </a:r>
          </a:p>
        </p:txBody>
      </p:sp>
      <p:pic>
        <p:nvPicPr>
          <p:cNvPr id="737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73731" name="Rectangle 3"/>
          <p:cNvSpPr>
            <a:spLocks/>
          </p:cNvSpPr>
          <p:nvPr/>
        </p:nvSpPr>
        <p:spPr bwMode="auto">
          <a:xfrm>
            <a:off x="431800" y="7550150"/>
            <a:ext cx="12052300" cy="965200"/>
          </a:xfrm>
          <a:prstGeom prst="rect">
            <a:avLst/>
          </a:prstGeom>
          <a:gradFill rotWithShape="0">
            <a:gsLst>
              <a:gs pos="0">
                <a:srgbClr val="804000"/>
              </a:gs>
              <a:gs pos="100000">
                <a:srgbClr val="520000"/>
              </a:gs>
            </a:gsLst>
            <a:lin ang="5400000" scaled="1"/>
          </a:gradFill>
          <a:ln w="38100" cap="flat">
            <a:solidFill>
              <a:schemeClr val="tx1"/>
            </a:solidFill>
            <a:prstDash val="solid"/>
            <a:round/>
            <a:headEnd type="none" w="med" len="med"/>
            <a:tailEnd type="none" w="med" len="med"/>
          </a:ln>
          <a:effectLst>
            <a:outerShdw blurRad="38100" dist="19999" dir="5400000" algn="ctr" rotWithShape="0">
              <a:schemeClr val="bg2">
                <a:alpha val="37999"/>
              </a:schemeClr>
            </a:outerShdw>
          </a:effectLst>
        </p:spPr>
        <p:txBody>
          <a:bodyPr lIns="38100" tIns="38100" rIns="38100" bIns="38100"/>
          <a:lstStyle/>
          <a:p>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Note – Many of the transition effects used in this presentation may be lost using PPT 2007 Viewer</a:t>
            </a:r>
            <a:endParaRPr lang="en-US" sz="3800">
              <a:solidFill>
                <a:schemeClr val="tx1"/>
              </a:solidFill>
              <a:latin typeface="Book Antiqua" charset="0"/>
              <a:ea typeface="ＭＳ Ｐゴシック" charset="0"/>
              <a:cs typeface="Book Antiqua" charset="0"/>
              <a:sym typeface="Book Antiqua" charset="0"/>
            </a:endParaRPr>
          </a:p>
          <a:p>
            <a:r>
              <a:rPr lang="en-US" sz="1800" u="sng">
                <a:solidFill>
                  <a:srgbClr val="CC9900"/>
                </a:solidFill>
                <a:effectLst>
                  <a:outerShdw blurRad="38100" dist="38100" dir="2700000" algn="tl">
                    <a:srgbClr val="000000"/>
                  </a:outerShdw>
                </a:effectLst>
                <a:latin typeface="Book Antiqua" charset="0"/>
                <a:ea typeface="ＭＳ Ｐゴシック" charset="0"/>
                <a:cs typeface="Book Antiqua" charset="0"/>
                <a:sym typeface="Book Antiqua" charset="0"/>
                <a:hlinkClick r:id="rId6"/>
              </a:rPr>
              <a:t>http://www.microsoft.com/downloads/details.aspx?FamilyID=cb9bf144-1076-4615-9951-294eeb832823&amp;displaylang=en</a:t>
            </a:r>
            <a:r>
              <a:rPr lang="en-US" sz="1800">
                <a:solidFill>
                  <a:schemeClr val="tx1"/>
                </a:solidFill>
                <a:effectLst>
                  <a:outerShdw blurRad="38100" dist="38100" dir="2700000" algn="tl">
                    <a:srgbClr val="000000"/>
                  </a:outerShdw>
                </a:effectLst>
                <a:latin typeface="Book Antiqua" charset="0"/>
                <a:ea typeface="ＭＳ Ｐゴシック" charset="0"/>
                <a:cs typeface="Book Antiqua" charset="0"/>
                <a:sym typeface="Book Antiqua" charset="0"/>
              </a:rPr>
              <a:t> </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40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4035" name="Rectangle 3"/>
          <p:cNvSpPr>
            <a:spLocks/>
          </p:cNvSpPr>
          <p:nvPr/>
        </p:nvSpPr>
        <p:spPr bwMode="auto">
          <a:xfrm>
            <a:off x="5892800" y="1454150"/>
            <a:ext cx="6794500" cy="79502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50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John 8:44 (NKJV) </a:t>
            </a:r>
          </a:p>
          <a:p>
            <a:r>
              <a:rPr lang="en-US" sz="4000">
                <a:solidFill>
                  <a:schemeClr val="tx1"/>
                </a:solidFill>
                <a:effectLst>
                  <a:outerShdw blurRad="38100" dist="38100" dir="2700000" algn="tl">
                    <a:srgbClr val="000000"/>
                  </a:outerShdw>
                </a:effectLst>
                <a:ea typeface="ＭＳ Ｐゴシック" charset="0"/>
                <a:cs typeface="Chalkboard"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br>
              <a:rPr lang="en-US" sz="4000">
                <a:solidFill>
                  <a:schemeClr val="tx1"/>
                </a:solidFill>
                <a:effectLst>
                  <a:outerShdw blurRad="38100" dist="38100" dir="2700000" algn="tl">
                    <a:srgbClr val="000000"/>
                  </a:outerShdw>
                </a:effectLst>
                <a:ea typeface="ＭＳ Ｐゴシック" charset="0"/>
                <a:cs typeface="Chalkboard" charset="0"/>
              </a:rPr>
            </a:br>
            <a:endParaRPr lang="en-US" sz="4000">
              <a:solidFill>
                <a:schemeClr val="tx1"/>
              </a:solidFill>
              <a:effectLst>
                <a:outerShdw blurRad="38100" dist="38100" dir="2700000" algn="tl">
                  <a:srgbClr val="000000"/>
                </a:outerShdw>
              </a:effectLst>
              <a:ea typeface="ＭＳ Ｐゴシック" charset="0"/>
              <a:cs typeface="Chalkboard" charset="0"/>
            </a:endParaRPr>
          </a:p>
        </p:txBody>
      </p:sp>
    </p:spTree>
  </p:cSld>
  <p:clrMapOvr>
    <a:masterClrMapping/>
  </p:clrMapOvr>
  <p:transition xmlns:p14="http://schemas.microsoft.com/office/powerpoint/2010/mai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8775"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666875"/>
            <a:ext cx="52070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59" name="Rectangle 3"/>
          <p:cNvSpPr>
            <a:spLocks/>
          </p:cNvSpPr>
          <p:nvPr/>
        </p:nvSpPr>
        <p:spPr bwMode="auto">
          <a:xfrm>
            <a:off x="5837238" y="1954213"/>
            <a:ext cx="6883400" cy="72898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nSpc>
                <a:spcPct val="80000"/>
              </a:lnSpc>
            </a:pPr>
            <a:r>
              <a:rPr lang="en-US" sz="8200" dirty="0">
                <a:solidFill>
                  <a:schemeClr val="tx1"/>
                </a:solidFill>
                <a:effectLst>
                  <a:outerShdw blurRad="38100" dist="38100" dir="2700000" algn="tl">
                    <a:srgbClr val="000000"/>
                  </a:outerShdw>
                </a:effectLst>
                <a:latin typeface="Amienne Bold" charset="0"/>
                <a:ea typeface="ＭＳ Ｐゴシック" charset="0"/>
                <a:cs typeface="Amienne Bold" charset="0"/>
                <a:sym typeface="Amienne Bold" charset="0"/>
              </a:rPr>
              <a:t>2 Cor. 11:3 (NKJV) </a:t>
            </a:r>
            <a:r>
              <a:rPr lang="en-US" sz="8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But I fear, lest somehow, as the serpent </a:t>
            </a:r>
            <a:r>
              <a:rPr lang="en-US" sz="8200" dirty="0">
                <a:solidFill>
                  <a:srgbClr val="FFFF66"/>
                </a:solidFill>
                <a:effectLst>
                  <a:outerShdw blurRad="38100" dist="38100" dir="2700000" algn="tl">
                    <a:srgbClr val="000000"/>
                  </a:outerShdw>
                </a:effectLst>
                <a:latin typeface="Amienne" charset="0"/>
                <a:ea typeface="ＭＳ Ｐゴシック" charset="0"/>
                <a:cs typeface="Amienne" charset="0"/>
                <a:sym typeface="Amienne" charset="0"/>
              </a:rPr>
              <a:t>deceived </a:t>
            </a:r>
            <a:r>
              <a:rPr lang="en-US" sz="8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Eve by his </a:t>
            </a:r>
            <a:r>
              <a:rPr lang="en-US" sz="8200" dirty="0">
                <a:solidFill>
                  <a:srgbClr val="FFFF66"/>
                </a:solidFill>
                <a:effectLst>
                  <a:outerShdw blurRad="38100" dist="38100" dir="2700000" algn="tl">
                    <a:srgbClr val="000000"/>
                  </a:outerShdw>
                </a:effectLst>
                <a:latin typeface="Amienne" charset="0"/>
                <a:ea typeface="ＭＳ Ｐゴシック" charset="0"/>
                <a:cs typeface="Amienne" charset="0"/>
                <a:sym typeface="Amienne" charset="0"/>
              </a:rPr>
              <a:t>craftiness</a:t>
            </a:r>
            <a:r>
              <a:rPr lang="en-US" sz="8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 so your minds may be </a:t>
            </a:r>
            <a:r>
              <a:rPr lang="en-US" sz="8200" dirty="0">
                <a:solidFill>
                  <a:srgbClr val="FFFF66"/>
                </a:solidFill>
                <a:effectLst>
                  <a:outerShdw blurRad="38100" dist="38100" dir="2700000" algn="tl">
                    <a:srgbClr val="000000"/>
                  </a:outerShdw>
                </a:effectLst>
                <a:latin typeface="Amienne" charset="0"/>
                <a:ea typeface="ＭＳ Ｐゴシック" charset="0"/>
                <a:cs typeface="Amienne" charset="0"/>
                <a:sym typeface="Amienne" charset="0"/>
              </a:rPr>
              <a:t>corrupted</a:t>
            </a:r>
            <a:r>
              <a:rPr lang="en-US" sz="8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 from the </a:t>
            </a:r>
            <a:r>
              <a:rPr lang="en-US" sz="8200" dirty="0">
                <a:solidFill>
                  <a:srgbClr val="FFFF66"/>
                </a:solidFill>
                <a:effectLst>
                  <a:outerShdw blurRad="38100" dist="38100" dir="2700000" algn="tl">
                    <a:srgbClr val="000000"/>
                  </a:outerShdw>
                </a:effectLst>
                <a:latin typeface="Amienne" charset="0"/>
                <a:ea typeface="ＭＳ Ｐゴシック" charset="0"/>
                <a:cs typeface="Amienne" charset="0"/>
                <a:sym typeface="Amienne" charset="0"/>
              </a:rPr>
              <a:t>simplicity</a:t>
            </a:r>
            <a:r>
              <a:rPr lang="en-US" sz="8200" dirty="0">
                <a:solidFill>
                  <a:schemeClr val="tx1"/>
                </a:solidFill>
                <a:effectLst>
                  <a:outerShdw blurRad="38100" dist="38100" dir="2700000" algn="tl">
                    <a:srgbClr val="000000"/>
                  </a:outerShdw>
                </a:effectLst>
                <a:latin typeface="Amienne" charset="0"/>
                <a:ea typeface="ＭＳ Ｐゴシック" charset="0"/>
                <a:cs typeface="Amienne" charset="0"/>
                <a:sym typeface="Amienne" charset="0"/>
              </a:rPr>
              <a:t> that is in Christ.</a:t>
            </a:r>
          </a:p>
        </p:txBody>
      </p:sp>
      <p:sp>
        <p:nvSpPr>
          <p:cNvPr id="45063" name="AutoShape 7"/>
          <p:cNvSpPr>
            <a:spLocks/>
          </p:cNvSpPr>
          <p:nvPr/>
        </p:nvSpPr>
        <p:spPr bwMode="auto">
          <a:xfrm>
            <a:off x="596900" y="2057400"/>
            <a:ext cx="4572000" cy="6718300"/>
          </a:xfrm>
          <a:custGeom>
            <a:avLst/>
            <a:gdLst/>
            <a:ahLst/>
            <a:cxnLst/>
            <a:rect l="0" t="0" r="r" b="b"/>
            <a:pathLst>
              <a:path w="18525" h="21600">
                <a:moveTo>
                  <a:pt x="1029" y="0"/>
                </a:moveTo>
                <a:cubicBezTo>
                  <a:pt x="461" y="0"/>
                  <a:pt x="0" y="366"/>
                  <a:pt x="0" y="817"/>
                </a:cubicBezTo>
                <a:lnTo>
                  <a:pt x="0" y="20783"/>
                </a:lnTo>
                <a:cubicBezTo>
                  <a:pt x="0" y="21234"/>
                  <a:pt x="461" y="21600"/>
                  <a:pt x="1029" y="21600"/>
                </a:cubicBezTo>
                <a:lnTo>
                  <a:pt x="17496" y="21600"/>
                </a:lnTo>
                <a:cubicBezTo>
                  <a:pt x="17894" y="21600"/>
                  <a:pt x="18237" y="21419"/>
                  <a:pt x="18408" y="21156"/>
                </a:cubicBezTo>
                <a:lnTo>
                  <a:pt x="21600" y="19988"/>
                </a:lnTo>
                <a:lnTo>
                  <a:pt x="18525" y="18862"/>
                </a:lnTo>
                <a:lnTo>
                  <a:pt x="18525" y="817"/>
                </a:lnTo>
                <a:cubicBezTo>
                  <a:pt x="18525" y="366"/>
                  <a:pt x="18065" y="0"/>
                  <a:pt x="17496" y="0"/>
                </a:cubicBezTo>
                <a:lnTo>
                  <a:pt x="1029" y="0"/>
                </a:lnTo>
                <a:close/>
                <a:moveTo>
                  <a:pt x="1029" y="0"/>
                </a:moveTo>
              </a:path>
            </a:pathLst>
          </a:custGeom>
          <a:gradFill rotWithShape="0">
            <a:gsLst>
              <a:gs pos="0">
                <a:srgbClr val="808000">
                  <a:alpha val="81999"/>
                </a:srgbClr>
              </a:gs>
              <a:gs pos="100000">
                <a:srgbClr val="303C24">
                  <a:alpha val="81000"/>
                </a:srgbClr>
              </a:gs>
            </a:gsLst>
            <a:lin ang="5400000" scaled="1"/>
          </a:gradFill>
          <a:ln w="25400" cap="flat">
            <a:solidFill>
              <a:schemeClr val="tx1"/>
            </a:solidFill>
            <a:prstDash val="solid"/>
            <a:miter lim="800000"/>
            <a:headEnd type="none" w="med" len="med"/>
            <a:tailEnd type="none" w="med" len="med"/>
          </a:ln>
          <a:effectLst>
            <a:outerShdw blurRad="63500" dist="25399" dir="2700000" algn="ctr" rotWithShape="0">
              <a:schemeClr val="bg2">
                <a:alpha val="70000"/>
              </a:schemeClr>
            </a:outerShdw>
          </a:effectLst>
        </p:spPr>
        <p:txBody>
          <a:bodyPr lIns="0" tIns="0" rIns="0" bIns="0" anchor="ctr"/>
          <a:lstStyle/>
          <a:p>
            <a:r>
              <a:rPr lang="ja-JP" altLang="en-US" sz="38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800" dirty="0">
                <a:solidFill>
                  <a:schemeClr val="tx1"/>
                </a:solidFill>
                <a:effectLst>
                  <a:outerShdw blurRad="38100" dist="38100" dir="2700000" algn="tl">
                    <a:srgbClr val="000000"/>
                  </a:outerShdw>
                </a:effectLst>
                <a:latin typeface="Constantia" charset="0"/>
                <a:ea typeface="ＭＳ Ｐゴシック" charset="0"/>
                <a:cs typeface="Constantia" charset="0"/>
                <a:sym typeface="Constantia" charset="0"/>
              </a:rPr>
              <a:t>sincerity of mind toward Christ, i.e. single-hearted faith in Christ, as opposed to false wisdom in matters pertaining to Christianity, 2 Corinthians 11:3 . . .</a:t>
            </a:r>
            <a:r>
              <a:rPr lang="ja-JP" altLang="en-US" sz="3800" dirty="0">
                <a:solidFill>
                  <a:schemeClr val="tx1"/>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chemeClr val="tx1"/>
                </a:solidFill>
                <a:effectLst>
                  <a:outerShdw blurRad="38100" dist="38100" dir="2700000" algn="tl">
                    <a:srgbClr val="000000"/>
                  </a:outerShdw>
                </a:effectLst>
                <a:ea typeface="ＭＳ Ｐゴシック" charset="0"/>
                <a:cs typeface="Chalkboard" charset="0"/>
              </a:rPr>
              <a:t>Thayer Greek-English Lexicon of the New Testament.</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45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8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6083" name="Rectangle 3"/>
          <p:cNvSpPr>
            <a:spLocks/>
          </p:cNvSpPr>
          <p:nvPr/>
        </p:nvSpPr>
        <p:spPr bwMode="auto">
          <a:xfrm>
            <a:off x="5867400" y="1606550"/>
            <a:ext cx="6794500" cy="76200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6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Genesis 3:1-7 (NKJV) </a:t>
            </a:r>
          </a:p>
          <a:p>
            <a:r>
              <a:rPr lang="en-US" sz="3800" baseline="32000">
                <a:solidFill>
                  <a:schemeClr val="tx1"/>
                </a:solidFill>
                <a:effectLst>
                  <a:outerShdw blurRad="38100" dist="38100" dir="2700000" algn="tl">
                    <a:srgbClr val="000000"/>
                  </a:outerShdw>
                </a:effectLst>
                <a:ea typeface="ＭＳ Ｐゴシック" charset="0"/>
                <a:cs typeface="Chalkboard" charset="0"/>
              </a:rPr>
              <a:t>1</a:t>
            </a:r>
            <a:r>
              <a:rPr lang="en-US" sz="3800">
                <a:solidFill>
                  <a:schemeClr val="tx1"/>
                </a:solidFill>
                <a:effectLst>
                  <a:outerShdw blurRad="38100" dist="38100" dir="2700000" algn="tl">
                    <a:srgbClr val="000000"/>
                  </a:outerShdw>
                </a:effectLst>
                <a:ea typeface="ＭＳ Ｐゴシック" charset="0"/>
                <a:cs typeface="Chalkboard" charset="0"/>
              </a:rPr>
              <a:t> Now the serpent was more cunning than any beast of the field which the LORD God had made. And he said to the woman, "Has God indeed said, 'You shall not eat of every tree of the garden'?" </a:t>
            </a:r>
            <a:br>
              <a:rPr lang="en-US" sz="3800">
                <a:solidFill>
                  <a:schemeClr val="tx1"/>
                </a:solidFill>
                <a:effectLst>
                  <a:outerShdw blurRad="38100" dist="38100" dir="2700000" algn="tl">
                    <a:srgbClr val="000000"/>
                  </a:outerShdw>
                </a:effectLst>
                <a:ea typeface="ＭＳ Ｐゴシック" charset="0"/>
                <a:cs typeface="Chalkboard" charset="0"/>
              </a:rPr>
            </a:br>
            <a:r>
              <a:rPr lang="en-US" sz="3800" baseline="32000">
                <a:solidFill>
                  <a:schemeClr val="tx1"/>
                </a:solidFill>
                <a:effectLst>
                  <a:outerShdw blurRad="38100" dist="38100" dir="2700000" algn="tl">
                    <a:srgbClr val="000000"/>
                  </a:outerShdw>
                </a:effectLst>
                <a:ea typeface="ＭＳ Ｐゴシック" charset="0"/>
                <a:cs typeface="Chalkboard" charset="0"/>
              </a:rPr>
              <a:t>2</a:t>
            </a:r>
            <a:r>
              <a:rPr lang="en-US" sz="3800">
                <a:solidFill>
                  <a:schemeClr val="tx1"/>
                </a:solidFill>
                <a:effectLst>
                  <a:outerShdw blurRad="38100" dist="38100" dir="2700000" algn="tl">
                    <a:srgbClr val="000000"/>
                  </a:outerShdw>
                </a:effectLst>
                <a:ea typeface="ＭＳ Ｐゴシック" charset="0"/>
                <a:cs typeface="Chalkboard" charset="0"/>
              </a:rPr>
              <a:t> And the woman said to the serpent, "We may eat the fruit of the trees of the garden; </a:t>
            </a:r>
            <a:br>
              <a:rPr lang="en-US" sz="3800">
                <a:solidFill>
                  <a:schemeClr val="tx1"/>
                </a:solidFill>
                <a:effectLst>
                  <a:outerShdw blurRad="38100" dist="38100" dir="2700000" algn="tl">
                    <a:srgbClr val="000000"/>
                  </a:outerShdw>
                </a:effectLst>
                <a:ea typeface="ＭＳ Ｐゴシック" charset="0"/>
                <a:cs typeface="Chalkboard" charset="0"/>
              </a:rPr>
            </a:br>
            <a:endParaRPr lang="en-US" sz="3800">
              <a:solidFill>
                <a:schemeClr val="tx1"/>
              </a:solidFill>
              <a:effectLst>
                <a:outerShdw blurRad="38100" dist="38100" dir="2700000" algn="tl">
                  <a:srgbClr val="000000"/>
                </a:outerShdw>
              </a:effectLst>
              <a:ea typeface="ＭＳ Ｐゴシック" charset="0"/>
              <a:cs typeface="Chalkboard" charset="0"/>
            </a:endParaRPr>
          </a:p>
        </p:txBody>
      </p:sp>
    </p:spTree>
  </p:cSld>
  <p:clrMapOvr>
    <a:masterClrMapping/>
  </p:clrMapOvr>
  <p:transition xmlns:p14="http://schemas.microsoft.com/office/powerpoint/2010/main" spd="med">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71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7107" name="Rectangle 3"/>
          <p:cNvSpPr>
            <a:spLocks/>
          </p:cNvSpPr>
          <p:nvPr/>
        </p:nvSpPr>
        <p:spPr bwMode="auto">
          <a:xfrm>
            <a:off x="5867400" y="1606550"/>
            <a:ext cx="6794500" cy="78232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6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Genesis 3:1-7 (NKJV) </a:t>
            </a:r>
          </a:p>
          <a:p>
            <a:r>
              <a:rPr lang="en-US" sz="3700" baseline="32000">
                <a:solidFill>
                  <a:schemeClr val="tx1"/>
                </a:solidFill>
                <a:effectLst>
                  <a:outerShdw blurRad="38100" dist="38100" dir="2700000" algn="tl">
                    <a:srgbClr val="000000"/>
                  </a:outerShdw>
                </a:effectLst>
                <a:ea typeface="ＭＳ Ｐゴシック" charset="0"/>
                <a:cs typeface="Chalkboard" charset="0"/>
              </a:rPr>
              <a:t>3</a:t>
            </a:r>
            <a:r>
              <a:rPr lang="en-US" sz="3700">
                <a:solidFill>
                  <a:schemeClr val="tx1"/>
                </a:solidFill>
                <a:effectLst>
                  <a:outerShdw blurRad="38100" dist="38100" dir="2700000" algn="tl">
                    <a:srgbClr val="000000"/>
                  </a:outerShdw>
                </a:effectLst>
                <a:ea typeface="ＭＳ Ｐゴシック" charset="0"/>
                <a:cs typeface="Chalkboard" charset="0"/>
              </a:rPr>
              <a:t> but of the fruit of the tree which is in the midst of the garden, God has said, 'You shall not eat it, nor shall you touch it, lest you die.' " </a:t>
            </a:r>
            <a:r>
              <a:rPr lang="en-US" sz="3700" baseline="32000">
                <a:solidFill>
                  <a:schemeClr val="tx1"/>
                </a:solidFill>
                <a:effectLst>
                  <a:outerShdw blurRad="38100" dist="38100" dir="2700000" algn="tl">
                    <a:srgbClr val="000000"/>
                  </a:outerShdw>
                </a:effectLst>
                <a:ea typeface="ＭＳ Ｐゴシック" charset="0"/>
                <a:cs typeface="Chalkboard" charset="0"/>
              </a:rPr>
              <a:t>4</a:t>
            </a:r>
            <a:r>
              <a:rPr lang="en-US" sz="3700">
                <a:solidFill>
                  <a:schemeClr val="tx1"/>
                </a:solidFill>
                <a:effectLst>
                  <a:outerShdw blurRad="38100" dist="38100" dir="2700000" algn="tl">
                    <a:srgbClr val="000000"/>
                  </a:outerShdw>
                </a:effectLst>
                <a:ea typeface="ＭＳ Ｐゴシック" charset="0"/>
                <a:cs typeface="Chalkboard" charset="0"/>
              </a:rPr>
              <a:t> Then the serpent said to the woman, "You will not surely die. </a:t>
            </a:r>
            <a:r>
              <a:rPr lang="en-US" sz="3700" baseline="32000">
                <a:solidFill>
                  <a:schemeClr val="tx1"/>
                </a:solidFill>
                <a:effectLst>
                  <a:outerShdw blurRad="38100" dist="38100" dir="2700000" algn="tl">
                    <a:srgbClr val="000000"/>
                  </a:outerShdw>
                </a:effectLst>
                <a:ea typeface="ＭＳ Ｐゴシック" charset="0"/>
                <a:cs typeface="Chalkboard" charset="0"/>
              </a:rPr>
              <a:t>5</a:t>
            </a:r>
            <a:r>
              <a:rPr lang="en-US" sz="3700">
                <a:solidFill>
                  <a:schemeClr val="tx1"/>
                </a:solidFill>
                <a:effectLst>
                  <a:outerShdw blurRad="38100" dist="38100" dir="2700000" algn="tl">
                    <a:srgbClr val="000000"/>
                  </a:outerShdw>
                </a:effectLst>
                <a:ea typeface="ＭＳ Ｐゴシック" charset="0"/>
                <a:cs typeface="Chalkboard" charset="0"/>
              </a:rPr>
              <a:t> For God knows that in the day you eat of it your eyes will be opened, and you will be like God, knowing good and evil." </a:t>
            </a:r>
            <a:r>
              <a:rPr lang="en-US" sz="3800">
                <a:solidFill>
                  <a:schemeClr val="tx1"/>
                </a:solidFill>
                <a:effectLst>
                  <a:outerShdw blurRad="38100" dist="38100" dir="2700000" algn="tl">
                    <a:srgbClr val="000000"/>
                  </a:outerShdw>
                </a:effectLst>
              </a:rPr>
              <a:t/>
            </a:r>
            <a:br>
              <a:rPr lang="en-US" sz="3800">
                <a:solidFill>
                  <a:schemeClr val="tx1"/>
                </a:solidFill>
                <a:effectLst>
                  <a:outerShdw blurRad="38100" dist="38100" dir="2700000" algn="tl">
                    <a:srgbClr val="000000"/>
                  </a:outerShdw>
                </a:effectLst>
              </a:rPr>
            </a:br>
            <a:endParaRPr lang="en-US" sz="3800">
              <a:solidFill>
                <a:schemeClr val="tx1"/>
              </a:solidFill>
              <a:effectLst>
                <a:outerShdw blurRad="38100" dist="38100" dir="2700000" algn="tl">
                  <a:srgbClr val="000000"/>
                </a:outerShdw>
              </a:effectLst>
            </a:endParaRPr>
          </a:p>
        </p:txBody>
      </p:sp>
    </p:spTree>
  </p:cSld>
  <p:clrMapOvr>
    <a:masterClrMapping/>
  </p:clrMapOvr>
  <p:transition xmlns:p14="http://schemas.microsoft.com/office/powerpoint/2010/mai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3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31" name="Rectangle 3"/>
          <p:cNvSpPr>
            <a:spLocks/>
          </p:cNvSpPr>
          <p:nvPr/>
        </p:nvSpPr>
        <p:spPr bwMode="auto">
          <a:xfrm>
            <a:off x="5867400" y="1606550"/>
            <a:ext cx="6794500" cy="74041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6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Genesis 3:1-7 (NKJV) </a:t>
            </a:r>
          </a:p>
          <a:p>
            <a:r>
              <a:rPr lang="en-US" sz="4500" baseline="32000">
                <a:solidFill>
                  <a:schemeClr val="tx1"/>
                </a:solidFill>
                <a:effectLst>
                  <a:outerShdw blurRad="38100" dist="38100" dir="2700000" algn="tl">
                    <a:srgbClr val="000000"/>
                  </a:outerShdw>
                </a:effectLst>
                <a:ea typeface="ＭＳ Ｐゴシック" charset="0"/>
                <a:cs typeface="Chalkboard" charset="0"/>
              </a:rPr>
              <a:t>6</a:t>
            </a:r>
            <a:r>
              <a:rPr lang="en-US" sz="4500">
                <a:solidFill>
                  <a:schemeClr val="tx1"/>
                </a:solidFill>
                <a:effectLst>
                  <a:outerShdw blurRad="38100" dist="38100" dir="2700000" algn="tl">
                    <a:srgbClr val="000000"/>
                  </a:outerShdw>
                </a:effectLst>
                <a:ea typeface="ＭＳ Ｐゴシック" charset="0"/>
                <a:cs typeface="Chalkboard" charset="0"/>
              </a:rPr>
              <a:t> So when the woman saw that the tree was good for food, that it was pleasant to the eyes, and a tree desirable to make one wise, she took of its fruit and ate. She also gave to her husband with her, and he ate. </a:t>
            </a:r>
            <a:br>
              <a:rPr lang="en-US" sz="4500">
                <a:solidFill>
                  <a:schemeClr val="tx1"/>
                </a:solidFill>
                <a:effectLst>
                  <a:outerShdw blurRad="38100" dist="38100" dir="2700000" algn="tl">
                    <a:srgbClr val="000000"/>
                  </a:outerShdw>
                </a:effectLst>
                <a:ea typeface="ＭＳ Ｐゴシック" charset="0"/>
                <a:cs typeface="Chalkboard" charset="0"/>
              </a:rPr>
            </a:br>
            <a:endParaRPr lang="en-US" sz="4500">
              <a:solidFill>
                <a:schemeClr val="tx1"/>
              </a:solidFill>
              <a:effectLst>
                <a:outerShdw blurRad="38100" dist="38100" dir="2700000" algn="tl">
                  <a:srgbClr val="000000"/>
                </a:outerShdw>
              </a:effectLst>
              <a:ea typeface="ＭＳ Ｐゴシック" charset="0"/>
              <a:cs typeface="Chalkboard" charset="0"/>
            </a:endParaRPr>
          </a:p>
        </p:txBody>
      </p:sp>
    </p:spTree>
  </p:cSld>
  <p:clrMapOvr>
    <a:masterClrMapping/>
  </p:clrMapOvr>
  <p:transition xmlns:p14="http://schemas.microsoft.com/office/powerpoint/2010/mai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0"/>
            <a:ext cx="13055600" cy="1514475"/>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666875"/>
            <a:ext cx="5194300" cy="78867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9155" name="Rectangle 3"/>
          <p:cNvSpPr>
            <a:spLocks/>
          </p:cNvSpPr>
          <p:nvPr/>
        </p:nvSpPr>
        <p:spPr bwMode="auto">
          <a:xfrm>
            <a:off x="5867400" y="1606550"/>
            <a:ext cx="6794500" cy="7277100"/>
          </a:xfrm>
          <a:prstGeom prst="rect">
            <a:avLst/>
          </a:prstGeom>
          <a:noFill/>
          <a:ln>
            <a:noFill/>
          </a:ln>
          <a:effectLst>
            <a:outerShdw blurRad="228600" dist="1524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r>
              <a:rPr lang="en-US" sz="4600">
                <a:solidFill>
                  <a:schemeClr val="tx1"/>
                </a:solidFill>
                <a:effectLst>
                  <a:outerShdw blurRad="38100" dist="38100" dir="2700000" algn="tl">
                    <a:srgbClr val="000000"/>
                  </a:outerShdw>
                </a:effectLst>
                <a:latin typeface="Boulder Regular" charset="0"/>
                <a:ea typeface="ＭＳ Ｐゴシック" charset="0"/>
                <a:cs typeface="Boulder Regular" charset="0"/>
                <a:sym typeface="Boulder Regular" charset="0"/>
              </a:rPr>
              <a:t>Genesis 3:1-7 (NKJV) </a:t>
            </a:r>
          </a:p>
          <a:p>
            <a:r>
              <a:rPr lang="en-US" sz="5000" baseline="32000">
                <a:solidFill>
                  <a:schemeClr val="tx1"/>
                </a:solidFill>
                <a:effectLst>
                  <a:outerShdw blurRad="38100" dist="38100" dir="2700000" algn="tl">
                    <a:srgbClr val="000000"/>
                  </a:outerShdw>
                </a:effectLst>
                <a:ea typeface="ＭＳ Ｐゴシック" charset="0"/>
                <a:cs typeface="Chalkboard" charset="0"/>
              </a:rPr>
              <a:t>7</a:t>
            </a:r>
            <a:r>
              <a:rPr lang="en-US" sz="5000">
                <a:solidFill>
                  <a:schemeClr val="tx1"/>
                </a:solidFill>
                <a:effectLst>
                  <a:outerShdw blurRad="38100" dist="38100" dir="2700000" algn="tl">
                    <a:srgbClr val="000000"/>
                  </a:outerShdw>
                </a:effectLst>
                <a:ea typeface="ＭＳ Ｐゴシック" charset="0"/>
                <a:cs typeface="Chalkboard" charset="0"/>
              </a:rPr>
              <a:t> Then the eyes of both of them were opened, and they knew that they were naked; and they sewed fig leaves together and made themselves coverings. </a:t>
            </a:r>
            <a:br>
              <a:rPr lang="en-US" sz="5000">
                <a:solidFill>
                  <a:schemeClr val="tx1"/>
                </a:solidFill>
                <a:effectLst>
                  <a:outerShdw blurRad="38100" dist="38100" dir="2700000" algn="tl">
                    <a:srgbClr val="000000"/>
                  </a:outerShdw>
                </a:effectLst>
                <a:ea typeface="ＭＳ Ｐゴシック" charset="0"/>
                <a:cs typeface="Chalkboard" charset="0"/>
              </a:rPr>
            </a:br>
            <a:endParaRPr lang="en-US" sz="5000">
              <a:solidFill>
                <a:schemeClr val="tx1"/>
              </a:solidFill>
              <a:effectLst>
                <a:outerShdw blurRad="38100" dist="38100" dir="2700000" algn="tl">
                  <a:srgbClr val="000000"/>
                </a:outerShdw>
              </a:effectLst>
              <a:ea typeface="ＭＳ Ｐゴシック" charset="0"/>
              <a:cs typeface="Chalkboard" charset="0"/>
            </a:endParaRPr>
          </a:p>
        </p:txBody>
      </p:sp>
    </p:spTree>
  </p:cSld>
  <p:clrMapOvr>
    <a:masterClrMapping/>
  </p:clrMapOvr>
  <p:transition xmlns:p14="http://schemas.microsoft.com/office/powerpoint/2010/main" spd="med">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Monaco"/>
        <a:ea typeface="ヒラギノ角ゴ ProN W3"/>
        <a:cs typeface="ヒラギノ角ゴ ProN W3"/>
      </a:majorFont>
      <a:minorFont>
        <a:latin typeface="Monac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Chalkboard"/>
        <a:ea typeface="ヒラギノ明朝 ProN W3"/>
        <a:cs typeface="ヒラギノ明朝 ProN W3"/>
      </a:majorFont>
      <a:minorFont>
        <a:latin typeface="Chalkboard"/>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Chalkboard" charset="0"/>
            <a:ea typeface="ヒラギノ明朝 ProN W3" charset="0"/>
            <a:cs typeface="ヒラギノ明朝 ProN W3" charset="0"/>
            <a:sym typeface="Chalkboard"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TotalTime>
  <Pages>0</Pages>
  <Words>2136</Words>
  <Characters>0</Characters>
  <Application>Microsoft Macintosh PowerPoint</Application>
  <PresentationFormat>Custom</PresentationFormat>
  <Lines>0</Lines>
  <Paragraphs>133</Paragraphs>
  <Slides>33</Slides>
  <Notes>0</Notes>
  <HiddenSlides>0</HiddenSlides>
  <MMClips>0</MMClips>
  <ScaleCrop>false</ScaleCrop>
  <HeadingPairs>
    <vt:vector size="6" baseType="variant">
      <vt:variant>
        <vt:lpstr>Fonts Used</vt:lpstr>
      </vt:variant>
      <vt:variant>
        <vt:i4>14</vt:i4>
      </vt:variant>
      <vt:variant>
        <vt:lpstr>Theme</vt:lpstr>
      </vt:variant>
      <vt:variant>
        <vt:i4>39</vt:i4>
      </vt:variant>
      <vt:variant>
        <vt:lpstr>Slide Titles</vt:lpstr>
      </vt:variant>
      <vt:variant>
        <vt:i4>33</vt:i4>
      </vt:variant>
    </vt:vector>
  </HeadingPairs>
  <TitlesOfParts>
    <vt:vector size="86" baseType="lpstr">
      <vt:lpstr>Chalkboard</vt:lpstr>
      <vt:lpstr>ヒラギノ明朝 ProN W3</vt:lpstr>
      <vt:lpstr>Monaco</vt:lpstr>
      <vt:lpstr>ヒラギノ角ゴ ProN W3</vt:lpstr>
      <vt:lpstr>Gill Sans</vt:lpstr>
      <vt:lpstr>Amienne</vt:lpstr>
      <vt:lpstr>Amienne Bold</vt:lpstr>
      <vt:lpstr>Boulder Regular</vt:lpstr>
      <vt:lpstr>Constantia</vt:lpstr>
      <vt:lpstr>Chalkduster</vt:lpstr>
      <vt:lpstr>Zapf Dingbats</vt:lpstr>
      <vt:lpstr>Constantia Italic</vt:lpstr>
      <vt:lpstr>Berlin Sans FB Demi Bold</vt:lpstr>
      <vt:lpstr>Book Antiqua</vt:lpstr>
      <vt:lpstr>Title &amp; Subtitle</vt:lpstr>
      <vt:lpstr>Blank</vt:lpstr>
      <vt:lpstr>Blank</vt:lpstr>
      <vt:lpstr>Title &amp; Bullets</vt:lpstr>
      <vt:lpstr>Blank</vt:lpstr>
      <vt:lpstr>Blank</vt:lpstr>
      <vt:lpstr>Title - Center</vt:lpstr>
      <vt:lpstr>Title &amp; Bullets - Left</vt:lpstr>
      <vt:lpstr>Title &amp; Bullets - 2 Column</vt:lpstr>
      <vt:lpstr>Title, Bullets &amp; Photo</vt:lpstr>
      <vt:lpstr>Title &amp; Bullets - Right</vt:lpstr>
      <vt:lpstr>Bullets</vt:lpstr>
      <vt:lpstr>Title &amp; Bullets - Left</vt:lpstr>
      <vt:lpstr>Title &amp; Bullets - 2 Column</vt:lpstr>
      <vt:lpstr>Title &amp; Bullets</vt:lpstr>
      <vt:lpstr>Title - Top</vt:lpstr>
      <vt:lpstr>Photo - Vertical</vt:lpstr>
      <vt:lpstr>Bullets</vt:lpstr>
      <vt:lpstr>Title, Bullets &amp; Photo</vt:lpstr>
      <vt:lpstr>Title &amp; Bullets - Right</vt:lpstr>
      <vt:lpstr>Title &amp; Subtitle</vt:lpstr>
      <vt:lpstr>Title - Center</vt:lpstr>
      <vt:lpstr>Photo - Horizontal</vt:lpstr>
      <vt:lpstr>Photo - Vertical</vt:lpstr>
      <vt:lpstr>Bullets</vt:lpstr>
      <vt:lpstr>Title &amp; Bullets</vt:lpstr>
      <vt:lpstr>Title - Center</vt:lpstr>
      <vt:lpstr>Title &amp; Subtitle</vt:lpstr>
      <vt:lpstr>Photo - Horizontal</vt:lpstr>
      <vt:lpstr>Photo - Horizontal Reflection</vt:lpstr>
      <vt:lpstr>Photo - Vertical</vt:lpstr>
      <vt:lpstr>Photo - Vertical Reflection</vt:lpstr>
      <vt:lpstr>Title - Top</vt:lpstr>
      <vt:lpstr>Title - Top</vt:lpstr>
      <vt:lpstr>Title &amp; Bullets - Left</vt:lpstr>
      <vt:lpstr>Title &amp; Bullets - 2 Column</vt:lpstr>
      <vt:lpstr>Title &amp; Bullets - Right</vt:lpstr>
      <vt:lpstr>Title, Bullets &amp; Photo</vt:lpstr>
      <vt:lpstr>Photo - Horizontal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3</cp:revision>
  <dcterms:modified xsi:type="dcterms:W3CDTF">2012-10-29T02:14:28Z</dcterms:modified>
</cp:coreProperties>
</file>