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 id="2147483652" r:id="rId2"/>
    <p:sldMasterId id="2147483653" r:id="rId3"/>
    <p:sldMasterId id="2147483654" r:id="rId4"/>
    <p:sldMasterId id="2147483655" r:id="rId5"/>
    <p:sldMasterId id="2147483656" r:id="rId6"/>
    <p:sldMasterId id="2147483657" r:id="rId7"/>
    <p:sldMasterId id="2147483658" r:id="rId8"/>
    <p:sldMasterId id="2147483659" r:id="rId9"/>
    <p:sldMasterId id="2147483660" r:id="rId10"/>
    <p:sldMasterId id="2147483661" r:id="rId11"/>
    <p:sldMasterId id="2147483662" r:id="rId12"/>
    <p:sldMasterId id="2147483663" r:id="rId13"/>
    <p:sldMasterId id="2147483664" r:id="rId14"/>
  </p:sldMasterIdLst>
  <p:notesMasterIdLst>
    <p:notesMasterId r:id="rId40"/>
  </p:notesMasterIdLst>
  <p:sldIdLst>
    <p:sldId id="269" r:id="rId15"/>
    <p:sldId id="270" r:id="rId16"/>
    <p:sldId id="257" r:id="rId17"/>
    <p:sldId id="258" r:id="rId18"/>
    <p:sldId id="260" r:id="rId19"/>
    <p:sldId id="256" r:id="rId20"/>
    <p:sldId id="271" r:id="rId21"/>
    <p:sldId id="275" r:id="rId22"/>
    <p:sldId id="276" r:id="rId23"/>
    <p:sldId id="277" r:id="rId24"/>
    <p:sldId id="278" r:id="rId25"/>
    <p:sldId id="279" r:id="rId26"/>
    <p:sldId id="280" r:id="rId27"/>
    <p:sldId id="281" r:id="rId28"/>
    <p:sldId id="282" r:id="rId29"/>
    <p:sldId id="283" r:id="rId30"/>
    <p:sldId id="285" r:id="rId31"/>
    <p:sldId id="284" r:id="rId32"/>
    <p:sldId id="286" r:id="rId33"/>
    <p:sldId id="287" r:id="rId34"/>
    <p:sldId id="288" r:id="rId35"/>
    <p:sldId id="272" r:id="rId36"/>
    <p:sldId id="289" r:id="rId37"/>
    <p:sldId id="273" r:id="rId38"/>
    <p:sldId id="274" r:id="rId39"/>
  </p:sldIdLst>
  <p:sldSz cx="13004800" cy="9753600"/>
  <p:notesSz cx="6858000" cy="9144000"/>
  <p:defaultTextStyle>
    <a:defPPr>
      <a:defRPr lang="en-US"/>
    </a:defPPr>
    <a:lvl1pPr algn="ctr" rtl="0" fontAlgn="base">
      <a:spcBef>
        <a:spcPct val="0"/>
      </a:spcBef>
      <a:spcAft>
        <a:spcPct val="0"/>
      </a:spcAft>
      <a:defRPr sz="4800" kern="1200">
        <a:solidFill>
          <a:srgbClr val="2F1A14"/>
        </a:solidFill>
        <a:latin typeface="Papyrus" charset="0"/>
        <a:ea typeface="ヒラギノ角ゴ ProN W3" charset="0"/>
        <a:cs typeface="ヒラギノ角ゴ ProN W3" charset="0"/>
        <a:sym typeface="Papyrus" charset="0"/>
      </a:defRPr>
    </a:lvl1pPr>
    <a:lvl2pPr marL="457200" algn="ctr" rtl="0" fontAlgn="base">
      <a:spcBef>
        <a:spcPct val="0"/>
      </a:spcBef>
      <a:spcAft>
        <a:spcPct val="0"/>
      </a:spcAft>
      <a:defRPr sz="4800" kern="1200">
        <a:solidFill>
          <a:srgbClr val="2F1A14"/>
        </a:solidFill>
        <a:latin typeface="Papyrus" charset="0"/>
        <a:ea typeface="ヒラギノ角ゴ ProN W3" charset="0"/>
        <a:cs typeface="ヒラギノ角ゴ ProN W3" charset="0"/>
        <a:sym typeface="Papyrus" charset="0"/>
      </a:defRPr>
    </a:lvl2pPr>
    <a:lvl3pPr marL="914400" algn="ctr" rtl="0" fontAlgn="base">
      <a:spcBef>
        <a:spcPct val="0"/>
      </a:spcBef>
      <a:spcAft>
        <a:spcPct val="0"/>
      </a:spcAft>
      <a:defRPr sz="4800" kern="1200">
        <a:solidFill>
          <a:srgbClr val="2F1A14"/>
        </a:solidFill>
        <a:latin typeface="Papyrus" charset="0"/>
        <a:ea typeface="ヒラギノ角ゴ ProN W3" charset="0"/>
        <a:cs typeface="ヒラギノ角ゴ ProN W3" charset="0"/>
        <a:sym typeface="Papyrus" charset="0"/>
      </a:defRPr>
    </a:lvl3pPr>
    <a:lvl4pPr marL="1371600" algn="ctr" rtl="0" fontAlgn="base">
      <a:spcBef>
        <a:spcPct val="0"/>
      </a:spcBef>
      <a:spcAft>
        <a:spcPct val="0"/>
      </a:spcAft>
      <a:defRPr sz="4800" kern="1200">
        <a:solidFill>
          <a:srgbClr val="2F1A14"/>
        </a:solidFill>
        <a:latin typeface="Papyrus" charset="0"/>
        <a:ea typeface="ヒラギノ角ゴ ProN W3" charset="0"/>
        <a:cs typeface="ヒラギノ角ゴ ProN W3" charset="0"/>
        <a:sym typeface="Papyrus" charset="0"/>
      </a:defRPr>
    </a:lvl4pPr>
    <a:lvl5pPr marL="1828800" algn="ctr" rtl="0" fontAlgn="base">
      <a:spcBef>
        <a:spcPct val="0"/>
      </a:spcBef>
      <a:spcAft>
        <a:spcPct val="0"/>
      </a:spcAft>
      <a:defRPr sz="4800" kern="1200">
        <a:solidFill>
          <a:srgbClr val="2F1A14"/>
        </a:solidFill>
        <a:latin typeface="Papyrus" charset="0"/>
        <a:ea typeface="ヒラギノ角ゴ ProN W3" charset="0"/>
        <a:cs typeface="ヒラギノ角ゴ ProN W3" charset="0"/>
        <a:sym typeface="Papyrus" charset="0"/>
      </a:defRPr>
    </a:lvl5pPr>
    <a:lvl6pPr marL="2286000" algn="l" defTabSz="457200" rtl="0" eaLnBrk="1" latinLnBrk="0" hangingPunct="1">
      <a:defRPr sz="4800" kern="1200">
        <a:solidFill>
          <a:srgbClr val="2F1A14"/>
        </a:solidFill>
        <a:latin typeface="Papyrus" charset="0"/>
        <a:ea typeface="ヒラギノ角ゴ ProN W3" charset="0"/>
        <a:cs typeface="ヒラギノ角ゴ ProN W3" charset="0"/>
        <a:sym typeface="Papyrus" charset="0"/>
      </a:defRPr>
    </a:lvl6pPr>
    <a:lvl7pPr marL="2743200" algn="l" defTabSz="457200" rtl="0" eaLnBrk="1" latinLnBrk="0" hangingPunct="1">
      <a:defRPr sz="4800" kern="1200">
        <a:solidFill>
          <a:srgbClr val="2F1A14"/>
        </a:solidFill>
        <a:latin typeface="Papyrus" charset="0"/>
        <a:ea typeface="ヒラギノ角ゴ ProN W3" charset="0"/>
        <a:cs typeface="ヒラギノ角ゴ ProN W3" charset="0"/>
        <a:sym typeface="Papyrus" charset="0"/>
      </a:defRPr>
    </a:lvl7pPr>
    <a:lvl8pPr marL="3200400" algn="l" defTabSz="457200" rtl="0" eaLnBrk="1" latinLnBrk="0" hangingPunct="1">
      <a:defRPr sz="4800" kern="1200">
        <a:solidFill>
          <a:srgbClr val="2F1A14"/>
        </a:solidFill>
        <a:latin typeface="Papyrus" charset="0"/>
        <a:ea typeface="ヒラギノ角ゴ ProN W3" charset="0"/>
        <a:cs typeface="ヒラギノ角ゴ ProN W3" charset="0"/>
        <a:sym typeface="Papyrus" charset="0"/>
      </a:defRPr>
    </a:lvl8pPr>
    <a:lvl9pPr marL="3657600" algn="l" defTabSz="457200" rtl="0" eaLnBrk="1" latinLnBrk="0" hangingPunct="1">
      <a:defRPr sz="4800" kern="1200">
        <a:solidFill>
          <a:srgbClr val="2F1A14"/>
        </a:solidFill>
        <a:latin typeface="Papyrus" charset="0"/>
        <a:ea typeface="ヒラギノ角ゴ ProN W3" charset="0"/>
        <a:cs typeface="ヒラギノ角ゴ ProN W3" charset="0"/>
        <a:sym typeface="Papyru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0" d="100"/>
          <a:sy n="50" d="100"/>
        </p:scale>
        <p:origin x="-1400" y="-104"/>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Rectangle 1"/>
          <p:cNvSpPr>
            <a:spLocks noRo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0482"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100065"/>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Papyrus" charset="0"/>
        <a:ea typeface="ＭＳ Ｐゴシック" charset="0"/>
        <a:cs typeface="+mn-cs"/>
      </a:defRPr>
    </a:lvl1pPr>
    <a:lvl2pPr marL="457200" algn="l" rtl="0" fontAlgn="base">
      <a:spcBef>
        <a:spcPct val="0"/>
      </a:spcBef>
      <a:spcAft>
        <a:spcPct val="0"/>
      </a:spcAft>
      <a:defRPr sz="1200" kern="1200">
        <a:solidFill>
          <a:schemeClr val="tx1"/>
        </a:solidFill>
        <a:latin typeface="Papyrus" charset="0"/>
        <a:ea typeface="ＭＳ Ｐゴシック" charset="0"/>
        <a:cs typeface="+mn-cs"/>
      </a:defRPr>
    </a:lvl2pPr>
    <a:lvl3pPr marL="914400" algn="l" rtl="0" fontAlgn="base">
      <a:spcBef>
        <a:spcPct val="0"/>
      </a:spcBef>
      <a:spcAft>
        <a:spcPct val="0"/>
      </a:spcAft>
      <a:defRPr sz="1200" kern="1200">
        <a:solidFill>
          <a:schemeClr val="tx1"/>
        </a:solidFill>
        <a:latin typeface="Papyrus" charset="0"/>
        <a:ea typeface="ＭＳ Ｐゴシック" charset="0"/>
        <a:cs typeface="+mn-cs"/>
      </a:defRPr>
    </a:lvl3pPr>
    <a:lvl4pPr marL="1371600" algn="l" rtl="0" fontAlgn="base">
      <a:spcBef>
        <a:spcPct val="0"/>
      </a:spcBef>
      <a:spcAft>
        <a:spcPct val="0"/>
      </a:spcAft>
      <a:defRPr sz="1200" kern="1200">
        <a:solidFill>
          <a:schemeClr val="tx1"/>
        </a:solidFill>
        <a:latin typeface="Papyrus" charset="0"/>
        <a:ea typeface="ＭＳ Ｐゴシック" charset="0"/>
        <a:cs typeface="+mn-cs"/>
      </a:defRPr>
    </a:lvl4pPr>
    <a:lvl5pPr marL="1828800" algn="l" rtl="0" fontAlgn="base">
      <a:spcBef>
        <a:spcPct val="0"/>
      </a:spcBef>
      <a:spcAft>
        <a:spcPct val="0"/>
      </a:spcAft>
      <a:defRPr sz="1200" kern="1200">
        <a:solidFill>
          <a:schemeClr val="tx1"/>
        </a:solidFill>
        <a:latin typeface="Papyru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0920750"/>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4478201"/>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96964685"/>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6069913"/>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02854333"/>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5138701"/>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5749932"/>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9978616"/>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784718"/>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0354267"/>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19631853"/>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3955706"/>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635000"/>
            <a:ext cx="2616200" cy="802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635000"/>
            <a:ext cx="7696200" cy="802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5536443"/>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1239621"/>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69641594"/>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3315495"/>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46637446"/>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217400"/>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1719034"/>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13527437"/>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103389"/>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270560"/>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66398639"/>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19405052"/>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6859005"/>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1675076"/>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44886548"/>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2257563"/>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48378475"/>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2842202"/>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4546499"/>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67404918"/>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3630468"/>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0092386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1501944"/>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54618583"/>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9685257"/>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0417083"/>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1952375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6391518"/>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53120523"/>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3662438"/>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4439915"/>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9143411"/>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256288"/>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34614226"/>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5374556"/>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7600409"/>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2616278"/>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9481310"/>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665791"/>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1515511"/>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95454719"/>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8813052"/>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908069"/>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091569064"/>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8380581"/>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1237455"/>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16906901"/>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34001571"/>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9548437"/>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2796027"/>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498749"/>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4219948"/>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584001"/>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86218868"/>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083368"/>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84466562"/>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8915572"/>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378960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65047045"/>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9528593"/>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14461792"/>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9808099"/>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2393808"/>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867302810"/>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129563"/>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46379116"/>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2904801"/>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3609864"/>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6372832"/>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1913503"/>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22581871"/>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8648797"/>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6852292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9731603"/>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450857"/>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16116944"/>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819400"/>
            <a:ext cx="5156200" cy="584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9903088"/>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985882"/>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75213653"/>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54035962"/>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0439805"/>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5730835"/>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73166769"/>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2765975"/>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79236853"/>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032786"/>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1728788"/>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1831730"/>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92107800"/>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747533"/>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35490700"/>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41459666"/>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6063057"/>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4710847"/>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12956172"/>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907544"/>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28987970"/>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049249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98376042"/>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7515461"/>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44092984"/>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45924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58899242"/>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49386709"/>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6498659"/>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0142977"/>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08179142"/>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9997528"/>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72466902"/>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703127"/>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4914736"/>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3540861"/>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1819836"/>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67817"/>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6221363"/>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3876787"/>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4488213"/>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2659247"/>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8641229"/>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7721538"/>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84373486"/>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73820218"/>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7153156"/>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6289759"/>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50971815"/>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184509"/>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81528424"/>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984998"/>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93111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5240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5240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6068141"/>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1386330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79925074"/>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5075742"/>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23620151"/>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9022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8932273"/>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550930"/>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81997801"/>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705780"/>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70515237"/>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34923892"/>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0677665"/>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5240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5240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770908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7" name="Rectangle 1"/>
          <p:cNvSpPr>
            <a:spLocks noChangeArrowheads="1"/>
          </p:cNvSpPr>
          <p:nvPr>
            <p:ph type="title"/>
          </p:nvPr>
        </p:nvSpPr>
        <p:spPr bwMode="auto">
          <a:xfrm>
            <a:off x="1270000" y="635000"/>
            <a:ext cx="10464800" cy="210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title style</a:t>
            </a:r>
          </a:p>
        </p:txBody>
      </p:sp>
      <p:sp>
        <p:nvSpPr>
          <p:cNvPr id="4098" name="Rectangle 2"/>
          <p:cNvSpPr>
            <a:spLocks noChangeArrowheads="1"/>
          </p:cNvSpPr>
          <p:nvPr>
            <p:ph type="body" idx="1"/>
          </p:nvPr>
        </p:nvSpPr>
        <p:spPr bwMode="auto">
          <a:xfrm>
            <a:off x="1270000" y="2819400"/>
            <a:ext cx="10464800" cy="584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pyrus" charset="0"/>
              </a:rPr>
              <a:t>Click to edit Master text styles</a:t>
            </a:r>
          </a:p>
          <a:p>
            <a:pPr lvl="1"/>
            <a:r>
              <a:rPr lang="en-US">
                <a:sym typeface="Papyrus" charset="0"/>
              </a:rPr>
              <a:t>Second level</a:t>
            </a:r>
          </a:p>
          <a:p>
            <a:pPr lvl="2"/>
            <a:r>
              <a:rPr lang="en-US">
                <a:sym typeface="Papyrus" charset="0"/>
              </a:rPr>
              <a:t>Third level</a:t>
            </a:r>
          </a:p>
          <a:p>
            <a:pPr lvl="3"/>
            <a:r>
              <a:rPr lang="en-US">
                <a:sym typeface="Papyrus" charset="0"/>
              </a:rPr>
              <a:t>Fourth level</a:t>
            </a:r>
          </a:p>
          <a:p>
            <a:pPr lvl="4"/>
            <a:r>
              <a:rPr lang="en-US">
                <a:sym typeface="Papyrus" charset="0"/>
              </a:rPr>
              <a:t>Fifth level</a:t>
            </a:r>
          </a:p>
        </p:txBody>
      </p:sp>
      <p:pic>
        <p:nvPicPr>
          <p:cNvPr id="4099" name="Picture 3"/>
          <p:cNvPicPr>
            <a:picLocks noChangeAspect="1" noChangeArrowheads="1"/>
          </p:cNvPicPr>
          <p:nvPr/>
        </p:nvPicPr>
        <p:blipFill>
          <a:blip r:embed="rId14">
            <a:extLst>
              <a:ext uri="{28A0092B-C50C-407E-A947-70E740481C1C}">
                <a14:useLocalDpi xmlns:a14="http://schemas.microsoft.com/office/drawing/2010/main" val="0"/>
              </a:ext>
            </a:extLst>
          </a:blip>
          <a:srcRect t="130" r="16205"/>
          <a:stretch>
            <a:fillRect/>
          </a:stretch>
        </p:blipFill>
        <p:spPr bwMode="auto">
          <a:xfrm>
            <a:off x="-76200" y="-20638"/>
            <a:ext cx="13144500" cy="980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xmlns:p14="http://schemas.microsoft.com/office/powerpoint/2010/main"/>
  <p:txStyles>
    <p:titleStyle>
      <a:lvl1pPr marL="419100" indent="-419100" algn="l" rtl="0" fontAlgn="base">
        <a:spcBef>
          <a:spcPct val="0"/>
        </a:spcBef>
        <a:spcAft>
          <a:spcPct val="0"/>
        </a:spcAft>
        <a:defRPr sz="7200">
          <a:solidFill>
            <a:schemeClr val="tx1"/>
          </a:solidFill>
          <a:latin typeface="+mj-lt"/>
          <a:ea typeface="+mj-ea"/>
          <a:cs typeface="+mj-cs"/>
          <a:sym typeface="Papyrus" charset="0"/>
        </a:defRPr>
      </a:lvl1pPr>
      <a:lvl2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2pPr>
      <a:lvl3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3pPr>
      <a:lvl4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4pPr>
      <a:lvl5pPr marL="4191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5pPr>
      <a:lvl6pPr marL="8763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6pPr>
      <a:lvl7pPr marL="13335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7pPr>
      <a:lvl8pPr marL="17907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8pPr>
      <a:lvl9pPr marL="2247900" indent="-419100" algn="l" rtl="0" fontAlgn="base">
        <a:spcBef>
          <a:spcPct val="0"/>
        </a:spcBef>
        <a:spcAft>
          <a:spcPct val="0"/>
        </a:spcAft>
        <a:defRPr sz="7200">
          <a:solidFill>
            <a:schemeClr val="tx1"/>
          </a:solidFill>
          <a:latin typeface="Papyrus" charset="0"/>
          <a:ea typeface="ヒラギノ角ゴ ProN W3" charset="0"/>
          <a:cs typeface="ヒラギノ角ゴ ProN W3" charset="0"/>
          <a:sym typeface="Papyrus" charset="0"/>
        </a:defRPr>
      </a:lvl9pPr>
    </p:titleStyle>
    <p:bodyStyle>
      <a:lvl1pPr marL="8128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1pPr>
      <a:lvl2pPr marL="15113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2pPr>
      <a:lvl3pPr marL="22225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3pPr>
      <a:lvl4pPr marL="29337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4pPr>
      <a:lvl5pPr marL="36576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5pPr>
      <a:lvl6pPr marL="41148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6pPr>
      <a:lvl7pPr marL="45720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7pPr>
      <a:lvl8pPr marL="50292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8pPr>
      <a:lvl9pPr marL="5486400" indent="-558800" algn="l" rtl="0" fontAlgn="base">
        <a:spcBef>
          <a:spcPts val="1200"/>
        </a:spcBef>
        <a:spcAft>
          <a:spcPct val="0"/>
        </a:spcAft>
        <a:buSzPct val="46000"/>
        <a:buChar char="•"/>
        <a:defRPr sz="4200">
          <a:solidFill>
            <a:schemeClr val="tx1"/>
          </a:solidFill>
          <a:latin typeface="+mn-lt"/>
          <a:ea typeface="+mn-ea"/>
          <a:cs typeface="+mn-cs"/>
          <a:sym typeface="Papyru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3314" name="Rectangle 2"/>
          <p:cNvSpPr>
            <a:spLocks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1"/>
          <p:cNvSpPr>
            <a:spLocks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4338" name="Rectangle 2"/>
          <p:cNvSpPr>
            <a:spLocks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2" name="Rectangle 2"/>
          <p:cNvSpPr>
            <a:spLocks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Rectangle 1"/>
          <p:cNvSpPr>
            <a:spLocks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6386" name="Rectangle 2"/>
          <p:cNvSpPr>
            <a:spLocks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Rectangle 1"/>
          <p:cNvSpPr>
            <a:spLocks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5122" name="Rectangle 2"/>
          <p:cNvSpPr>
            <a:spLocks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8194" name="Rectangle 2"/>
          <p:cNvSpPr>
            <a:spLocks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Rectangle 1"/>
          <p:cNvSpPr>
            <a:spLocks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xmlns:p14="http://schemas.microsoft.com/office/powerpoint/2010/main"/>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ChangeArrowheads="1"/>
          </p:cNvSpPr>
          <p:nvPr>
            <p:ph type="body" idx="1"/>
          </p:nvPr>
        </p:nvSpPr>
        <p:spPr bwMode="auto">
          <a:xfrm>
            <a:off x="635000" y="49022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1266" name="Rectangle 2"/>
          <p:cNvSpPr>
            <a:spLocks noChangeArrowheads="1"/>
          </p:cNvSpPr>
          <p:nvPr>
            <p:ph type="title"/>
          </p:nvPr>
        </p:nvSpPr>
        <p:spPr bwMode="auto">
          <a:xfrm>
            <a:off x="635000" y="15240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xmlns:p14="http://schemas.microsoft.com/office/powerpoint/2010/main"/>
  <p:txStyles>
    <p:titleStyle>
      <a:lvl1pPr algn="ctr" rtl="0" fontAlgn="base">
        <a:spcBef>
          <a:spcPct val="0"/>
        </a:spcBef>
        <a:spcAft>
          <a:spcPct val="0"/>
        </a:spcAft>
        <a:defRPr sz="7000">
          <a:solidFill>
            <a:schemeClr val="tx1"/>
          </a:solidFill>
          <a:latin typeface="+mj-lt"/>
          <a:ea typeface="+mj-ea"/>
          <a:cs typeface="+mj-cs"/>
          <a:sym typeface="Gill Sans" charset="0"/>
        </a:defRPr>
      </a:lvl1pPr>
      <a:lvl2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400">
          <a:solidFill>
            <a:schemeClr val="tx1"/>
          </a:solidFill>
          <a:latin typeface="+mn-lt"/>
          <a:ea typeface="+mn-ea"/>
          <a:cs typeface="+mn-cs"/>
          <a:sym typeface="Gill Sans" charset="0"/>
        </a:defRPr>
      </a:lvl1pPr>
      <a:lvl2pPr algn="ctr" rtl="0" fontAlgn="base">
        <a:spcBef>
          <a:spcPct val="0"/>
        </a:spcBef>
        <a:spcAft>
          <a:spcPct val="0"/>
        </a:spcAft>
        <a:defRPr sz="3400">
          <a:solidFill>
            <a:schemeClr val="tx1"/>
          </a:solidFill>
          <a:latin typeface="+mn-lt"/>
          <a:ea typeface="+mn-ea"/>
          <a:cs typeface="+mn-cs"/>
          <a:sym typeface="Gill Sans" charset="0"/>
        </a:defRPr>
      </a:lvl2pPr>
      <a:lvl3pPr algn="ctr" rtl="0" fontAlgn="base">
        <a:spcBef>
          <a:spcPct val="0"/>
        </a:spcBef>
        <a:spcAft>
          <a:spcPct val="0"/>
        </a:spcAft>
        <a:defRPr sz="3400">
          <a:solidFill>
            <a:schemeClr val="tx1"/>
          </a:solidFill>
          <a:latin typeface="+mn-lt"/>
          <a:ea typeface="+mn-ea"/>
          <a:cs typeface="+mn-cs"/>
          <a:sym typeface="Gill Sans" charset="0"/>
        </a:defRPr>
      </a:lvl3pPr>
      <a:lvl4pPr algn="ctr" rtl="0" fontAlgn="base">
        <a:spcBef>
          <a:spcPct val="0"/>
        </a:spcBef>
        <a:spcAft>
          <a:spcPct val="0"/>
        </a:spcAft>
        <a:defRPr sz="3400">
          <a:solidFill>
            <a:schemeClr val="tx1"/>
          </a:solidFill>
          <a:latin typeface="+mn-lt"/>
          <a:ea typeface="+mn-ea"/>
          <a:cs typeface="+mn-cs"/>
          <a:sym typeface="Gill Sans" charset="0"/>
        </a:defRPr>
      </a:lvl4pPr>
      <a:lvl5pPr algn="ctr" rtl="0" fontAlgn="base">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ChangeArrowheads="1"/>
          </p:cNvSpPr>
          <p:nvPr>
            <p:ph type="body" idx="1"/>
          </p:nvPr>
        </p:nvSpPr>
        <p:spPr bwMode="auto">
          <a:xfrm>
            <a:off x="635000" y="49022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2290" name="Rectangle 2"/>
          <p:cNvSpPr>
            <a:spLocks noChangeArrowheads="1"/>
          </p:cNvSpPr>
          <p:nvPr>
            <p:ph type="title"/>
          </p:nvPr>
        </p:nvSpPr>
        <p:spPr bwMode="auto">
          <a:xfrm>
            <a:off x="635000" y="15240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ransition xmlns:p14="http://schemas.microsoft.com/office/powerpoint/2010/main"/>
  <p:txStyles>
    <p:titleStyle>
      <a:lvl1pPr algn="ctr" rtl="0" fontAlgn="base">
        <a:spcBef>
          <a:spcPct val="0"/>
        </a:spcBef>
        <a:spcAft>
          <a:spcPct val="0"/>
        </a:spcAft>
        <a:defRPr sz="7000">
          <a:solidFill>
            <a:schemeClr val="tx1"/>
          </a:solidFill>
          <a:latin typeface="+mj-lt"/>
          <a:ea typeface="+mj-ea"/>
          <a:cs typeface="+mj-cs"/>
          <a:sym typeface="Gill Sans" charset="0"/>
        </a:defRPr>
      </a:lvl1pPr>
      <a:lvl2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400">
          <a:solidFill>
            <a:schemeClr val="tx1"/>
          </a:solidFill>
          <a:latin typeface="+mn-lt"/>
          <a:ea typeface="+mn-ea"/>
          <a:cs typeface="+mn-cs"/>
          <a:sym typeface="Gill Sans" charset="0"/>
        </a:defRPr>
      </a:lvl1pPr>
      <a:lvl2pPr algn="ctr" rtl="0" fontAlgn="base">
        <a:spcBef>
          <a:spcPct val="0"/>
        </a:spcBef>
        <a:spcAft>
          <a:spcPct val="0"/>
        </a:spcAft>
        <a:defRPr sz="3400">
          <a:solidFill>
            <a:schemeClr val="tx1"/>
          </a:solidFill>
          <a:latin typeface="+mn-lt"/>
          <a:ea typeface="+mn-ea"/>
          <a:cs typeface="+mn-cs"/>
          <a:sym typeface="Gill Sans" charset="0"/>
        </a:defRPr>
      </a:lvl2pPr>
      <a:lvl3pPr algn="ctr" rtl="0" fontAlgn="base">
        <a:spcBef>
          <a:spcPct val="0"/>
        </a:spcBef>
        <a:spcAft>
          <a:spcPct val="0"/>
        </a:spcAft>
        <a:defRPr sz="3400">
          <a:solidFill>
            <a:schemeClr val="tx1"/>
          </a:solidFill>
          <a:latin typeface="+mn-lt"/>
          <a:ea typeface="+mn-ea"/>
          <a:cs typeface="+mn-cs"/>
          <a:sym typeface="Gill Sans" charset="0"/>
        </a:defRPr>
      </a:lvl3pPr>
      <a:lvl4pPr algn="ctr" rtl="0" fontAlgn="base">
        <a:spcBef>
          <a:spcPct val="0"/>
        </a:spcBef>
        <a:spcAft>
          <a:spcPct val="0"/>
        </a:spcAft>
        <a:defRPr sz="3400">
          <a:solidFill>
            <a:schemeClr val="tx1"/>
          </a:solidFill>
          <a:latin typeface="+mn-lt"/>
          <a:ea typeface="+mn-ea"/>
          <a:cs typeface="+mn-cs"/>
          <a:sym typeface="Gill Sans" charset="0"/>
        </a:defRPr>
      </a:lvl4pPr>
      <a:lvl5pPr algn="ctr" rtl="0" fontAlgn="base">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hyperlink" Target="http://w65stchurchofchrist.org/coc/sermons/" TargetMode="External"/><Relationship Id="rId5" Type="http://schemas.openxmlformats.org/officeDocument/2006/relationships/hyperlink" Target="http://www.microsoft.com/downloads/details.aspx?FamilyID=cb9bf144-1076-4615-9951-294eeb832823&amp;displaylang=en" TargetMode="External"/><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2">
            <a:extLst>
              <a:ext uri="{28A0092B-C50C-407E-A947-70E740481C1C}">
                <a14:useLocalDpi xmlns:a14="http://schemas.microsoft.com/office/drawing/2010/main" val="0"/>
              </a:ext>
            </a:extLst>
          </a:blip>
          <a:srcRect l="19228" r="6117"/>
          <a:stretch>
            <a:fillRect/>
          </a:stretch>
        </p:blipFill>
        <p:spPr bwMode="auto">
          <a:xfrm>
            <a:off x="12700" y="0"/>
            <a:ext cx="130175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6626" name="Rectangle 2"/>
          <p:cNvSpPr>
            <a:spLocks/>
          </p:cNvSpPr>
          <p:nvPr/>
        </p:nvSpPr>
        <p:spPr bwMode="auto">
          <a:xfrm>
            <a:off x="2527300" y="7429500"/>
            <a:ext cx="9537700" cy="17780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A Perverted Gospel Is No Gospel At All - (1:6-10)</a:t>
            </a:r>
          </a:p>
        </p:txBody>
      </p:sp>
    </p:spTree>
  </p:cSld>
  <p:clrMapOvr>
    <a:masterClrMapping/>
  </p:clrMapOvr>
  <p:transition xmlns:p14="http://schemas.microsoft.com/office/powerpoint/2010/main" spd="med">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2">
            <a:extLst>
              <a:ext uri="{28A0092B-C50C-407E-A947-70E740481C1C}">
                <a14:useLocalDpi xmlns:a14="http://schemas.microsoft.com/office/drawing/2010/main" val="0"/>
              </a:ext>
            </a:extLst>
          </a:blip>
          <a:srcRect t="29947" b="47525"/>
          <a:stretch>
            <a:fillRect/>
          </a:stretch>
        </p:blipFill>
        <p:spPr bwMode="auto">
          <a:xfrm>
            <a:off x="0" y="0"/>
            <a:ext cx="13004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l="15129" t="856" r="2214" b="856"/>
          <a:stretch>
            <a:fillRect/>
          </a:stretch>
        </p:blipFill>
        <p:spPr bwMode="auto">
          <a:xfrm>
            <a:off x="303213" y="2425700"/>
            <a:ext cx="4573587" cy="70231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5843" name="Rectangle 3"/>
          <p:cNvSpPr>
            <a:spLocks/>
          </p:cNvSpPr>
          <p:nvPr/>
        </p:nvSpPr>
        <p:spPr bwMode="auto">
          <a:xfrm>
            <a:off x="4876800" y="2794000"/>
            <a:ext cx="8077200" cy="64389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85800" indent="-685800" algn="l">
              <a:spcBef>
                <a:spcPts val="1000"/>
              </a:spcBef>
              <a:buSzPct val="125000"/>
              <a:buFont typeface="Zapf Dingbats" charset="0"/>
              <a:buBlip>
                <a:blip r:embed="rId4"/>
              </a:buBlip>
            </a:pP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Paul marveled that they were turning away from the gospel so soon (6</a:t>
            </a:r>
            <a:r>
              <a:rPr lang="en-US" sz="43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a:t>
            </a:r>
          </a:p>
          <a:p>
            <a:pPr marL="1143000" lvl="1" indent="-685800" algn="l">
              <a:spcBef>
                <a:spcPts val="1000"/>
              </a:spcBef>
              <a:buSzPct val="125000"/>
              <a:buFont typeface="Zapf Dingbats" charset="0"/>
              <a:buBlip>
                <a:blip r:embed="rId4"/>
              </a:buBlip>
            </a:pPr>
            <a:r>
              <a:rPr lang="en-US" sz="35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In </a:t>
            </a:r>
            <a:r>
              <a:rPr lang="en-US" sz="35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turning away from the gospel preached by Paul they were turning away from God - 4:9; cf. </a:t>
            </a:r>
            <a:r>
              <a:rPr lang="en-US" sz="3500" dirty="0" err="1">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Jer</a:t>
            </a:r>
            <a:r>
              <a:rPr lang="en-US" sz="35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2:</a:t>
            </a:r>
            <a:r>
              <a:rPr lang="en-US" sz="35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12,13</a:t>
            </a:r>
          </a:p>
          <a:p>
            <a:pPr marL="1143000" lvl="1" indent="-685800" algn="l">
              <a:spcBef>
                <a:spcPts val="1000"/>
              </a:spcBef>
              <a:buSzPct val="125000"/>
              <a:buFont typeface="Zapf Dingbats" charset="0"/>
              <a:buBlip>
                <a:blip r:embed="rId4"/>
              </a:buBlip>
            </a:pPr>
            <a:r>
              <a:rPr lang="en-US" sz="35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They </a:t>
            </a:r>
            <a:r>
              <a:rPr lang="en-US" sz="35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were rejecting the </a:t>
            </a:r>
            <a:r>
              <a:rPr lang="ja-JP" altLang="en-US" sz="35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5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grace of Christ</a:t>
            </a:r>
            <a:r>
              <a:rPr lang="ja-JP" altLang="en-US" sz="35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5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- 5:1-4; 2 Tim 1:9; Acts 15:11; Rom 10:3; Gal 3:1; 5:7</a:t>
            </a:r>
          </a:p>
        </p:txBody>
      </p:sp>
      <p:sp>
        <p:nvSpPr>
          <p:cNvPr id="35844" name="Rectangle 4"/>
          <p:cNvSpPr>
            <a:spLocks/>
          </p:cNvSpPr>
          <p:nvPr/>
        </p:nvSpPr>
        <p:spPr bwMode="auto">
          <a:xfrm>
            <a:off x="165100" y="1282700"/>
            <a:ext cx="12661900" cy="91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A Perverted Gospel Is No Gospel At All</a:t>
            </a:r>
          </a:p>
        </p:txBody>
      </p:sp>
      <p:sp>
        <p:nvSpPr>
          <p:cNvPr id="35845" name="Rectangle 5"/>
          <p:cNvSpPr>
            <a:spLocks/>
          </p:cNvSpPr>
          <p:nvPr/>
        </p:nvSpPr>
        <p:spPr bwMode="auto">
          <a:xfrm>
            <a:off x="309563" y="6388100"/>
            <a:ext cx="4572000" cy="30226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800" baseline="320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6</a:t>
            </a:r>
            <a:r>
              <a:rPr lang="en-US" sz="38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 I marvel that you are turning away so soon from Him who called you in the grace of Christ,</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5843">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35843">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358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2">
            <a:extLst>
              <a:ext uri="{28A0092B-C50C-407E-A947-70E740481C1C}">
                <a14:useLocalDpi xmlns:a14="http://schemas.microsoft.com/office/drawing/2010/main" val="0"/>
              </a:ext>
            </a:extLst>
          </a:blip>
          <a:srcRect t="29947" b="47525"/>
          <a:stretch>
            <a:fillRect/>
          </a:stretch>
        </p:blipFill>
        <p:spPr bwMode="auto">
          <a:xfrm>
            <a:off x="0" y="0"/>
            <a:ext cx="13004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l="15129" t="856" r="2214" b="856"/>
          <a:stretch>
            <a:fillRect/>
          </a:stretch>
        </p:blipFill>
        <p:spPr bwMode="auto">
          <a:xfrm>
            <a:off x="303213" y="2425700"/>
            <a:ext cx="4573587" cy="70231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6867" name="Rectangle 3"/>
          <p:cNvSpPr>
            <a:spLocks/>
          </p:cNvSpPr>
          <p:nvPr/>
        </p:nvSpPr>
        <p:spPr bwMode="auto">
          <a:xfrm>
            <a:off x="4876800" y="2794000"/>
            <a:ext cx="8077200" cy="68199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85800" indent="-685800" algn="l">
              <a:spcBef>
                <a:spcPts val="1000"/>
              </a:spcBef>
              <a:buSzPct val="125000"/>
              <a:buFont typeface="Zapf Dingbats" charset="0"/>
              <a:buBlip>
                <a:blip r:embed="rId4"/>
              </a:buBlip>
            </a:pP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They were turning to a </a:t>
            </a:r>
            <a:r>
              <a:rPr lang="ja-JP" altLang="en-US" sz="4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different gospel</a:t>
            </a:r>
            <a:r>
              <a:rPr lang="ja-JP" altLang="en-US" sz="4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(6b,7</a:t>
            </a:r>
            <a:r>
              <a:rPr lang="en-US" sz="43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a:t>
            </a:r>
          </a:p>
          <a:p>
            <a:pPr marL="1143000" lvl="1" indent="-685800" algn="l">
              <a:spcBef>
                <a:spcPts val="1000"/>
              </a:spcBef>
              <a:buSzPct val="125000"/>
              <a:buFont typeface="Wingdings" charset="2"/>
              <a:buChar char="²"/>
            </a:pPr>
            <a:r>
              <a:rPr lang="en-US" sz="34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In </a:t>
            </a: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exchange they were embracing a different gospel, one that was false. (2:1-5; Acts 15:1-5;  2 </a:t>
            </a:r>
            <a:r>
              <a:rPr lang="en-US" sz="3400" dirty="0" err="1">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Cor</a:t>
            </a: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11:4)  </a:t>
            </a:r>
          </a:p>
          <a:p>
            <a:pPr marL="1143000" lvl="1" indent="-685800" algn="l">
              <a:spcBef>
                <a:spcPts val="1000"/>
              </a:spcBef>
              <a:buSzPct val="125000"/>
              <a:buFont typeface="Wingdings" charset="2"/>
              <a:buChar char="²"/>
            </a:pP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At the very time he was writing this epistle the false teachers were at work troubling Christians, causing confusion (Acts 15:24; cf. Rom. &amp; Col.).</a:t>
            </a:r>
          </a:p>
        </p:txBody>
      </p:sp>
      <p:sp>
        <p:nvSpPr>
          <p:cNvPr id="36868" name="Rectangle 4"/>
          <p:cNvSpPr>
            <a:spLocks/>
          </p:cNvSpPr>
          <p:nvPr/>
        </p:nvSpPr>
        <p:spPr bwMode="auto">
          <a:xfrm>
            <a:off x="165100" y="1282700"/>
            <a:ext cx="12661900" cy="91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A Perverted Gospel Is No Gospel At All</a:t>
            </a:r>
          </a:p>
        </p:txBody>
      </p:sp>
      <p:sp>
        <p:nvSpPr>
          <p:cNvPr id="36869" name="Rectangle 5"/>
          <p:cNvSpPr>
            <a:spLocks/>
          </p:cNvSpPr>
          <p:nvPr/>
        </p:nvSpPr>
        <p:spPr bwMode="auto">
          <a:xfrm>
            <a:off x="309563" y="6096000"/>
            <a:ext cx="4572000" cy="345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700" baseline="320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6</a:t>
            </a:r>
            <a:r>
              <a:rPr lang="en-US" sz="37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 . . . to a different gospel, </a:t>
            </a:r>
            <a:r>
              <a:rPr lang="en-US" sz="3700" baseline="320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7</a:t>
            </a:r>
            <a:r>
              <a:rPr lang="en-US" sz="37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 which is not another; but there are some who trouble you and want to pervert the gospel of Christ.</a:t>
            </a:r>
          </a:p>
        </p:txBody>
      </p:sp>
    </p:spTree>
  </p:cSld>
  <p:clrMapOvr>
    <a:masterClrMapping/>
  </p:clrMapOvr>
  <p:transition xmlns:p14="http://schemas.microsoft.com/office/powerpoint/2010/main" spd="slow">
    <p:push/>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6867">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36867">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368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2">
            <a:extLst>
              <a:ext uri="{28A0092B-C50C-407E-A947-70E740481C1C}">
                <a14:useLocalDpi xmlns:a14="http://schemas.microsoft.com/office/drawing/2010/main" val="0"/>
              </a:ext>
            </a:extLst>
          </a:blip>
          <a:srcRect t="29947" b="47525"/>
          <a:stretch>
            <a:fillRect/>
          </a:stretch>
        </p:blipFill>
        <p:spPr bwMode="auto">
          <a:xfrm>
            <a:off x="0" y="0"/>
            <a:ext cx="13004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l="15129" t="856" r="2214" b="856"/>
          <a:stretch>
            <a:fillRect/>
          </a:stretch>
        </p:blipFill>
        <p:spPr bwMode="auto">
          <a:xfrm>
            <a:off x="303213" y="2425700"/>
            <a:ext cx="4573587" cy="70231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7891" name="Rectangle 3"/>
          <p:cNvSpPr>
            <a:spLocks/>
          </p:cNvSpPr>
          <p:nvPr/>
        </p:nvSpPr>
        <p:spPr bwMode="auto">
          <a:xfrm>
            <a:off x="4876800" y="2590800"/>
            <a:ext cx="8077200" cy="69977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85800" indent="-685800" algn="l">
              <a:spcBef>
                <a:spcPts val="1000"/>
              </a:spcBef>
              <a:buSzPct val="125000"/>
              <a:buFont typeface="Zapf Dingbats" charset="0"/>
              <a:buBlip>
                <a:blip r:embed="rId4"/>
              </a:buBlip>
            </a:pP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There were false teachers who wanted to </a:t>
            </a:r>
            <a:r>
              <a:rPr lang="ja-JP" altLang="en-US" sz="4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pervert the gospel of Christ</a:t>
            </a:r>
            <a:r>
              <a:rPr lang="ja-JP" altLang="en-US" sz="4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(7</a:t>
            </a:r>
            <a:r>
              <a:rPr lang="en-US" sz="4300" baseline="320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b</a:t>
            </a:r>
            <a:r>
              <a:rPr lang="en-US" sz="43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a:t>
            </a:r>
          </a:p>
          <a:p>
            <a:pPr marL="1143000" lvl="1" indent="-685800" algn="l">
              <a:spcBef>
                <a:spcPts val="1000"/>
              </a:spcBef>
              <a:buSzPct val="125000"/>
              <a:buFont typeface="Wingdings" charset="2"/>
              <a:buChar char="²"/>
            </a:pPr>
            <a:r>
              <a:rPr lang="ja-JP" altLang="en-US" sz="3400" dirty="0" smtClean="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Want</a:t>
            </a:r>
            <a:r>
              <a:rPr lang="ja-JP" altLang="en-US" sz="34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from the Greek word </a:t>
            </a:r>
            <a:r>
              <a:rPr lang="ja-JP" altLang="en-US" sz="34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400" dirty="0" err="1">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theolontes</a:t>
            </a:r>
            <a:r>
              <a:rPr lang="ja-JP" altLang="en-US" sz="34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is a present participle of the verb </a:t>
            </a:r>
            <a:r>
              <a:rPr lang="ja-JP" altLang="en-US" sz="34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400" dirty="0" err="1">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thelo</a:t>
            </a:r>
            <a:r>
              <a:rPr lang="ja-JP" altLang="en-US" sz="34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which means to exercise the will.</a:t>
            </a:r>
          </a:p>
          <a:p>
            <a:pPr marL="1143000" lvl="1" indent="-685800" algn="l">
              <a:spcBef>
                <a:spcPts val="1000"/>
              </a:spcBef>
              <a:buSzPct val="125000"/>
              <a:buFont typeface="Wingdings" charset="2"/>
              <a:buChar char="²"/>
            </a:pPr>
            <a:r>
              <a:rPr lang="ja-JP" altLang="en-US" sz="34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Pervert</a:t>
            </a:r>
            <a:r>
              <a:rPr lang="ja-JP" altLang="en-US" sz="34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 changing good into evil. The gospel was being altered so that it acquired an entirely opposite nature.</a:t>
            </a:r>
          </a:p>
        </p:txBody>
      </p:sp>
      <p:sp>
        <p:nvSpPr>
          <p:cNvPr id="37892" name="Rectangle 4"/>
          <p:cNvSpPr>
            <a:spLocks/>
          </p:cNvSpPr>
          <p:nvPr/>
        </p:nvSpPr>
        <p:spPr bwMode="auto">
          <a:xfrm>
            <a:off x="165100" y="1282700"/>
            <a:ext cx="12661900" cy="91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A Perverted Gospel Is No Gospel At All</a:t>
            </a:r>
          </a:p>
        </p:txBody>
      </p:sp>
      <p:sp>
        <p:nvSpPr>
          <p:cNvPr id="37893" name="Rectangle 5"/>
          <p:cNvSpPr>
            <a:spLocks/>
          </p:cNvSpPr>
          <p:nvPr/>
        </p:nvSpPr>
        <p:spPr bwMode="auto">
          <a:xfrm>
            <a:off x="309563" y="6096000"/>
            <a:ext cx="4572000" cy="345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700" baseline="320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6</a:t>
            </a:r>
            <a:r>
              <a:rPr lang="en-US" sz="37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 . . . to a different gospel, </a:t>
            </a:r>
            <a:r>
              <a:rPr lang="en-US" sz="3700" baseline="320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7</a:t>
            </a:r>
            <a:r>
              <a:rPr lang="en-US" sz="37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 which is not another; but there are some who trouble you and want to pervert the gospel of Christ.</a:t>
            </a: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7891">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37891">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378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2">
            <a:extLst>
              <a:ext uri="{28A0092B-C50C-407E-A947-70E740481C1C}">
                <a14:useLocalDpi xmlns:a14="http://schemas.microsoft.com/office/drawing/2010/main" val="0"/>
              </a:ext>
            </a:extLst>
          </a:blip>
          <a:srcRect t="29947" b="47525"/>
          <a:stretch>
            <a:fillRect/>
          </a:stretch>
        </p:blipFill>
        <p:spPr bwMode="auto">
          <a:xfrm>
            <a:off x="0" y="0"/>
            <a:ext cx="13004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l="15129" t="856" r="2214" b="856"/>
          <a:stretch>
            <a:fillRect/>
          </a:stretch>
        </p:blipFill>
        <p:spPr bwMode="auto">
          <a:xfrm>
            <a:off x="303213" y="2425700"/>
            <a:ext cx="4573587" cy="70231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8915" name="Rectangle 3"/>
          <p:cNvSpPr>
            <a:spLocks/>
          </p:cNvSpPr>
          <p:nvPr/>
        </p:nvSpPr>
        <p:spPr bwMode="auto">
          <a:xfrm>
            <a:off x="4876800" y="2590800"/>
            <a:ext cx="8077200" cy="69977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85800" indent="-685800" algn="l">
              <a:spcBef>
                <a:spcPts val="1000"/>
              </a:spcBef>
              <a:buSzPct val="125000"/>
              <a:buFont typeface="Zapf Dingbats" charset="0"/>
              <a:buBlip>
                <a:blip r:embed="rId4"/>
              </a:buBlip>
            </a:pP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There were false teachers who wanted to </a:t>
            </a:r>
            <a:r>
              <a:rPr lang="ja-JP" altLang="en-US" sz="4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pervert the gospel of Christ</a:t>
            </a:r>
            <a:r>
              <a:rPr lang="ja-JP" altLang="en-US" sz="4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(7</a:t>
            </a:r>
            <a:r>
              <a:rPr lang="en-US" sz="4300" baseline="320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b</a:t>
            </a:r>
            <a:r>
              <a:rPr lang="en-US" sz="43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a:t>
            </a:r>
          </a:p>
          <a:p>
            <a:pPr marL="1143000" lvl="1" indent="-685800" algn="l">
              <a:spcBef>
                <a:spcPts val="1000"/>
              </a:spcBef>
              <a:buSzPct val="125000"/>
              <a:buFont typeface="Wingdings" charset="2"/>
              <a:buChar char="²"/>
            </a:pPr>
            <a:r>
              <a:rPr lang="en-US" sz="33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 </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gospel of Christ announced salvation on the merit of the blood of Christ which is accessed by an obedient faith in Him. </a:t>
            </a:r>
          </a:p>
          <a:p>
            <a:pPr marL="1143000" lvl="1" indent="-685800" algn="l">
              <a:spcBef>
                <a:spcPts val="1000"/>
              </a:spcBef>
              <a:buSzPct val="125000"/>
              <a:buFont typeface="Wingdings" charset="2"/>
              <a:buChar char="²"/>
            </a:pP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But these false teachers perverted it by teaching perfect adherence to the Law of Moses was also necessary. (Rom 10:1-5)</a:t>
            </a:r>
          </a:p>
        </p:txBody>
      </p:sp>
      <p:sp>
        <p:nvSpPr>
          <p:cNvPr id="38916" name="Rectangle 4"/>
          <p:cNvSpPr>
            <a:spLocks/>
          </p:cNvSpPr>
          <p:nvPr/>
        </p:nvSpPr>
        <p:spPr bwMode="auto">
          <a:xfrm>
            <a:off x="165100" y="1282700"/>
            <a:ext cx="12661900" cy="91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A Perverted Gospel Is No Gospel At All</a:t>
            </a:r>
          </a:p>
        </p:txBody>
      </p:sp>
      <p:sp>
        <p:nvSpPr>
          <p:cNvPr id="38917" name="Rectangle 5"/>
          <p:cNvSpPr>
            <a:spLocks/>
          </p:cNvSpPr>
          <p:nvPr/>
        </p:nvSpPr>
        <p:spPr bwMode="auto">
          <a:xfrm>
            <a:off x="309563" y="6096000"/>
            <a:ext cx="4572000" cy="345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700" baseline="320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6</a:t>
            </a:r>
            <a:r>
              <a:rPr lang="en-US" sz="37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 . . . to a different gospel, </a:t>
            </a:r>
            <a:r>
              <a:rPr lang="en-US" sz="3700" baseline="320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7</a:t>
            </a:r>
            <a:r>
              <a:rPr lang="en-US" sz="37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 which is not another; but there are some who trouble you and want to pervert the gospel of Christ.</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8915">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38915">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389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2">
            <a:extLst>
              <a:ext uri="{28A0092B-C50C-407E-A947-70E740481C1C}">
                <a14:useLocalDpi xmlns:a14="http://schemas.microsoft.com/office/drawing/2010/main" val="0"/>
              </a:ext>
            </a:extLst>
          </a:blip>
          <a:srcRect t="29947" b="47525"/>
          <a:stretch>
            <a:fillRect/>
          </a:stretch>
        </p:blipFill>
        <p:spPr bwMode="auto">
          <a:xfrm>
            <a:off x="0" y="0"/>
            <a:ext cx="13004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l="15129" t="856" r="2214" b="856"/>
          <a:stretch>
            <a:fillRect/>
          </a:stretch>
        </p:blipFill>
        <p:spPr bwMode="auto">
          <a:xfrm>
            <a:off x="303213" y="2425700"/>
            <a:ext cx="4573587" cy="70231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9939" name="Rectangle 3"/>
          <p:cNvSpPr>
            <a:spLocks/>
          </p:cNvSpPr>
          <p:nvPr/>
        </p:nvSpPr>
        <p:spPr bwMode="auto">
          <a:xfrm>
            <a:off x="4876800" y="2590800"/>
            <a:ext cx="8077200" cy="69977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85800" indent="-685800" algn="l">
              <a:spcBef>
                <a:spcPts val="1000"/>
              </a:spcBef>
              <a:buSzPct val="125000"/>
              <a:buFont typeface="Zapf Dingbats" charset="0"/>
              <a:buBlip>
                <a:blip r:embed="rId4"/>
              </a:buBlip>
            </a:pP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 gospel could not, cannot be changed by anyone! </a:t>
            </a:r>
            <a:endParaRPr lang="en-US" sz="43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endParaRPr>
          </a:p>
          <a:p>
            <a:pPr marL="1143000" lvl="1" indent="-685800" algn="l">
              <a:spcBef>
                <a:spcPts val="1000"/>
              </a:spcBef>
              <a:buSzPct val="125000"/>
              <a:buFont typeface="Wingdings" charset="2"/>
              <a:buChar char="²"/>
            </a:pPr>
            <a:r>
              <a:rPr lang="ja-JP" altLang="en-US" sz="3400" dirty="0" smtClean="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If</a:t>
            </a:r>
            <a:r>
              <a:rPr lang="ja-JP" altLang="en-US" sz="34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Paul, any of his companions, or even  an angel preached another gospel, they would be under the curse of God - </a:t>
            </a:r>
          </a:p>
          <a:p>
            <a:pPr marL="1143000" lvl="1" indent="-685800" algn="l">
              <a:spcBef>
                <a:spcPts val="1000"/>
              </a:spcBef>
              <a:buSzPct val="125000"/>
              <a:buFont typeface="Wingdings" charset="2"/>
              <a:buChar char="²"/>
            </a:pP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 conflict which existed was not one of personalities, but of truth verses error - 2 </a:t>
            </a:r>
            <a:r>
              <a:rPr lang="en-US" sz="3400" dirty="0" err="1">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Cor</a:t>
            </a: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11:13,14; Gal 2:5,21; 3:10-12</a:t>
            </a:r>
          </a:p>
        </p:txBody>
      </p:sp>
      <p:sp>
        <p:nvSpPr>
          <p:cNvPr id="39940" name="Rectangle 4"/>
          <p:cNvSpPr>
            <a:spLocks/>
          </p:cNvSpPr>
          <p:nvPr/>
        </p:nvSpPr>
        <p:spPr bwMode="auto">
          <a:xfrm>
            <a:off x="165100" y="1282700"/>
            <a:ext cx="12661900" cy="91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A Perverted Gospel Is No Gospel At All</a:t>
            </a:r>
          </a:p>
        </p:txBody>
      </p:sp>
      <p:sp>
        <p:nvSpPr>
          <p:cNvPr id="39941" name="Rectangle 5"/>
          <p:cNvSpPr>
            <a:spLocks/>
          </p:cNvSpPr>
          <p:nvPr/>
        </p:nvSpPr>
        <p:spPr bwMode="auto">
          <a:xfrm>
            <a:off x="309563" y="5486400"/>
            <a:ext cx="4572000" cy="40132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700" baseline="320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8</a:t>
            </a:r>
            <a:r>
              <a:rPr lang="en-US" sz="37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 But even if we, or an angel from heaven, preach any other gospel to you than what we have preached to you, let him be accursed.</a:t>
            </a:r>
          </a:p>
        </p:txBody>
      </p:sp>
    </p:spTree>
  </p:cSld>
  <p:clrMapOvr>
    <a:masterClrMapping/>
  </p:clrMapOvr>
  <p:transition xmlns:p14="http://schemas.microsoft.com/office/powerpoint/2010/main" spd="slow">
    <p:checke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9939">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39939">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399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2">
            <a:extLst>
              <a:ext uri="{28A0092B-C50C-407E-A947-70E740481C1C}">
                <a14:useLocalDpi xmlns:a14="http://schemas.microsoft.com/office/drawing/2010/main" val="0"/>
              </a:ext>
            </a:extLst>
          </a:blip>
          <a:srcRect t="29947" b="47525"/>
          <a:stretch>
            <a:fillRect/>
          </a:stretch>
        </p:blipFill>
        <p:spPr bwMode="auto">
          <a:xfrm>
            <a:off x="0" y="0"/>
            <a:ext cx="13004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l="15129" t="856" r="2214" b="856"/>
          <a:stretch>
            <a:fillRect/>
          </a:stretch>
        </p:blipFill>
        <p:spPr bwMode="auto">
          <a:xfrm>
            <a:off x="303213" y="2425700"/>
            <a:ext cx="4573587" cy="70231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0963" name="Rectangle 3"/>
          <p:cNvSpPr>
            <a:spLocks/>
          </p:cNvSpPr>
          <p:nvPr/>
        </p:nvSpPr>
        <p:spPr bwMode="auto">
          <a:xfrm>
            <a:off x="4876800" y="2590800"/>
            <a:ext cx="8077200" cy="68707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85800" indent="-685800" algn="l">
              <a:spcBef>
                <a:spcPts val="1000"/>
              </a:spcBef>
              <a:buSzPct val="125000"/>
              <a:buFont typeface="Zapf Dingbats" charset="0"/>
              <a:buBlip>
                <a:blip r:embed="rId4"/>
              </a:buBlip>
            </a:pP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 gospel could not, cannot be changed by anyone! </a:t>
            </a:r>
            <a:endParaRPr lang="en-US" sz="43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endParaRPr>
          </a:p>
          <a:p>
            <a:pPr marL="1143000" lvl="1" indent="-685800" algn="l">
              <a:spcBef>
                <a:spcPts val="1000"/>
              </a:spcBef>
              <a:buSzPct val="125000"/>
              <a:buFont typeface="Wingdings" charset="2"/>
              <a:buChar char="v"/>
            </a:pPr>
            <a:r>
              <a:rPr lang="en-US" sz="34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It </a:t>
            </a: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is not difficult to understand why Paul reacted so strongly, because the </a:t>
            </a:r>
            <a:r>
              <a:rPr lang="en-US" sz="3400" dirty="0" err="1">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Judaizers</a:t>
            </a: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were impugning the Cross; for if keeping the Law of Moses was necessary for salvation, then the death of Christ was not sufficient and unnecessary - (cf. 2:21). </a:t>
            </a:r>
          </a:p>
        </p:txBody>
      </p:sp>
      <p:sp>
        <p:nvSpPr>
          <p:cNvPr id="40964" name="Rectangle 4"/>
          <p:cNvSpPr>
            <a:spLocks/>
          </p:cNvSpPr>
          <p:nvPr/>
        </p:nvSpPr>
        <p:spPr bwMode="auto">
          <a:xfrm>
            <a:off x="165100" y="1282700"/>
            <a:ext cx="12661900" cy="91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A Perverted Gospel Is No Gospel At All</a:t>
            </a:r>
          </a:p>
        </p:txBody>
      </p:sp>
      <p:sp>
        <p:nvSpPr>
          <p:cNvPr id="40965" name="Rectangle 5"/>
          <p:cNvSpPr>
            <a:spLocks/>
          </p:cNvSpPr>
          <p:nvPr/>
        </p:nvSpPr>
        <p:spPr bwMode="auto">
          <a:xfrm>
            <a:off x="309563" y="5486400"/>
            <a:ext cx="4572000" cy="40132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700" baseline="320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8</a:t>
            </a:r>
            <a:r>
              <a:rPr lang="en-US" sz="37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 But even if we, or an angel from heaven, preach any other gospel to you than what we have preached to you, let him be accursed.</a:t>
            </a:r>
          </a:p>
        </p:txBody>
      </p:sp>
    </p:spTree>
  </p:cSld>
  <p:clrMapOvr>
    <a:masterClrMapping/>
  </p:clrMapOvr>
  <p:transition xmlns:p14="http://schemas.microsoft.com/office/powerpoint/2010/main" spd="slow">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2">
            <a:extLst>
              <a:ext uri="{28A0092B-C50C-407E-A947-70E740481C1C}">
                <a14:useLocalDpi xmlns:a14="http://schemas.microsoft.com/office/drawing/2010/main" val="0"/>
              </a:ext>
            </a:extLst>
          </a:blip>
          <a:srcRect t="29947" b="47525"/>
          <a:stretch>
            <a:fillRect/>
          </a:stretch>
        </p:blipFill>
        <p:spPr bwMode="auto">
          <a:xfrm>
            <a:off x="0" y="0"/>
            <a:ext cx="13004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l="15129" t="856" r="2214" b="856"/>
          <a:stretch>
            <a:fillRect/>
          </a:stretch>
        </p:blipFill>
        <p:spPr bwMode="auto">
          <a:xfrm>
            <a:off x="303213" y="2425700"/>
            <a:ext cx="4573587" cy="70231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1987" name="Rectangle 3"/>
          <p:cNvSpPr>
            <a:spLocks/>
          </p:cNvSpPr>
          <p:nvPr/>
        </p:nvSpPr>
        <p:spPr bwMode="auto">
          <a:xfrm>
            <a:off x="4876800" y="2590800"/>
            <a:ext cx="8077200" cy="69977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85800" indent="-685800" algn="l">
              <a:spcBef>
                <a:spcPts val="1000"/>
              </a:spcBef>
              <a:buSzPct val="125000"/>
              <a:buFont typeface="Zapf Dingbats" charset="0"/>
              <a:buBlip>
                <a:blip r:embed="rId4"/>
              </a:buBlip>
            </a:pP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 gospel could not, cannot be changed by anyone! </a:t>
            </a:r>
            <a:endParaRPr lang="en-US" sz="43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endParaRPr>
          </a:p>
          <a:p>
            <a:pPr marL="1143000" lvl="1" indent="-685800" algn="l">
              <a:spcBef>
                <a:spcPts val="1000"/>
              </a:spcBef>
              <a:buSzPct val="125000"/>
              <a:buFont typeface="Wingdings" charset="2"/>
              <a:buChar char="²"/>
            </a:pPr>
            <a:r>
              <a:rPr lang="en-US" sz="33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 </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gospel message preached by the apostles &amp; sealed in scripture CANNOT be altered, added to, or subtracted from throughout successive generations!</a:t>
            </a:r>
          </a:p>
          <a:p>
            <a:pPr marL="1143000" lvl="1" indent="-685800" algn="l">
              <a:spcBef>
                <a:spcPts val="1000"/>
              </a:spcBef>
              <a:buSzPct val="125000"/>
              <a:buFont typeface="Wingdings" charset="2"/>
              <a:buChar char="²"/>
            </a:pP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What was preached by the apostles must be preached to all generations - Acts 2:42</a:t>
            </a:r>
          </a:p>
        </p:txBody>
      </p:sp>
      <p:sp>
        <p:nvSpPr>
          <p:cNvPr id="41988" name="Rectangle 4"/>
          <p:cNvSpPr>
            <a:spLocks/>
          </p:cNvSpPr>
          <p:nvPr/>
        </p:nvSpPr>
        <p:spPr bwMode="auto">
          <a:xfrm>
            <a:off x="165100" y="1282700"/>
            <a:ext cx="12661900" cy="91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A Perverted Gospel Is No Gospel At All</a:t>
            </a:r>
          </a:p>
        </p:txBody>
      </p:sp>
      <p:sp>
        <p:nvSpPr>
          <p:cNvPr id="41989" name="Rectangle 5"/>
          <p:cNvSpPr>
            <a:spLocks/>
          </p:cNvSpPr>
          <p:nvPr/>
        </p:nvSpPr>
        <p:spPr bwMode="auto">
          <a:xfrm>
            <a:off x="309563" y="5486400"/>
            <a:ext cx="4572000" cy="40132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700" baseline="320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8</a:t>
            </a:r>
            <a:r>
              <a:rPr lang="en-US" sz="37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 But even if we, or an angel from heaven, preach any other gospel to you than what we have preached to you, let him be accursed.</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1987">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41987">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419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a:extLst>
              <a:ext uri="{28A0092B-C50C-407E-A947-70E740481C1C}">
                <a14:useLocalDpi xmlns:a14="http://schemas.microsoft.com/office/drawing/2010/main" val="0"/>
              </a:ext>
            </a:extLst>
          </a:blip>
          <a:srcRect t="29947" b="47525"/>
          <a:stretch>
            <a:fillRect/>
          </a:stretch>
        </p:blipFill>
        <p:spPr bwMode="auto">
          <a:xfrm>
            <a:off x="0" y="0"/>
            <a:ext cx="13004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l="15129" t="856" r="2214" b="856"/>
          <a:stretch>
            <a:fillRect/>
          </a:stretch>
        </p:blipFill>
        <p:spPr bwMode="auto">
          <a:xfrm>
            <a:off x="303213" y="2425700"/>
            <a:ext cx="4573587" cy="70231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3011" name="Rectangle 3"/>
          <p:cNvSpPr>
            <a:spLocks/>
          </p:cNvSpPr>
          <p:nvPr/>
        </p:nvSpPr>
        <p:spPr bwMode="auto">
          <a:xfrm>
            <a:off x="4876800" y="2590800"/>
            <a:ext cx="8077200" cy="68707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85800" indent="-685800" algn="l">
              <a:spcBef>
                <a:spcPts val="1000"/>
              </a:spcBef>
              <a:buSzPct val="125000"/>
              <a:buFont typeface="Zapf Dingbats" charset="0"/>
              <a:buBlip>
                <a:blip r:embed="rId4"/>
              </a:buBlip>
            </a:pP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 gospel could not, cannot be changed by anyone! </a:t>
            </a:r>
            <a:endParaRPr lang="en-US" sz="43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endParaRPr>
          </a:p>
          <a:p>
            <a:pPr marL="1143000" lvl="1" indent="-685800" algn="l">
              <a:spcBef>
                <a:spcPts val="1000"/>
              </a:spcBef>
              <a:buSzPct val="125000"/>
              <a:buFont typeface="Wingdings" charset="2"/>
              <a:buChar char="v"/>
            </a:pPr>
            <a:r>
              <a:rPr lang="ja-JP" altLang="en-US" sz="3400" dirty="0" smtClean="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As we have said before, so say I now again,</a:t>
            </a:r>
            <a:r>
              <a:rPr lang="ja-JP" altLang="en-US" sz="34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probably has reference to when Paul and Barnabas had warned the Galatians of this danger while delivering the judgment of the apostles &amp; elders in Jerusalem as recorded in Acts 16:4. </a:t>
            </a:r>
          </a:p>
        </p:txBody>
      </p:sp>
      <p:sp>
        <p:nvSpPr>
          <p:cNvPr id="43012" name="Rectangle 4"/>
          <p:cNvSpPr>
            <a:spLocks/>
          </p:cNvSpPr>
          <p:nvPr/>
        </p:nvSpPr>
        <p:spPr bwMode="auto">
          <a:xfrm>
            <a:off x="165100" y="1282700"/>
            <a:ext cx="12661900" cy="91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A Perverted Gospel Is No Gospel At All</a:t>
            </a:r>
          </a:p>
        </p:txBody>
      </p:sp>
      <p:sp>
        <p:nvSpPr>
          <p:cNvPr id="43013" name="Rectangle 5"/>
          <p:cNvSpPr>
            <a:spLocks/>
          </p:cNvSpPr>
          <p:nvPr/>
        </p:nvSpPr>
        <p:spPr bwMode="auto">
          <a:xfrm>
            <a:off x="309563" y="5575300"/>
            <a:ext cx="4572000" cy="3835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500" baseline="320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9</a:t>
            </a:r>
            <a:r>
              <a:rPr lang="en-US" sz="35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 As we have said before, so now I say again, if anyone preaches any other gospel to you than what you have received, let him be accursed.</a:t>
            </a:r>
          </a:p>
        </p:txBody>
      </p:sp>
    </p:spTree>
  </p:cSld>
  <p:clrMapOvr>
    <a:masterClrMapping/>
  </p:clrMapOvr>
  <p:transition xmlns:p14="http://schemas.microsoft.com/office/powerpoint/2010/main" spd="slow">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2">
            <a:extLst>
              <a:ext uri="{28A0092B-C50C-407E-A947-70E740481C1C}">
                <a14:useLocalDpi xmlns:a14="http://schemas.microsoft.com/office/drawing/2010/main" val="0"/>
              </a:ext>
            </a:extLst>
          </a:blip>
          <a:srcRect t="29947" b="47525"/>
          <a:stretch>
            <a:fillRect/>
          </a:stretch>
        </p:blipFill>
        <p:spPr bwMode="auto">
          <a:xfrm>
            <a:off x="0" y="0"/>
            <a:ext cx="13004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l="15129" t="856" r="2214" b="856"/>
          <a:stretch>
            <a:fillRect/>
          </a:stretch>
        </p:blipFill>
        <p:spPr bwMode="auto">
          <a:xfrm>
            <a:off x="303213" y="2425700"/>
            <a:ext cx="4573587" cy="70231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4035" name="Rectangle 3"/>
          <p:cNvSpPr>
            <a:spLocks/>
          </p:cNvSpPr>
          <p:nvPr/>
        </p:nvSpPr>
        <p:spPr bwMode="auto">
          <a:xfrm>
            <a:off x="4876800" y="2590800"/>
            <a:ext cx="8077200" cy="71247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85800" indent="-685800" algn="l">
              <a:spcBef>
                <a:spcPts val="1000"/>
              </a:spcBef>
              <a:buSzPct val="125000"/>
              <a:buFont typeface="Zapf Dingbats" charset="0"/>
              <a:buBlip>
                <a:blip r:embed="rId4"/>
              </a:buBlip>
            </a:pP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 gospel could not, cannot be changed by anyone! </a:t>
            </a:r>
            <a:endParaRPr lang="en-US" sz="43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endParaRPr>
          </a:p>
          <a:p>
            <a:pPr marL="1143000" lvl="1" indent="-685800" algn="l">
              <a:spcBef>
                <a:spcPts val="1000"/>
              </a:spcBef>
              <a:buSzPct val="125000"/>
              <a:buFont typeface="Wingdings" charset="2"/>
              <a:buChar char="v"/>
            </a:pPr>
            <a:r>
              <a:rPr lang="en-US" sz="36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 </a:t>
            </a:r>
            <a:r>
              <a:rPr lang="en-US" sz="36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only differences between verse 8 and verse 9  are</a:t>
            </a:r>
          </a:p>
          <a:p>
            <a:pPr marL="1371600" lvl="1" indent="-685800" algn="l">
              <a:spcBef>
                <a:spcPts val="1000"/>
              </a:spcBef>
              <a:buFontTx/>
              <a:buAutoNum type="arabicPeriod"/>
            </a:pP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 term </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anyone,</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or </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any man</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rather than </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we or an angel from heaven.</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endPar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endParaRPr>
          </a:p>
          <a:p>
            <a:pPr marL="1371600" lvl="1" indent="-685800" algn="l">
              <a:spcBef>
                <a:spcPts val="1000"/>
              </a:spcBef>
              <a:buFontTx/>
              <a:buAutoNum type="arabicPeriod"/>
            </a:pP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And the use of </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you have received</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instead of </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what we have preached to you.</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endPar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endParaRPr>
          </a:p>
        </p:txBody>
      </p:sp>
      <p:sp>
        <p:nvSpPr>
          <p:cNvPr id="44036" name="Rectangle 4"/>
          <p:cNvSpPr>
            <a:spLocks/>
          </p:cNvSpPr>
          <p:nvPr/>
        </p:nvSpPr>
        <p:spPr bwMode="auto">
          <a:xfrm>
            <a:off x="165100" y="1282700"/>
            <a:ext cx="12661900" cy="91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A Perverted Gospel Is No Gospel At All</a:t>
            </a:r>
          </a:p>
        </p:txBody>
      </p:sp>
      <p:sp>
        <p:nvSpPr>
          <p:cNvPr id="44037" name="Rectangle 5"/>
          <p:cNvSpPr>
            <a:spLocks/>
          </p:cNvSpPr>
          <p:nvPr/>
        </p:nvSpPr>
        <p:spPr bwMode="auto">
          <a:xfrm>
            <a:off x="309563" y="5575300"/>
            <a:ext cx="4572000" cy="3835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500" baseline="320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9</a:t>
            </a:r>
            <a:r>
              <a:rPr lang="en-US" sz="35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 As we have said before, so now I say again, if anyone preaches any other gospel to you than what you have received, let him be accursed.</a:t>
            </a:r>
          </a:p>
        </p:txBody>
      </p:sp>
    </p:spTree>
  </p:cSld>
  <p:clrMapOvr>
    <a:masterClrMapping/>
  </p:clrMapOvr>
  <mc:AlternateContent xmlns:mc="http://schemas.openxmlformats.org/markup-compatibility/2006">
    <mc:Choice xmlns:p14="http://schemas.microsoft.com/office/powerpoint/2010/main" Requires="p14">
      <p:transition spd="slow">
        <p14:flip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4035">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44035">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44035">
                                            <p:txEl>
                                              <p:pRg st="2" end="2"/>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440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2">
            <a:extLst>
              <a:ext uri="{28A0092B-C50C-407E-A947-70E740481C1C}">
                <a14:useLocalDpi xmlns:a14="http://schemas.microsoft.com/office/drawing/2010/main" val="0"/>
              </a:ext>
            </a:extLst>
          </a:blip>
          <a:srcRect t="29947" b="47525"/>
          <a:stretch>
            <a:fillRect/>
          </a:stretch>
        </p:blipFill>
        <p:spPr bwMode="auto">
          <a:xfrm>
            <a:off x="0" y="0"/>
            <a:ext cx="13004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l="15129" t="856" r="2214" b="856"/>
          <a:stretch>
            <a:fillRect/>
          </a:stretch>
        </p:blipFill>
        <p:spPr bwMode="auto">
          <a:xfrm>
            <a:off x="303213" y="2425700"/>
            <a:ext cx="4573587" cy="70231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5059" name="Rectangle 3"/>
          <p:cNvSpPr>
            <a:spLocks/>
          </p:cNvSpPr>
          <p:nvPr/>
        </p:nvSpPr>
        <p:spPr bwMode="auto">
          <a:xfrm>
            <a:off x="4876800" y="2590800"/>
            <a:ext cx="8077200" cy="69977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85800" indent="-685800" algn="l">
              <a:spcBef>
                <a:spcPts val="1000"/>
              </a:spcBef>
              <a:buSzPct val="125000"/>
              <a:buFont typeface="Zapf Dingbats" charset="0"/>
              <a:buBlip>
                <a:blip r:embed="rId4"/>
              </a:buBlip>
            </a:pP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In contrast to the false teachers, (</a:t>
            </a:r>
            <a:r>
              <a:rPr lang="en-US" sz="4300" dirty="0" err="1">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Judaizers</a:t>
            </a: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Paul only wanted to please </a:t>
            </a:r>
            <a:r>
              <a:rPr lang="en-US" sz="43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God</a:t>
            </a:r>
          </a:p>
          <a:p>
            <a:pPr marL="1143000" lvl="1" indent="-685800" algn="l">
              <a:spcBef>
                <a:spcPts val="1000"/>
              </a:spcBef>
              <a:buSzPct val="125000"/>
              <a:buFont typeface="Wingdings" charset="2"/>
              <a:buChar char="²"/>
            </a:pPr>
            <a:r>
              <a:rPr lang="en-US" sz="33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If </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Paul had wanted to please men, he would have remained a zealous Pharisee and promoter of the Law rather than becoming a servant of Christ. </a:t>
            </a:r>
          </a:p>
          <a:p>
            <a:pPr marL="1143000" lvl="1" indent="-685800" algn="l">
              <a:spcBef>
                <a:spcPts val="1000"/>
              </a:spcBef>
              <a:buSzPct val="125000"/>
              <a:buFont typeface="Wingdings" charset="2"/>
              <a:buChar char="²"/>
            </a:pP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Elsewhere Paul affirmed his purpose to please God, not men (cf. 6:12-16; 1 </a:t>
            </a:r>
            <a:r>
              <a:rPr lang="en-US" sz="3300" dirty="0" err="1">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Thes</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2:4).</a:t>
            </a:r>
          </a:p>
        </p:txBody>
      </p:sp>
      <p:sp>
        <p:nvSpPr>
          <p:cNvPr id="45060" name="Rectangle 4"/>
          <p:cNvSpPr>
            <a:spLocks/>
          </p:cNvSpPr>
          <p:nvPr/>
        </p:nvSpPr>
        <p:spPr bwMode="auto">
          <a:xfrm>
            <a:off x="165100" y="1282700"/>
            <a:ext cx="12661900" cy="91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A Perverted Gospel Is No Gospel At All</a:t>
            </a:r>
          </a:p>
        </p:txBody>
      </p:sp>
      <p:sp>
        <p:nvSpPr>
          <p:cNvPr id="45061" name="Rectangle 5"/>
          <p:cNvSpPr>
            <a:spLocks/>
          </p:cNvSpPr>
          <p:nvPr/>
        </p:nvSpPr>
        <p:spPr bwMode="auto">
          <a:xfrm>
            <a:off x="309563" y="5575300"/>
            <a:ext cx="4572000" cy="3835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500" baseline="320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10</a:t>
            </a:r>
            <a:r>
              <a:rPr lang="en-US" sz="35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 For do I now persuade men, or God? Or do I seek to please men? For if I still pleased men, I would not be a bondservant of Christ. </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5059">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45059">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450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2">
            <a:extLst>
              <a:ext uri="{28A0092B-C50C-407E-A947-70E740481C1C}">
                <a14:useLocalDpi xmlns:a14="http://schemas.microsoft.com/office/drawing/2010/main" val="0"/>
              </a:ext>
            </a:extLst>
          </a:blip>
          <a:srcRect t="29947" b="47525"/>
          <a:stretch>
            <a:fillRect/>
          </a:stretch>
        </p:blipFill>
        <p:spPr bwMode="auto">
          <a:xfrm>
            <a:off x="0" y="0"/>
            <a:ext cx="13004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7650" name="Rectangle 2"/>
          <p:cNvSpPr>
            <a:spLocks/>
          </p:cNvSpPr>
          <p:nvPr/>
        </p:nvSpPr>
        <p:spPr bwMode="auto">
          <a:xfrm>
            <a:off x="5207000" y="2565400"/>
            <a:ext cx="7785100" cy="67183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85800" indent="-685800" algn="l">
              <a:spcBef>
                <a:spcPts val="1600"/>
              </a:spcBef>
              <a:buSzPct val="125000"/>
              <a:buFont typeface="Zapf Dingbats" charset="0"/>
              <a:buBlip>
                <a:blip r:embed="rId3"/>
              </a:buBlip>
            </a:pP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Gospel - </a:t>
            </a:r>
            <a:r>
              <a:rPr lang="en-US" sz="3600" b="1" dirty="0">
                <a:solidFill>
                  <a:srgbClr val="FEDF98"/>
                </a:solidFill>
                <a:effectLst>
                  <a:outerShdw blurRad="38100" dist="38100" dir="2700000" algn="tl">
                    <a:srgbClr val="000000"/>
                  </a:outerShdw>
                </a:effectLst>
                <a:latin typeface="Hoefler Text" charset="0"/>
                <a:ea typeface="ＭＳ Ｐゴシック" charset="0"/>
                <a:cs typeface="Hoefler Text" charset="0"/>
                <a:sym typeface="Hoefler Text" charset="0"/>
              </a:rPr>
              <a:t>Noun - S #: &lt;G2098&gt;</a:t>
            </a:r>
            <a:r>
              <a:rPr lang="en-US" sz="4300" dirty="0">
                <a:solidFill>
                  <a:srgbClr val="FEDF98"/>
                </a:solidFill>
                <a:effectLst>
                  <a:outerShdw blurRad="38100" dist="38100" dir="2700000" algn="tl">
                    <a:srgbClr val="000000"/>
                  </a:outerShdw>
                </a:effectLst>
                <a:latin typeface="Charcoal CY" charset="0"/>
                <a:ea typeface="ＭＳ Ｐゴシック" charset="0"/>
                <a:cs typeface="Lucida Grande" charset="0"/>
                <a:sym typeface="Charcoal CY" charset="0"/>
              </a:rPr>
              <a:t> </a:t>
            </a:r>
            <a:r>
              <a:rPr lang="en-US" sz="4300" dirty="0" err="1">
                <a:solidFill>
                  <a:srgbClr val="FEDF98"/>
                </a:solidFill>
                <a:effectLst>
                  <a:outerShdw blurRad="38100" dist="38100" dir="2700000" algn="tl">
                    <a:srgbClr val="000000"/>
                  </a:outerShdw>
                </a:effectLst>
                <a:latin typeface="Charcoal CY" charset="0"/>
                <a:ea typeface="ＭＳ Ｐゴシック" charset="0"/>
                <a:cs typeface="Lucida Grande" charset="0"/>
                <a:sym typeface="Charcoal CY" charset="0"/>
              </a:rPr>
              <a:t>εὐ</a:t>
            </a:r>
            <a:r>
              <a:rPr lang="en-US" sz="4300" dirty="0">
                <a:solidFill>
                  <a:srgbClr val="FEDF98"/>
                </a:solidFill>
                <a:effectLst>
                  <a:outerShdw blurRad="38100" dist="38100" dir="2700000" algn="tl">
                    <a:srgbClr val="000000"/>
                  </a:outerShdw>
                </a:effectLst>
                <a:latin typeface="Charcoal CY" charset="0"/>
                <a:ea typeface="ＭＳ Ｐゴシック" charset="0"/>
                <a:cs typeface="Lucida Grande" charset="0"/>
                <a:sym typeface="Charcoal CY" charset="0"/>
              </a:rPr>
              <a:t>α</a:t>
            </a:r>
            <a:r>
              <a:rPr lang="en-US" sz="4300" dirty="0" err="1">
                <a:solidFill>
                  <a:srgbClr val="FEDF98"/>
                </a:solidFill>
                <a:effectLst>
                  <a:outerShdw blurRad="38100" dist="38100" dir="2700000" algn="tl">
                    <a:srgbClr val="000000"/>
                  </a:outerShdw>
                </a:effectLst>
                <a:latin typeface="Charcoal CY" charset="0"/>
                <a:ea typeface="ＭＳ Ｐゴシック" charset="0"/>
                <a:cs typeface="Lucida Grande" charset="0"/>
                <a:sym typeface="Charcoal CY" charset="0"/>
              </a:rPr>
              <a:t>γγέλιον</a:t>
            </a:r>
            <a:r>
              <a:rPr lang="en-US" sz="4300" dirty="0">
                <a:solidFill>
                  <a:srgbClr val="FEDF98"/>
                </a:solidFill>
                <a:effectLst>
                  <a:outerShdw blurRad="38100" dist="38100" dir="2700000" algn="tl">
                    <a:srgbClr val="000000"/>
                  </a:outerShdw>
                </a:effectLst>
                <a:latin typeface="Charcoal CY" charset="0"/>
                <a:ea typeface="ＭＳ Ｐゴシック" charset="0"/>
                <a:cs typeface="Lucida Grande" charset="0"/>
                <a:sym typeface="Charcoal CY" charset="0"/>
              </a:rPr>
              <a:t>, </a:t>
            </a:r>
            <a:r>
              <a:rPr lang="en-US" sz="4300" dirty="0" err="1" smtClean="0">
                <a:solidFill>
                  <a:srgbClr val="FEDF98"/>
                </a:solidFill>
                <a:effectLst>
                  <a:outerShdw blurRad="38100" dist="38100" dir="2700000" algn="tl">
                    <a:srgbClr val="000000"/>
                  </a:outerShdw>
                </a:effectLst>
                <a:latin typeface="Charcoal CY" charset="0"/>
                <a:ea typeface="ＭＳ Ｐゴシック" charset="0"/>
                <a:cs typeface="Lucida Grande" charset="0"/>
                <a:sym typeface="Charcoal CY" charset="0"/>
              </a:rPr>
              <a:t>euangelion</a:t>
            </a:r>
            <a:endParaRPr lang="en-US" sz="4300" dirty="0" smtClean="0">
              <a:solidFill>
                <a:srgbClr val="FEDF98"/>
              </a:solidFill>
              <a:effectLst>
                <a:outerShdw blurRad="38100" dist="38100" dir="2700000" algn="tl">
                  <a:srgbClr val="000000"/>
                </a:outerShdw>
              </a:effectLst>
              <a:latin typeface="Charcoal CY" charset="0"/>
              <a:ea typeface="ＭＳ Ｐゴシック" charset="0"/>
              <a:cs typeface="Lucida Grande" charset="0"/>
              <a:sym typeface="Charcoal CY" charset="0"/>
            </a:endParaRPr>
          </a:p>
          <a:p>
            <a:pPr marL="685800" indent="-685800" algn="l">
              <a:spcBef>
                <a:spcPts val="1600"/>
              </a:spcBef>
              <a:buSzPct val="125000"/>
              <a:buFont typeface="Zapf Dingbats" charset="0"/>
              <a:buBlip>
                <a:blip r:embed="rId3"/>
              </a:buBlip>
            </a:pPr>
            <a:r>
              <a:rPr lang="en-US" sz="35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Originally </a:t>
            </a:r>
            <a:r>
              <a:rPr lang="en-US" sz="35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denoted a reward for good tidings; later, the idea of reward dropped, and the word stood for "the good news" itself. The Eng. word "gospel," i.e. "good message," is the equivalent of </a:t>
            </a:r>
            <a:r>
              <a:rPr lang="en-US" sz="3500" dirty="0" err="1">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euangelion</a:t>
            </a:r>
            <a:r>
              <a:rPr lang="en-US" sz="35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(Eng., "evangel"). </a:t>
            </a:r>
          </a:p>
        </p:txBody>
      </p:sp>
      <p:sp>
        <p:nvSpPr>
          <p:cNvPr id="27651" name="Rectangle 3"/>
          <p:cNvSpPr>
            <a:spLocks/>
          </p:cNvSpPr>
          <p:nvPr/>
        </p:nvSpPr>
        <p:spPr bwMode="auto">
          <a:xfrm>
            <a:off x="165100" y="1282700"/>
            <a:ext cx="12661900" cy="91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A Perverted Gospel Is No Gospel At All</a:t>
            </a:r>
          </a:p>
        </p:txBody>
      </p:sp>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2641600"/>
            <a:ext cx="4930775" cy="67818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spd="med">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2">
            <a:extLst>
              <a:ext uri="{28A0092B-C50C-407E-A947-70E740481C1C}">
                <a14:useLocalDpi xmlns:a14="http://schemas.microsoft.com/office/drawing/2010/main" val="0"/>
              </a:ext>
            </a:extLst>
          </a:blip>
          <a:srcRect t="29947" b="47525"/>
          <a:stretch>
            <a:fillRect/>
          </a:stretch>
        </p:blipFill>
        <p:spPr bwMode="auto">
          <a:xfrm>
            <a:off x="0" y="0"/>
            <a:ext cx="13004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l="15129" t="856" r="2214" b="856"/>
          <a:stretch>
            <a:fillRect/>
          </a:stretch>
        </p:blipFill>
        <p:spPr bwMode="auto">
          <a:xfrm>
            <a:off x="303213" y="2425700"/>
            <a:ext cx="4573587" cy="70231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6083" name="Rectangle 3"/>
          <p:cNvSpPr>
            <a:spLocks/>
          </p:cNvSpPr>
          <p:nvPr/>
        </p:nvSpPr>
        <p:spPr bwMode="auto">
          <a:xfrm>
            <a:off x="4876800" y="2590800"/>
            <a:ext cx="8077200" cy="69977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85800" indent="-685800" algn="l">
              <a:spcBef>
                <a:spcPts val="1000"/>
              </a:spcBef>
              <a:buSzPct val="125000"/>
              <a:buFont typeface="Zapf Dingbats" charset="0"/>
              <a:buBlip>
                <a:blip r:embed="rId4"/>
              </a:buBlip>
            </a:pP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In contrast to the false teachers, (</a:t>
            </a:r>
            <a:r>
              <a:rPr lang="en-US" sz="4300" dirty="0" err="1">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Judaizers</a:t>
            </a: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Paul only wanted to please </a:t>
            </a:r>
            <a:r>
              <a:rPr lang="en-US" sz="43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God</a:t>
            </a:r>
          </a:p>
          <a:p>
            <a:pPr marL="1143000" lvl="1" indent="-685800" algn="l">
              <a:spcBef>
                <a:spcPts val="1000"/>
              </a:spcBef>
              <a:buSzPct val="125000"/>
              <a:buFont typeface="Wingdings" charset="2"/>
              <a:buChar char="²"/>
            </a:pPr>
            <a:r>
              <a:rPr lang="en-US" sz="33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If </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Paul preached what these </a:t>
            </a:r>
            <a:r>
              <a:rPr lang="en-US" sz="3300" dirty="0" err="1">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Judaizers</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were teaching, he would please many of his kinsmen &amp; he would have avoided much persecution -</a:t>
            </a:r>
          </a:p>
          <a:p>
            <a:pPr marL="1143000" lvl="1" indent="-685800" algn="l">
              <a:spcBef>
                <a:spcPts val="1000"/>
              </a:spcBef>
              <a:buSzPct val="125000"/>
              <a:buFont typeface="Wingdings" charset="2"/>
              <a:buChar char="²"/>
            </a:pP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If Paul preached what the </a:t>
            </a:r>
            <a:r>
              <a:rPr lang="en-US" sz="3300" dirty="0" err="1">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Judaizers</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preached he would not have pleased Christ - Mat 6:24</a:t>
            </a:r>
          </a:p>
        </p:txBody>
      </p:sp>
      <p:sp>
        <p:nvSpPr>
          <p:cNvPr id="46084" name="Rectangle 4"/>
          <p:cNvSpPr>
            <a:spLocks/>
          </p:cNvSpPr>
          <p:nvPr/>
        </p:nvSpPr>
        <p:spPr bwMode="auto">
          <a:xfrm>
            <a:off x="165100" y="1282700"/>
            <a:ext cx="12661900" cy="91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A Perverted Gospel Is No Gospel At All</a:t>
            </a:r>
          </a:p>
        </p:txBody>
      </p:sp>
      <p:sp>
        <p:nvSpPr>
          <p:cNvPr id="46085" name="Rectangle 5"/>
          <p:cNvSpPr>
            <a:spLocks/>
          </p:cNvSpPr>
          <p:nvPr/>
        </p:nvSpPr>
        <p:spPr bwMode="auto">
          <a:xfrm>
            <a:off x="309563" y="5575300"/>
            <a:ext cx="4572000" cy="3835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500" baseline="320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10</a:t>
            </a:r>
            <a:r>
              <a:rPr lang="en-US" sz="35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 For do I now persuade men, or God? Or do I seek to please men? For if I still pleased men, I would not be a bondservant of Christ. </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6083">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46083">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460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p:cNvPicPr>
            <a:picLocks noChangeAspect="1" noChangeArrowheads="1"/>
          </p:cNvPicPr>
          <p:nvPr/>
        </p:nvPicPr>
        <p:blipFill>
          <a:blip r:embed="rId2">
            <a:extLst>
              <a:ext uri="{28A0092B-C50C-407E-A947-70E740481C1C}">
                <a14:useLocalDpi xmlns:a14="http://schemas.microsoft.com/office/drawing/2010/main" val="0"/>
              </a:ext>
            </a:extLst>
          </a:blip>
          <a:srcRect t="29947" b="47525"/>
          <a:stretch>
            <a:fillRect/>
          </a:stretch>
        </p:blipFill>
        <p:spPr bwMode="auto">
          <a:xfrm>
            <a:off x="0" y="0"/>
            <a:ext cx="13004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l="15129" t="856" r="2214" b="856"/>
          <a:stretch>
            <a:fillRect/>
          </a:stretch>
        </p:blipFill>
        <p:spPr bwMode="auto">
          <a:xfrm>
            <a:off x="303213" y="2425700"/>
            <a:ext cx="4573587" cy="70231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7107" name="Rectangle 3"/>
          <p:cNvSpPr>
            <a:spLocks/>
          </p:cNvSpPr>
          <p:nvPr/>
        </p:nvSpPr>
        <p:spPr bwMode="auto">
          <a:xfrm>
            <a:off x="4876800" y="2590800"/>
            <a:ext cx="8077200" cy="69088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85800" indent="-685800" algn="l">
              <a:spcBef>
                <a:spcPts val="700"/>
              </a:spcBef>
              <a:buSzPct val="125000"/>
              <a:buFont typeface="Zapf Dingbats" charset="0"/>
              <a:buBlip>
                <a:blip r:embed="rId4"/>
              </a:buBlip>
            </a:pPr>
            <a:r>
              <a:rPr lang="en-US" sz="42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False Gospels Today</a:t>
            </a:r>
            <a:r>
              <a:rPr lang="en-US" sz="42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a:t>
            </a:r>
          </a:p>
          <a:p>
            <a:pPr marL="1143000" lvl="1" indent="-685800" algn="l">
              <a:spcBef>
                <a:spcPts val="1300"/>
              </a:spcBef>
              <a:buSzPct val="125000"/>
              <a:buFont typeface="Wingdings" charset="2"/>
              <a:buChar char="²"/>
            </a:pPr>
            <a:r>
              <a:rPr lang="en-US" sz="33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 </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false gospel of </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Keeping the Law of Moses</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  </a:t>
            </a:r>
          </a:p>
          <a:p>
            <a:pPr marL="1143000" lvl="1" indent="-685800" algn="l">
              <a:spcBef>
                <a:spcPts val="1300"/>
              </a:spcBef>
              <a:buSzPct val="125000"/>
              <a:buFont typeface="Wingdings" charset="2"/>
              <a:buChar char="²"/>
            </a:pP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 false gospel of </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works without faith</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 </a:t>
            </a:r>
          </a:p>
          <a:p>
            <a:pPr marL="1143000" lvl="1" indent="-685800" algn="l">
              <a:spcBef>
                <a:spcPts val="1300"/>
              </a:spcBef>
              <a:buSzPct val="125000"/>
              <a:buFont typeface="Wingdings" charset="2"/>
              <a:buChar char="²"/>
            </a:pP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 false gospel of </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faith without works</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endPar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endParaRPr>
          </a:p>
          <a:p>
            <a:pPr marL="1143000" lvl="1" indent="-685800" algn="l">
              <a:spcBef>
                <a:spcPts val="1300"/>
              </a:spcBef>
              <a:buSzPct val="125000"/>
              <a:buFont typeface="Wingdings" charset="2"/>
              <a:buChar char="²"/>
            </a:pP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 false gospel of </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additional revelation</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endPar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endParaRPr>
          </a:p>
          <a:p>
            <a:pPr marL="1143000" lvl="1" indent="-685800" algn="l">
              <a:spcBef>
                <a:spcPts val="1300"/>
              </a:spcBef>
              <a:buSzPct val="125000"/>
              <a:buFont typeface="Wingdings" charset="2"/>
              <a:buChar char="²"/>
            </a:pP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 false gospel of </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substitution</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endPar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endParaRPr>
          </a:p>
          <a:p>
            <a:pPr marL="1143000" lvl="1" indent="-685800" algn="l">
              <a:spcBef>
                <a:spcPts val="1300"/>
              </a:spcBef>
              <a:buSzPct val="125000"/>
              <a:buFont typeface="Wingdings" charset="2"/>
              <a:buChar char="²"/>
            </a:pP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 false gospel of </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subtraction</a:t>
            </a:r>
            <a:r>
              <a:rPr lang="ja-JP" altLang="en-US" sz="33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endParaRPr lang="en-US" sz="3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endParaRPr>
          </a:p>
        </p:txBody>
      </p:sp>
      <p:sp>
        <p:nvSpPr>
          <p:cNvPr id="47108" name="Rectangle 4"/>
          <p:cNvSpPr>
            <a:spLocks/>
          </p:cNvSpPr>
          <p:nvPr/>
        </p:nvSpPr>
        <p:spPr bwMode="auto">
          <a:xfrm>
            <a:off x="165100" y="1282700"/>
            <a:ext cx="12661900" cy="91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A Perverted Gospel Is No Gospel At All</a:t>
            </a:r>
          </a:p>
        </p:txBody>
      </p:sp>
      <p:sp>
        <p:nvSpPr>
          <p:cNvPr id="47109" name="Rectangle 5"/>
          <p:cNvSpPr>
            <a:spLocks/>
          </p:cNvSpPr>
          <p:nvPr/>
        </p:nvSpPr>
        <p:spPr bwMode="auto">
          <a:xfrm>
            <a:off x="309563" y="5575300"/>
            <a:ext cx="4572000" cy="3835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500" baseline="320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10</a:t>
            </a:r>
            <a:r>
              <a:rPr lang="en-US" sz="35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 For do I now persuade men, or God? Or do I seek to please men? For if I still pleased men, I would not be a bondservant of Christ. </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47107">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47107">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47107">
                                            <p:txEl>
                                              <p:pRg st="2" end="2"/>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47107">
                                            <p:txEl>
                                              <p:pRg st="3" end="3"/>
                                            </p:txEl>
                                          </p:spTgt>
                                        </p:tgtEl>
                                        <p:attrNameLst>
                                          <p:attrName>style.visibility</p:attrName>
                                        </p:attrNameLst>
                                      </p:cBhvr>
                                      <p:to>
                                        <p:strVal val="visible"/>
                                      </p:to>
                                    </p:set>
                                  </p:childTnLst>
                                </p:cTn>
                              </p:par>
                              <p:par>
                                <p:cTn id="13" presetID="168" presetClass="entr" presetSubtype="0" fill="hold" grpId="0" nodeType="withEffect">
                                  <p:stCondLst>
                                    <p:cond delay="0"/>
                                  </p:stCondLst>
                                  <p:childTnLst>
                                    <p:set>
                                      <p:cBhvr>
                                        <p:cTn id="14" dur="1" fill="hold">
                                          <p:stCondLst>
                                            <p:cond delay="499"/>
                                          </p:stCondLst>
                                        </p:cTn>
                                        <p:tgtEl>
                                          <p:spTgt spid="47107">
                                            <p:txEl>
                                              <p:pRg st="4" end="4"/>
                                            </p:txEl>
                                          </p:spTgt>
                                        </p:tgtEl>
                                        <p:attrNameLst>
                                          <p:attrName>style.visibility</p:attrName>
                                        </p:attrNameLst>
                                      </p:cBhvr>
                                      <p:to>
                                        <p:strVal val="visible"/>
                                      </p:to>
                                    </p:set>
                                  </p:childTnLst>
                                </p:cTn>
                              </p:par>
                              <p:par>
                                <p:cTn id="15" presetID="168" presetClass="entr" presetSubtype="0" fill="hold" grpId="0" nodeType="withEffect">
                                  <p:stCondLst>
                                    <p:cond delay="0"/>
                                  </p:stCondLst>
                                  <p:childTnLst>
                                    <p:set>
                                      <p:cBhvr>
                                        <p:cTn id="16" dur="1" fill="hold">
                                          <p:stCondLst>
                                            <p:cond delay="499"/>
                                          </p:stCondLst>
                                        </p:cTn>
                                        <p:tgtEl>
                                          <p:spTgt spid="47107">
                                            <p:txEl>
                                              <p:pRg st="5" end="5"/>
                                            </p:txEl>
                                          </p:spTgt>
                                        </p:tgtEl>
                                        <p:attrNameLst>
                                          <p:attrName>style.visibility</p:attrName>
                                        </p:attrNameLst>
                                      </p:cBhvr>
                                      <p:to>
                                        <p:strVal val="visible"/>
                                      </p:to>
                                    </p:set>
                                  </p:childTnLst>
                                </p:cTn>
                              </p:par>
                              <p:par>
                                <p:cTn id="17" presetID="168" presetClass="entr" presetSubtype="0" fill="hold" grpId="0" nodeType="withEffect">
                                  <p:stCondLst>
                                    <p:cond delay="0"/>
                                  </p:stCondLst>
                                  <p:childTnLst>
                                    <p:set>
                                      <p:cBhvr>
                                        <p:cTn id="18" dur="1" fill="hold">
                                          <p:stCondLst>
                                            <p:cond delay="499"/>
                                          </p:stCondLst>
                                        </p:cTn>
                                        <p:tgtEl>
                                          <p:spTgt spid="471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8130" name="Rectangle 2"/>
          <p:cNvSpPr>
            <a:spLocks/>
          </p:cNvSpPr>
          <p:nvPr/>
        </p:nvSpPr>
        <p:spPr bwMode="auto">
          <a:xfrm>
            <a:off x="317500" y="5676900"/>
            <a:ext cx="12382500" cy="37338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2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Romans 1:16-17 (NKJV) </a:t>
            </a:r>
          </a:p>
          <a:p>
            <a:r>
              <a:rPr lang="en-US" sz="3300" baseline="320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16</a:t>
            </a:r>
            <a:r>
              <a:rPr lang="en-US" sz="33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 For I am not ashamed of the gospel of Christ, for it is the power of God to salvation for everyone who believes, for the Jew first and also for the Greek. </a:t>
            </a:r>
            <a:r>
              <a:rPr lang="en-US" sz="3300" baseline="320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17</a:t>
            </a:r>
            <a:r>
              <a:rPr lang="en-US" sz="33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 For in it the righteousness of God is revealed from faith to faith; as it is written, "The just shall live by faith." </a:t>
            </a:r>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t="44025" r="5400" b="47566"/>
          <a:stretch>
            <a:fillRect/>
          </a:stretch>
        </p:blipFill>
        <p:spPr bwMode="auto">
          <a:xfrm>
            <a:off x="-762000" y="4457700"/>
            <a:ext cx="13728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8132" name="Rectangle 4"/>
          <p:cNvSpPr>
            <a:spLocks/>
          </p:cNvSpPr>
          <p:nvPr/>
        </p:nvSpPr>
        <p:spPr bwMode="auto">
          <a:xfrm>
            <a:off x="215900" y="222250"/>
            <a:ext cx="12560300" cy="21971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64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Have You Obeyed The True Gospel? - 2 Thes 1:7-9</a:t>
            </a:r>
          </a:p>
        </p:txBody>
      </p:sp>
    </p:spTree>
  </p:cSld>
  <p:clrMapOvr>
    <a:masterClrMapping/>
  </p:clrMapOvr>
  <p:transition xmlns:p14="http://schemas.microsoft.com/office/powerpoint/2010/main" spd="slow">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9154" name="Rectangle 2"/>
          <p:cNvSpPr>
            <a:spLocks/>
          </p:cNvSpPr>
          <p:nvPr/>
        </p:nvSpPr>
        <p:spPr bwMode="auto">
          <a:xfrm>
            <a:off x="317500" y="5416550"/>
            <a:ext cx="12382500" cy="41783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45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Galatians 3:26-29 (NKJV) </a:t>
            </a:r>
          </a:p>
          <a:p>
            <a:r>
              <a:rPr lang="en-US" sz="3300" baseline="320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26</a:t>
            </a:r>
            <a:r>
              <a:rPr lang="en-US" sz="33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 For you are all sons of God through faith in Christ Jesus. </a:t>
            </a:r>
            <a:r>
              <a:rPr lang="en-US" sz="3300" baseline="320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27</a:t>
            </a:r>
            <a:r>
              <a:rPr lang="en-US" sz="33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 For as many of you as were baptized into Christ have put on Christ. </a:t>
            </a:r>
            <a:r>
              <a:rPr lang="en-US" sz="3300" baseline="320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28</a:t>
            </a:r>
            <a:r>
              <a:rPr lang="en-US" sz="33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 There is neither Jew nor Greek, there is neither slave nor free, there is neither male nor female; for you are all one in Christ Jesus. </a:t>
            </a:r>
            <a:r>
              <a:rPr lang="en-US" sz="3300" baseline="320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29</a:t>
            </a:r>
            <a:r>
              <a:rPr lang="en-US" sz="33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 And if you are Christ's, then you are Abraham's seed, and heirs according to the promise. </a:t>
            </a:r>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t="44025" r="5400" b="47566"/>
          <a:stretch>
            <a:fillRect/>
          </a:stretch>
        </p:blipFill>
        <p:spPr bwMode="auto">
          <a:xfrm>
            <a:off x="-762000" y="4457700"/>
            <a:ext cx="13728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9156" name="Rectangle 4"/>
          <p:cNvSpPr>
            <a:spLocks/>
          </p:cNvSpPr>
          <p:nvPr/>
        </p:nvSpPr>
        <p:spPr bwMode="auto">
          <a:xfrm>
            <a:off x="215900" y="222250"/>
            <a:ext cx="12560300" cy="21971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64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Have You Obeyed The True Gospel? - 2 Thes 1:7-9</a:t>
            </a:r>
          </a:p>
        </p:txBody>
      </p:sp>
    </p:spTree>
  </p:cSld>
  <p:clrMapOvr>
    <a:masterClrMapping/>
  </p:clrMapOvr>
  <p:transition xmlns:p14="http://schemas.microsoft.com/office/powerpoint/2010/main" spd="med">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2">
            <a:extLst>
              <a:ext uri="{28A0092B-C50C-407E-A947-70E740481C1C}">
                <a14:useLocalDpi xmlns:a14="http://schemas.microsoft.com/office/drawing/2010/main" val="0"/>
              </a:ext>
            </a:extLst>
          </a:blip>
          <a:srcRect t="29947" b="46484"/>
          <a:stretch>
            <a:fillRect/>
          </a:stretch>
        </p:blipFill>
        <p:spPr bwMode="auto">
          <a:xfrm>
            <a:off x="0" y="0"/>
            <a:ext cx="130048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51202" name="Rectangle 2"/>
          <p:cNvSpPr>
            <a:spLocks/>
          </p:cNvSpPr>
          <p:nvPr/>
        </p:nvSpPr>
        <p:spPr bwMode="auto">
          <a:xfrm>
            <a:off x="977900" y="1282700"/>
            <a:ext cx="11049000" cy="91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An Introduction</a:t>
            </a:r>
          </a:p>
        </p:txBody>
      </p:sp>
      <p:sp>
        <p:nvSpPr>
          <p:cNvPr id="51203" name="Rectangle 3"/>
          <p:cNvSpPr>
            <a:spLocks/>
          </p:cNvSpPr>
          <p:nvPr/>
        </p:nvSpPr>
        <p:spPr bwMode="auto">
          <a:xfrm>
            <a:off x="393700" y="2933700"/>
            <a:ext cx="12204700" cy="5397500"/>
          </a:xfrm>
          <a:prstGeom prst="rect">
            <a:avLst/>
          </a:prstGeom>
          <a:gradFill rotWithShape="0">
            <a:gsLst>
              <a:gs pos="0">
                <a:srgbClr val="191919">
                  <a:alpha val="42999"/>
                </a:srgbClr>
              </a:gs>
              <a:gs pos="100000">
                <a:srgbClr val="464658">
                  <a:alpha val="39000"/>
                </a:srgbClr>
              </a:gs>
            </a:gsLst>
            <a:lin ang="5400000" scaled="1"/>
          </a:gradFill>
          <a:ln>
            <a:noFill/>
          </a:ln>
          <a:effectLst>
            <a:outerShdw blurRad="152400" dist="76199" dir="2460002" algn="ctr" rotWithShape="0">
              <a:schemeClr val="bg2">
                <a:alpha val="74998"/>
              </a:schemeClr>
            </a:outerShdw>
          </a:effectLst>
          <a:extLs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4200">
                <a:solidFill>
                  <a:srgbClr val="FED198"/>
                </a:solidFill>
                <a:effectLst>
                  <a:outerShdw blurRad="38100" dist="38100" dir="2700000" algn="tl">
                    <a:srgbClr val="000000"/>
                  </a:outerShdw>
                </a:effectLst>
                <a:latin typeface="Charcoal CY" charset="0"/>
                <a:ea typeface="ＭＳ Ｐゴシック" charset="0"/>
                <a:cs typeface="Charcoal CY" charset="0"/>
                <a:sym typeface="Charcoal CY" charset="0"/>
              </a:rPr>
              <a:t>Charts by Don McClain</a:t>
            </a:r>
          </a:p>
          <a:p>
            <a:r>
              <a:rPr lang="en-US" sz="2900">
                <a:solidFill>
                  <a:srgbClr val="FFFFFF"/>
                </a:solidFill>
                <a:effectLst>
                  <a:outerShdw blurRad="38100" dist="38100" dir="2700000" algn="tl">
                    <a:srgbClr val="000000"/>
                  </a:outerShdw>
                </a:effectLst>
                <a:latin typeface="Chalkboard" charset="0"/>
                <a:ea typeface="ＭＳ Ｐゴシック" charset="0"/>
                <a:cs typeface="Chalkboard" charset="0"/>
                <a:sym typeface="Chalkboard" charset="0"/>
              </a:rPr>
              <a:t>Prepared March 9,10, 2013Preached March 10, 2013West 65th Street church of ChristP.O. Box 190062Little Rock AR 72219501-568-1062Prepared using KeynoteEmail – </a:t>
            </a:r>
            <a:r>
              <a:rPr lang="en-US" sz="2900">
                <a:solidFill>
                  <a:srgbClr val="FFFFFF"/>
                </a:solidFill>
                <a:effectLst>
                  <a:outerShdw blurRad="38100" dist="38100" dir="2700000" algn="tl">
                    <a:srgbClr val="000000"/>
                  </a:outerShdw>
                </a:effectLst>
                <a:latin typeface="Chalkboard" charset="0"/>
                <a:ea typeface="ＭＳ Ｐゴシック" charset="0"/>
                <a:cs typeface="Chalkboard" charset="0"/>
                <a:sym typeface="Chalkboard" charset="0"/>
                <a:hlinkClick r:id="rId3" invalidUrl="http://"/>
              </a:rPr>
              <a:t>donmcclain@sbcglobal.net</a:t>
            </a:r>
            <a:r>
              <a:rPr lang="en-US" sz="2900">
                <a:solidFill>
                  <a:srgbClr val="FFFFFF"/>
                </a:solidFill>
                <a:effectLst>
                  <a:outerShdw blurRad="38100" dist="38100" dir="2700000" algn="tl">
                    <a:srgbClr val="000000"/>
                  </a:outerShdw>
                </a:effectLst>
                <a:latin typeface="Chalkboard" charset="0"/>
                <a:ea typeface="ＭＳ Ｐゴシック" charset="0"/>
                <a:cs typeface="Chalkboard" charset="0"/>
                <a:sym typeface="Chalkboard" charset="0"/>
              </a:rPr>
              <a:t>  More Keynote, PPT &amp; Audio Sermons:http://w65stchurchofchri</a:t>
            </a:r>
            <a:r>
              <a:rPr lang="en-US" sz="2900">
                <a:solidFill>
                  <a:srgbClr val="FFFFFF"/>
                </a:solidFill>
                <a:effectLst>
                  <a:outerShdw blurRad="38100" dist="38100" dir="2700000" algn="tl">
                    <a:srgbClr val="000000"/>
                  </a:outerShdw>
                </a:effectLst>
                <a:latin typeface="Chalkboard" charset="0"/>
                <a:ea typeface="ＭＳ Ｐゴシック" charset="0"/>
                <a:cs typeface="Chalkboard" charset="0"/>
                <a:sym typeface="Chalkboard" charset="0"/>
                <a:hlinkClick r:id="rId4"/>
              </a:rPr>
              <a:t>st.org/coc/sermons/ </a:t>
            </a:r>
          </a:p>
        </p:txBody>
      </p:sp>
      <p:sp>
        <p:nvSpPr>
          <p:cNvPr id="51204" name="Rectangle 4"/>
          <p:cNvSpPr>
            <a:spLocks/>
          </p:cNvSpPr>
          <p:nvPr/>
        </p:nvSpPr>
        <p:spPr bwMode="auto">
          <a:xfrm>
            <a:off x="469900" y="8578850"/>
            <a:ext cx="12052300" cy="965200"/>
          </a:xfrm>
          <a:prstGeom prst="rect">
            <a:avLst/>
          </a:prstGeom>
          <a:solidFill>
            <a:schemeClr val="accent1"/>
          </a:solidFill>
          <a:ln w="38100" cap="flat">
            <a:solidFill>
              <a:srgbClr val="FFFFFF"/>
            </a:solidFill>
            <a:prstDash val="solid"/>
            <a:round/>
            <a:headEnd type="none" w="med" len="med"/>
            <a:tailEnd type="none" w="med" len="med"/>
          </a:ln>
          <a:effectLst>
            <a:outerShdw blurRad="38100" dist="19999" dir="5400000" algn="ctr" rotWithShape="0">
              <a:schemeClr val="bg2">
                <a:alpha val="37999"/>
              </a:schemeClr>
            </a:outerShdw>
          </a:effectLst>
        </p:spPr>
        <p:txBody>
          <a:bodyPr lIns="38100" tIns="38100" rIns="38100" bIns="38100"/>
          <a:lstStyle/>
          <a:p>
            <a:r>
              <a:rPr lang="en-US" sz="1800">
                <a:solidFill>
                  <a:srgbClr val="FFFFFF"/>
                </a:solidFill>
                <a:effectLst>
                  <a:outerShdw blurRad="38100" dist="38100" dir="2700000" algn="tl">
                    <a:srgbClr val="000000"/>
                  </a:outerShdw>
                </a:effectLst>
                <a:latin typeface="Book Antiqua" charset="0"/>
                <a:ea typeface="ＭＳ Ｐゴシック" charset="0"/>
                <a:cs typeface="Book Antiqua" charset="0"/>
                <a:sym typeface="Book Antiqua" charset="0"/>
              </a:rPr>
              <a:t>Note – Many of the transition effects used in this presentation will be lost using PPT 2007 Viewer</a:t>
            </a:r>
            <a:endParaRPr lang="en-US" sz="4000">
              <a:solidFill>
                <a:srgbClr val="FFFFFF"/>
              </a:solidFill>
              <a:latin typeface="Book Antiqua" charset="0"/>
              <a:ea typeface="ＭＳ Ｐゴシック" charset="0"/>
              <a:cs typeface="Book Antiqua" charset="0"/>
              <a:sym typeface="Book Antiqua" charset="0"/>
            </a:endParaRPr>
          </a:p>
          <a:p>
            <a:r>
              <a:rPr lang="en-US" sz="1800" u="sng">
                <a:solidFill>
                  <a:srgbClr val="CC9900"/>
                </a:solidFill>
                <a:effectLst>
                  <a:outerShdw blurRad="38100" dist="38100" dir="2700000" algn="tl">
                    <a:srgbClr val="000000"/>
                  </a:outerShdw>
                </a:effectLst>
                <a:latin typeface="Book Antiqua" charset="0"/>
                <a:ea typeface="ＭＳ Ｐゴシック" charset="0"/>
                <a:cs typeface="Book Antiqua" charset="0"/>
                <a:sym typeface="Book Antiqua" charset="0"/>
                <a:hlinkClick r:id="rId5"/>
              </a:rPr>
              <a:t>http://www.microsoft.com/downloads/details.aspx?FamilyID=cb9bf144-1076-4615-9951-294eeb832823&amp;displaylang=en</a:t>
            </a:r>
            <a:r>
              <a:rPr lang="en-US" sz="1800">
                <a:solidFill>
                  <a:srgbClr val="FFFFFF"/>
                </a:solidFill>
                <a:effectLst>
                  <a:outerShdw blurRad="38100" dist="38100" dir="2700000" algn="tl">
                    <a:srgbClr val="000000"/>
                  </a:outerShdw>
                </a:effectLst>
                <a:latin typeface="Book Antiqua" charset="0"/>
                <a:ea typeface="ＭＳ Ｐゴシック" charset="0"/>
                <a:cs typeface="Book Antiqua" charset="0"/>
                <a:sym typeface="Book Antiqua" charset="0"/>
              </a:rPr>
              <a:t> </a:t>
            </a:r>
          </a:p>
        </p:txBody>
      </p:sp>
    </p:spTree>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2">
            <a:extLst>
              <a:ext uri="{28A0092B-C50C-407E-A947-70E740481C1C}">
                <a14:useLocalDpi xmlns:a14="http://schemas.microsoft.com/office/drawing/2010/main" val="0"/>
              </a:ext>
            </a:extLst>
          </a:blip>
          <a:srcRect t="29947" b="47525"/>
          <a:stretch>
            <a:fillRect/>
          </a:stretch>
        </p:blipFill>
        <p:spPr bwMode="auto">
          <a:xfrm>
            <a:off x="0" y="0"/>
            <a:ext cx="13004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8674" name="Rectangle 2"/>
          <p:cNvSpPr>
            <a:spLocks/>
          </p:cNvSpPr>
          <p:nvPr/>
        </p:nvSpPr>
        <p:spPr bwMode="auto">
          <a:xfrm>
            <a:off x="5207000" y="2565400"/>
            <a:ext cx="7785100" cy="66167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85800" indent="-685800" algn="l">
              <a:spcBef>
                <a:spcPts val="1600"/>
              </a:spcBef>
              <a:buSzPct val="125000"/>
              <a:buFont typeface="Zapf Dingbats" charset="0"/>
              <a:buBlip>
                <a:blip r:embed="rId3"/>
              </a:buBlip>
            </a:pP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Gospel - </a:t>
            </a:r>
            <a:r>
              <a:rPr lang="en-US" sz="3600" b="1" dirty="0">
                <a:solidFill>
                  <a:srgbClr val="FEDF98"/>
                </a:solidFill>
                <a:effectLst>
                  <a:outerShdw blurRad="38100" dist="38100" dir="2700000" algn="tl">
                    <a:srgbClr val="000000"/>
                  </a:outerShdw>
                </a:effectLst>
                <a:latin typeface="Hoefler Text" charset="0"/>
                <a:ea typeface="ＭＳ Ｐゴシック" charset="0"/>
                <a:cs typeface="Hoefler Text" charset="0"/>
                <a:sym typeface="Hoefler Text" charset="0"/>
              </a:rPr>
              <a:t>Noun - S #: &lt;G2098&gt;</a:t>
            </a:r>
            <a:r>
              <a:rPr lang="en-US" sz="4300" dirty="0">
                <a:solidFill>
                  <a:srgbClr val="FEDF98"/>
                </a:solidFill>
                <a:effectLst>
                  <a:outerShdw blurRad="38100" dist="38100" dir="2700000" algn="tl">
                    <a:srgbClr val="000000"/>
                  </a:outerShdw>
                </a:effectLst>
                <a:latin typeface="Charcoal CY" charset="0"/>
                <a:ea typeface="ＭＳ Ｐゴシック" charset="0"/>
                <a:cs typeface="Lucida Grande" charset="0"/>
                <a:sym typeface="Charcoal CY" charset="0"/>
              </a:rPr>
              <a:t> </a:t>
            </a:r>
            <a:r>
              <a:rPr lang="en-US" sz="4300" dirty="0" err="1">
                <a:solidFill>
                  <a:srgbClr val="FEDF98"/>
                </a:solidFill>
                <a:effectLst>
                  <a:outerShdw blurRad="38100" dist="38100" dir="2700000" algn="tl">
                    <a:srgbClr val="000000"/>
                  </a:outerShdw>
                </a:effectLst>
                <a:latin typeface="Charcoal CY" charset="0"/>
                <a:ea typeface="ＭＳ Ｐゴシック" charset="0"/>
                <a:cs typeface="Lucida Grande" charset="0"/>
                <a:sym typeface="Charcoal CY" charset="0"/>
              </a:rPr>
              <a:t>εὐ</a:t>
            </a:r>
            <a:r>
              <a:rPr lang="en-US" sz="4300" dirty="0">
                <a:solidFill>
                  <a:srgbClr val="FEDF98"/>
                </a:solidFill>
                <a:effectLst>
                  <a:outerShdw blurRad="38100" dist="38100" dir="2700000" algn="tl">
                    <a:srgbClr val="000000"/>
                  </a:outerShdw>
                </a:effectLst>
                <a:latin typeface="Charcoal CY" charset="0"/>
                <a:ea typeface="ＭＳ Ｐゴシック" charset="0"/>
                <a:cs typeface="Lucida Grande" charset="0"/>
                <a:sym typeface="Charcoal CY" charset="0"/>
              </a:rPr>
              <a:t>α</a:t>
            </a:r>
            <a:r>
              <a:rPr lang="en-US" sz="4300" dirty="0" err="1">
                <a:solidFill>
                  <a:srgbClr val="FEDF98"/>
                </a:solidFill>
                <a:effectLst>
                  <a:outerShdw blurRad="38100" dist="38100" dir="2700000" algn="tl">
                    <a:srgbClr val="000000"/>
                  </a:outerShdw>
                </a:effectLst>
                <a:latin typeface="Charcoal CY" charset="0"/>
                <a:ea typeface="ＭＳ Ｐゴシック" charset="0"/>
                <a:cs typeface="Lucida Grande" charset="0"/>
                <a:sym typeface="Charcoal CY" charset="0"/>
              </a:rPr>
              <a:t>γγέλιον</a:t>
            </a:r>
            <a:r>
              <a:rPr lang="en-US" sz="4300" dirty="0">
                <a:solidFill>
                  <a:srgbClr val="FEDF98"/>
                </a:solidFill>
                <a:effectLst>
                  <a:outerShdw blurRad="38100" dist="38100" dir="2700000" algn="tl">
                    <a:srgbClr val="000000"/>
                  </a:outerShdw>
                </a:effectLst>
                <a:latin typeface="Charcoal CY" charset="0"/>
                <a:ea typeface="ＭＳ Ｐゴシック" charset="0"/>
                <a:cs typeface="Lucida Grande" charset="0"/>
                <a:sym typeface="Charcoal CY" charset="0"/>
              </a:rPr>
              <a:t>, </a:t>
            </a:r>
            <a:r>
              <a:rPr lang="en-US" sz="4300" dirty="0" err="1" smtClean="0">
                <a:solidFill>
                  <a:srgbClr val="FEDF98"/>
                </a:solidFill>
                <a:effectLst>
                  <a:outerShdw blurRad="38100" dist="38100" dir="2700000" algn="tl">
                    <a:srgbClr val="000000"/>
                  </a:outerShdw>
                </a:effectLst>
                <a:latin typeface="Charcoal CY" charset="0"/>
                <a:ea typeface="ＭＳ Ｐゴシック" charset="0"/>
                <a:cs typeface="Lucida Grande" charset="0"/>
                <a:sym typeface="Charcoal CY" charset="0"/>
              </a:rPr>
              <a:t>euangelion</a:t>
            </a:r>
            <a:endParaRPr lang="en-US" sz="4300" dirty="0" smtClean="0">
              <a:solidFill>
                <a:srgbClr val="FEDF98"/>
              </a:solidFill>
              <a:effectLst>
                <a:outerShdw blurRad="38100" dist="38100" dir="2700000" algn="tl">
                  <a:srgbClr val="000000"/>
                </a:outerShdw>
              </a:effectLst>
              <a:latin typeface="Charcoal CY" charset="0"/>
              <a:ea typeface="ＭＳ Ｐゴシック" charset="0"/>
              <a:cs typeface="Lucida Grande" charset="0"/>
              <a:sym typeface="Charcoal CY" charset="0"/>
            </a:endParaRPr>
          </a:p>
          <a:p>
            <a:pPr marL="685800" indent="-685800" algn="l">
              <a:spcBef>
                <a:spcPts val="1600"/>
              </a:spcBef>
              <a:buSzPct val="125000"/>
              <a:buFont typeface="Zapf Dingbats" charset="0"/>
              <a:buBlip>
                <a:blip r:embed="rId3"/>
              </a:buBlip>
            </a:pPr>
            <a:r>
              <a:rPr lang="en-US" sz="34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In </a:t>
            </a: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 NT it denotes the "good tidings" of the Kingdom of God and of salvation through Christ, to be received by faith, on the basis of His expiatory death, His burial, resurrection, and ascension, e.g., Acts 15:7; Acts 20:24; 1 Pet. 4:17.</a:t>
            </a:r>
          </a:p>
        </p:txBody>
      </p:sp>
      <p:sp>
        <p:nvSpPr>
          <p:cNvPr id="28675" name="Rectangle 3"/>
          <p:cNvSpPr>
            <a:spLocks/>
          </p:cNvSpPr>
          <p:nvPr/>
        </p:nvSpPr>
        <p:spPr bwMode="auto">
          <a:xfrm>
            <a:off x="165100" y="1282700"/>
            <a:ext cx="12661900" cy="91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A Perverted Gospel Is No Gospel At All</a:t>
            </a:r>
          </a:p>
        </p:txBody>
      </p:sp>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2641600"/>
            <a:ext cx="4930775" cy="67818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spd="slow">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2">
            <a:extLst>
              <a:ext uri="{28A0092B-C50C-407E-A947-70E740481C1C}">
                <a14:useLocalDpi xmlns:a14="http://schemas.microsoft.com/office/drawing/2010/main" val="0"/>
              </a:ext>
            </a:extLst>
          </a:blip>
          <a:srcRect t="29947" b="47525"/>
          <a:stretch>
            <a:fillRect/>
          </a:stretch>
        </p:blipFill>
        <p:spPr bwMode="auto">
          <a:xfrm>
            <a:off x="0" y="0"/>
            <a:ext cx="13004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9698" name="Rectangle 2"/>
          <p:cNvSpPr>
            <a:spLocks/>
          </p:cNvSpPr>
          <p:nvPr/>
        </p:nvSpPr>
        <p:spPr bwMode="auto">
          <a:xfrm>
            <a:off x="165100" y="1282700"/>
            <a:ext cx="12661900" cy="91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A Perverted Gospel Is No Gospel At All</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l="1706" t="15555" r="975" b="15926"/>
          <a:stretch>
            <a:fillRect/>
          </a:stretch>
        </p:blipFill>
        <p:spPr bwMode="auto">
          <a:xfrm>
            <a:off x="4648200" y="2438400"/>
            <a:ext cx="8064500" cy="1868488"/>
          </a:xfrm>
          <a:prstGeom prst="rect">
            <a:avLst/>
          </a:prstGeom>
          <a:noFill/>
          <a:ln>
            <a:noFill/>
          </a:ln>
          <a:effectLst>
            <a:outerShdw blurRad="152400" dist="76199" dir="2460002"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9700"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2316163"/>
            <a:ext cx="4914900"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9701" name="Rectangle 5"/>
          <p:cNvSpPr>
            <a:spLocks/>
          </p:cNvSpPr>
          <p:nvPr/>
        </p:nvSpPr>
        <p:spPr bwMode="auto">
          <a:xfrm>
            <a:off x="5016500" y="4406900"/>
            <a:ext cx="7785100" cy="50673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85800" indent="-685800" algn="l">
              <a:spcBef>
                <a:spcPts val="300"/>
              </a:spcBef>
              <a:buSzPct val="125000"/>
              <a:buFont typeface="Zapf Dingbats" charset="0"/>
              <a:buBlip>
                <a:blip r:embed="rId5"/>
              </a:buBlip>
            </a:pPr>
            <a:r>
              <a:rPr lang="en-US" sz="32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1</a:t>
            </a:r>
            <a:r>
              <a:rPr lang="en-US" sz="3200" baseline="320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st</a:t>
            </a:r>
            <a:r>
              <a:rPr lang="en-US" sz="32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preached by Peter (Ac 2:14-42</a:t>
            </a:r>
            <a:r>
              <a:rPr lang="en-US" sz="32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a:t>
            </a:r>
          </a:p>
          <a:p>
            <a:pPr marL="1143000" lvl="1" indent="-685800" algn="l">
              <a:spcBef>
                <a:spcPts val="300"/>
              </a:spcBef>
              <a:buSzPct val="125000"/>
              <a:buFont typeface="Zapf Dingbats" charset="0"/>
              <a:buBlip>
                <a:blip r:embed="rId5"/>
              </a:buBlip>
            </a:pPr>
            <a:r>
              <a:rPr lang="en-US" sz="4000" dirty="0" smtClean="0">
                <a:solidFill>
                  <a:srgbClr val="FEDF98"/>
                </a:solidFill>
                <a:effectLst>
                  <a:outerShdw blurRad="38100" dist="38100" dir="2700000" algn="tl">
                    <a:srgbClr val="000000"/>
                  </a:outerShdw>
                </a:effectLst>
                <a:latin typeface="Hoefler Text" charset="0"/>
                <a:ea typeface="ＭＳ Ｐゴシック" charset="0"/>
                <a:cs typeface="Hoefler Text" charset="0"/>
                <a:sym typeface="Hoefler Text" charset="0"/>
              </a:rPr>
              <a:t>Included </a:t>
            </a:r>
            <a:r>
              <a:rPr lang="en-US" sz="4000" dirty="0">
                <a:solidFill>
                  <a:srgbClr val="FEDF98"/>
                </a:solidFill>
                <a:effectLst>
                  <a:outerShdw blurRad="38100" dist="38100" dir="2700000" algn="tl">
                    <a:srgbClr val="000000"/>
                  </a:outerShdw>
                </a:effectLst>
                <a:latin typeface="Hoefler Text" charset="0"/>
                <a:ea typeface="ＭＳ Ｐゴシック" charset="0"/>
                <a:cs typeface="Hoefler Text" charset="0"/>
                <a:sym typeface="Hoefler Text" charset="0"/>
              </a:rPr>
              <a:t>belief in Jesus as Lord and </a:t>
            </a:r>
            <a:r>
              <a:rPr lang="en-US" sz="4000" dirty="0" smtClean="0">
                <a:solidFill>
                  <a:srgbClr val="FEDF98"/>
                </a:solidFill>
                <a:effectLst>
                  <a:outerShdw blurRad="38100" dist="38100" dir="2700000" algn="tl">
                    <a:srgbClr val="000000"/>
                  </a:outerShdw>
                </a:effectLst>
                <a:latin typeface="Hoefler Text" charset="0"/>
                <a:ea typeface="ＭＳ Ｐゴシック" charset="0"/>
                <a:cs typeface="Hoefler Text" charset="0"/>
                <a:sym typeface="Hoefler Text" charset="0"/>
              </a:rPr>
              <a:t>Christ</a:t>
            </a:r>
          </a:p>
          <a:p>
            <a:pPr marL="1143000" lvl="1" indent="-685800" algn="l">
              <a:spcBef>
                <a:spcPts val="300"/>
              </a:spcBef>
              <a:buSzPct val="125000"/>
              <a:buFont typeface="Zapf Dingbats" charset="0"/>
              <a:buBlip>
                <a:blip r:embed="rId5"/>
              </a:buBlip>
            </a:pPr>
            <a:r>
              <a:rPr lang="en-US" sz="4000" dirty="0" smtClean="0">
                <a:solidFill>
                  <a:srgbClr val="FEDF98"/>
                </a:solidFill>
                <a:effectLst>
                  <a:outerShdw blurRad="38100" dist="38100" dir="2700000" algn="tl">
                    <a:srgbClr val="000000"/>
                  </a:outerShdw>
                </a:effectLst>
                <a:latin typeface="Hoefler Text" charset="0"/>
                <a:ea typeface="ＭＳ Ｐゴシック" charset="0"/>
                <a:cs typeface="Hoefler Text" charset="0"/>
                <a:sym typeface="Hoefler Text" charset="0"/>
              </a:rPr>
              <a:t>Included </a:t>
            </a:r>
            <a:r>
              <a:rPr lang="en-US" sz="4000" dirty="0">
                <a:solidFill>
                  <a:srgbClr val="FEDF98"/>
                </a:solidFill>
                <a:effectLst>
                  <a:outerShdw blurRad="38100" dist="38100" dir="2700000" algn="tl">
                    <a:srgbClr val="000000"/>
                  </a:outerShdw>
                </a:effectLst>
                <a:latin typeface="Hoefler Text" charset="0"/>
                <a:ea typeface="ＭＳ Ｐゴシック" charset="0"/>
                <a:cs typeface="Hoefler Text" charset="0"/>
                <a:sym typeface="Hoefler Text" charset="0"/>
              </a:rPr>
              <a:t>repentance &amp; baptism for forgiveness of </a:t>
            </a:r>
            <a:r>
              <a:rPr lang="en-US" sz="4000" dirty="0" smtClean="0">
                <a:solidFill>
                  <a:srgbClr val="FEDF98"/>
                </a:solidFill>
                <a:effectLst>
                  <a:outerShdw blurRad="38100" dist="38100" dir="2700000" algn="tl">
                    <a:srgbClr val="000000"/>
                  </a:outerShdw>
                </a:effectLst>
                <a:latin typeface="Hoefler Text" charset="0"/>
                <a:ea typeface="ＭＳ Ｐゴシック" charset="0"/>
                <a:cs typeface="Hoefler Text" charset="0"/>
                <a:sym typeface="Hoefler Text" charset="0"/>
              </a:rPr>
              <a:t>sins</a:t>
            </a:r>
          </a:p>
          <a:p>
            <a:pPr marL="1143000" lvl="1" indent="-685800" algn="l">
              <a:spcBef>
                <a:spcPts val="300"/>
              </a:spcBef>
              <a:buSzPct val="125000"/>
              <a:buFont typeface="Zapf Dingbats" charset="0"/>
              <a:buBlip>
                <a:blip r:embed="rId5"/>
              </a:buBlip>
            </a:pPr>
            <a:r>
              <a:rPr lang="en-US" sz="4000" dirty="0" smtClean="0">
                <a:solidFill>
                  <a:srgbClr val="FEDF98"/>
                </a:solidFill>
                <a:effectLst>
                  <a:outerShdw blurRad="38100" dist="38100" dir="2700000" algn="tl">
                    <a:srgbClr val="000000"/>
                  </a:outerShdw>
                </a:effectLst>
                <a:latin typeface="Hoefler Text" charset="0"/>
                <a:ea typeface="ＭＳ Ｐゴシック" charset="0"/>
                <a:cs typeface="Hoefler Text" charset="0"/>
                <a:sym typeface="Hoefler Text" charset="0"/>
              </a:rPr>
              <a:t>Resulted </a:t>
            </a:r>
            <a:r>
              <a:rPr lang="en-US" sz="4000" dirty="0">
                <a:solidFill>
                  <a:srgbClr val="FEDF98"/>
                </a:solidFill>
                <a:effectLst>
                  <a:outerShdw blurRad="38100" dist="38100" dir="2700000" algn="tl">
                    <a:srgbClr val="000000"/>
                  </a:outerShdw>
                </a:effectLst>
                <a:latin typeface="Hoefler Text" charset="0"/>
                <a:ea typeface="ＭＳ Ｐゴシック" charset="0"/>
                <a:cs typeface="Hoefler Text" charset="0"/>
                <a:sym typeface="Hoefler Text" charset="0"/>
              </a:rPr>
              <a:t>in a </a:t>
            </a:r>
            <a:r>
              <a:rPr lang="en-US" sz="4000" dirty="0" smtClean="0">
                <a:solidFill>
                  <a:srgbClr val="FEDF98"/>
                </a:solidFill>
                <a:effectLst>
                  <a:outerShdw blurRad="38100" dist="38100" dir="2700000" algn="tl">
                    <a:srgbClr val="000000"/>
                  </a:outerShdw>
                </a:effectLst>
                <a:latin typeface="Hoefler Text" charset="0"/>
                <a:ea typeface="ＭＳ Ｐゴシック" charset="0"/>
                <a:cs typeface="Hoefler Text" charset="0"/>
                <a:sym typeface="Hoefler Text" charset="0"/>
              </a:rPr>
              <a:t>salvation</a:t>
            </a:r>
          </a:p>
          <a:p>
            <a:pPr marL="1143000" lvl="1" indent="-685800" algn="l">
              <a:spcBef>
                <a:spcPts val="300"/>
              </a:spcBef>
              <a:buSzPct val="125000"/>
              <a:buFont typeface="Zapf Dingbats" charset="0"/>
              <a:buBlip>
                <a:blip r:embed="rId5"/>
              </a:buBlip>
            </a:pPr>
            <a:r>
              <a:rPr lang="en-US" sz="4000" dirty="0" smtClean="0">
                <a:solidFill>
                  <a:srgbClr val="FEDF98"/>
                </a:solidFill>
                <a:effectLst>
                  <a:outerShdw blurRad="38100" dist="38100" dir="2700000" algn="tl">
                    <a:srgbClr val="000000"/>
                  </a:outerShdw>
                </a:effectLst>
                <a:latin typeface="Hoefler Text" charset="0"/>
                <a:ea typeface="ＭＳ Ｐゴシック" charset="0"/>
                <a:cs typeface="Hoefler Text" charset="0"/>
                <a:sym typeface="Hoefler Text" charset="0"/>
              </a:rPr>
              <a:t>Resulted </a:t>
            </a:r>
            <a:r>
              <a:rPr lang="en-US" sz="4000" dirty="0">
                <a:solidFill>
                  <a:srgbClr val="FEDF98"/>
                </a:solidFill>
                <a:effectLst>
                  <a:outerShdw blurRad="38100" dist="38100" dir="2700000" algn="tl">
                    <a:srgbClr val="000000"/>
                  </a:outerShdw>
                </a:effectLst>
                <a:latin typeface="Hoefler Text" charset="0"/>
                <a:ea typeface="ＭＳ Ｐゴシック" charset="0"/>
                <a:cs typeface="Hoefler Text" charset="0"/>
                <a:sym typeface="Hoefler Text" charset="0"/>
              </a:rPr>
              <a:t>in a changed and obedient lifestyle</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29701">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29701">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29701">
                                            <p:txEl>
                                              <p:pRg st="2" end="2"/>
                                            </p:txEl>
                                          </p:spTgt>
                                        </p:tgtEl>
                                        <p:attrNameLst>
                                          <p:attrName>style.visibility</p:attrName>
                                        </p:attrNameLst>
                                      </p:cBhvr>
                                      <p:to>
                                        <p:strVal val="visible"/>
                                      </p:to>
                                    </p:set>
                                  </p:childTnLst>
                                </p:cTn>
                              </p:par>
                              <p:par>
                                <p:cTn id="11" presetID="168" presetClass="entr" presetSubtype="0" fill="hold" grpId="0" nodeType="withEffect">
                                  <p:stCondLst>
                                    <p:cond delay="0"/>
                                  </p:stCondLst>
                                  <p:childTnLst>
                                    <p:set>
                                      <p:cBhvr>
                                        <p:cTn id="12" dur="1" fill="hold">
                                          <p:stCondLst>
                                            <p:cond delay="499"/>
                                          </p:stCondLst>
                                        </p:cTn>
                                        <p:tgtEl>
                                          <p:spTgt spid="29701">
                                            <p:txEl>
                                              <p:pRg st="3" end="3"/>
                                            </p:txEl>
                                          </p:spTgt>
                                        </p:tgtEl>
                                        <p:attrNameLst>
                                          <p:attrName>style.visibility</p:attrName>
                                        </p:attrNameLst>
                                      </p:cBhvr>
                                      <p:to>
                                        <p:strVal val="visible"/>
                                      </p:to>
                                    </p:set>
                                  </p:childTnLst>
                                </p:cTn>
                              </p:par>
                              <p:par>
                                <p:cTn id="13" presetID="168" presetClass="entr" presetSubtype="0" fill="hold" grpId="0" nodeType="withEffect">
                                  <p:stCondLst>
                                    <p:cond delay="0"/>
                                  </p:stCondLst>
                                  <p:childTnLst>
                                    <p:set>
                                      <p:cBhvr>
                                        <p:cTn id="14" dur="1" fill="hold">
                                          <p:stCondLst>
                                            <p:cond delay="499"/>
                                          </p:stCondLst>
                                        </p:cTn>
                                        <p:tgtEl>
                                          <p:spTgt spid="2970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a:extLst>
              <a:ext uri="{28A0092B-C50C-407E-A947-70E740481C1C}">
                <a14:useLocalDpi xmlns:a14="http://schemas.microsoft.com/office/drawing/2010/main" val="0"/>
              </a:ext>
            </a:extLst>
          </a:blip>
          <a:srcRect t="29947" b="47525"/>
          <a:stretch>
            <a:fillRect/>
          </a:stretch>
        </p:blipFill>
        <p:spPr bwMode="auto">
          <a:xfrm>
            <a:off x="0" y="0"/>
            <a:ext cx="13004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0722" name="Rectangle 2"/>
          <p:cNvSpPr>
            <a:spLocks/>
          </p:cNvSpPr>
          <p:nvPr/>
        </p:nvSpPr>
        <p:spPr bwMode="auto">
          <a:xfrm>
            <a:off x="165100" y="1282700"/>
            <a:ext cx="12661900" cy="91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A Perverted Gospel Is No Gospel At All</a:t>
            </a:r>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l="1706" t="15555" r="975" b="15926"/>
          <a:stretch>
            <a:fillRect/>
          </a:stretch>
        </p:blipFill>
        <p:spPr bwMode="auto">
          <a:xfrm>
            <a:off x="4648200" y="2438400"/>
            <a:ext cx="8064500" cy="1868488"/>
          </a:xfrm>
          <a:prstGeom prst="rect">
            <a:avLst/>
          </a:prstGeom>
          <a:noFill/>
          <a:ln>
            <a:noFill/>
          </a:ln>
          <a:effectLst>
            <a:outerShdw blurRad="152400" dist="76199" dir="2460002"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072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2316163"/>
            <a:ext cx="4914900" cy="74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0725" name="Rectangle 5"/>
          <p:cNvSpPr>
            <a:spLocks/>
          </p:cNvSpPr>
          <p:nvPr/>
        </p:nvSpPr>
        <p:spPr bwMode="auto">
          <a:xfrm>
            <a:off x="5016500" y="4406900"/>
            <a:ext cx="7785100" cy="5232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85800" indent="-685800" algn="l">
              <a:spcBef>
                <a:spcPts val="1000"/>
              </a:spcBef>
              <a:buSzPct val="77000"/>
              <a:buFontTx/>
              <a:buBlip>
                <a:blip r:embed="rId5"/>
              </a:buBlip>
            </a:pPr>
            <a:r>
              <a:rPr lang="en-US" sz="32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 facts one must believe - John 8:24; 1 </a:t>
            </a:r>
            <a:r>
              <a:rPr lang="en-US" sz="3200" dirty="0" err="1">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Cor</a:t>
            </a:r>
            <a:r>
              <a:rPr lang="en-US" sz="32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15:1-4; Acts 2:</a:t>
            </a:r>
            <a:r>
              <a:rPr lang="en-US" sz="32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36</a:t>
            </a:r>
          </a:p>
          <a:p>
            <a:pPr marL="685800" indent="-685800" algn="l">
              <a:spcBef>
                <a:spcPts val="1000"/>
              </a:spcBef>
              <a:buSzPct val="77000"/>
              <a:buFontTx/>
              <a:buBlip>
                <a:blip r:embed="rId5"/>
              </a:buBlip>
            </a:pPr>
            <a:r>
              <a:rPr lang="en-US" sz="32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 </a:t>
            </a:r>
            <a:r>
              <a:rPr lang="en-US" sz="32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commands one must obey - Mark 16:16; Acts 2:38; 10:47,48; Rom 10:16;  2 </a:t>
            </a:r>
            <a:r>
              <a:rPr lang="en-US" sz="3200" dirty="0" err="1">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Thes</a:t>
            </a:r>
            <a:r>
              <a:rPr lang="en-US" sz="32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1:7-9; 1 Pet 4:</a:t>
            </a:r>
            <a:r>
              <a:rPr lang="en-US" sz="32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17</a:t>
            </a:r>
          </a:p>
          <a:p>
            <a:pPr marL="685800" indent="-685800" algn="l">
              <a:spcBef>
                <a:spcPts val="1000"/>
              </a:spcBef>
              <a:buSzPct val="77000"/>
              <a:buFontTx/>
              <a:buBlip>
                <a:blip r:embed="rId5"/>
              </a:buBlip>
            </a:pPr>
            <a:r>
              <a:rPr lang="en-US" sz="32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 </a:t>
            </a:r>
            <a:r>
              <a:rPr lang="en-US" sz="32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hope enjoined - remission of sins, kingdom citizen, body of Christ, child of God, heaven - Acts 2; 8; </a:t>
            </a:r>
            <a:r>
              <a:rPr lang="en-US" sz="3200" dirty="0" err="1">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Eph</a:t>
            </a:r>
            <a:r>
              <a:rPr lang="en-US" sz="32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1:3-10; 2:16; 1 Pet 1:3-9</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07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307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8" presetClass="entr" presetSubtype="0" fill="hold" grpId="0" nodeType="clickEffect">
                                  <p:stCondLst>
                                    <p:cond delay="0"/>
                                  </p:stCondLst>
                                  <p:childTnLst>
                                    <p:set>
                                      <p:cBhvr>
                                        <p:cTn id="14" dur="1" fill="hold">
                                          <p:stCondLst>
                                            <p:cond delay="499"/>
                                          </p:stCondLst>
                                        </p:cTn>
                                        <p:tgtEl>
                                          <p:spTgt spid="307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2">
            <a:extLst>
              <a:ext uri="{28A0092B-C50C-407E-A947-70E740481C1C}">
                <a14:useLocalDpi xmlns:a14="http://schemas.microsoft.com/office/drawing/2010/main" val="0"/>
              </a:ext>
            </a:extLst>
          </a:blip>
          <a:srcRect t="29947" b="47525"/>
          <a:stretch>
            <a:fillRect/>
          </a:stretch>
        </p:blipFill>
        <p:spPr bwMode="auto">
          <a:xfrm>
            <a:off x="0" y="0"/>
            <a:ext cx="13004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l="15129" t="856" r="2214" b="856"/>
          <a:stretch>
            <a:fillRect/>
          </a:stretch>
        </p:blipFill>
        <p:spPr bwMode="auto">
          <a:xfrm>
            <a:off x="303213" y="2425700"/>
            <a:ext cx="4573587" cy="70231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1747" name="Rectangle 3"/>
          <p:cNvSpPr>
            <a:spLocks/>
          </p:cNvSpPr>
          <p:nvPr/>
        </p:nvSpPr>
        <p:spPr bwMode="auto">
          <a:xfrm>
            <a:off x="5016500" y="2616200"/>
            <a:ext cx="7785100" cy="66548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685800" indent="-685800" algn="l">
              <a:spcBef>
                <a:spcPts val="1600"/>
              </a:spcBef>
              <a:buSzPct val="77000"/>
              <a:buFontTx/>
              <a:buBlip>
                <a:blip r:embed="rId4"/>
              </a:buBlip>
            </a:pPr>
            <a:r>
              <a:rPr lang="en-US" sz="47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Some were preaching a different gospel - (Salvation through Jesus &amp; the law of Moses</a:t>
            </a:r>
            <a:r>
              <a:rPr lang="en-US" sz="47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a:t>
            </a:r>
          </a:p>
          <a:p>
            <a:pPr marL="685800" indent="-685800" algn="l">
              <a:spcBef>
                <a:spcPts val="1600"/>
              </a:spcBef>
              <a:buSzPct val="77000"/>
              <a:buFontTx/>
              <a:buBlip>
                <a:blip r:embed="rId4"/>
              </a:buBlip>
            </a:pPr>
            <a:r>
              <a:rPr lang="en-US" sz="47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Not </a:t>
            </a:r>
            <a:r>
              <a:rPr lang="en-US" sz="47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really another gospel because there is only one gospel</a:t>
            </a:r>
          </a:p>
        </p:txBody>
      </p:sp>
      <p:sp>
        <p:nvSpPr>
          <p:cNvPr id="31748" name="Rectangle 4"/>
          <p:cNvSpPr>
            <a:spLocks/>
          </p:cNvSpPr>
          <p:nvPr/>
        </p:nvSpPr>
        <p:spPr bwMode="auto">
          <a:xfrm>
            <a:off x="165100" y="1282700"/>
            <a:ext cx="12661900" cy="91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A Perverted Gospel Is No Gospel At All</a:t>
            </a:r>
          </a:p>
        </p:txBody>
      </p:sp>
    </p:spTree>
  </p:cSld>
  <p:clrMapOvr>
    <a:masterClrMapping/>
  </p:clrMapOvr>
  <p:transition xmlns:p14="http://schemas.microsoft.com/office/powerpoint/2010/main" spd="slow">
    <p:checker/>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17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8" presetClass="entr" presetSubtype="0" fill="hold" grpId="0" nodeType="clickEffect">
                                  <p:stCondLst>
                                    <p:cond delay="0"/>
                                  </p:stCondLst>
                                  <p:childTnLst>
                                    <p:set>
                                      <p:cBhvr>
                                        <p:cTn id="10" dur="1" fill="hold">
                                          <p:stCondLst>
                                            <p:cond delay="499"/>
                                          </p:stCondLst>
                                        </p:cTn>
                                        <p:tgtEl>
                                          <p:spTgt spid="317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2">
            <a:extLst>
              <a:ext uri="{28A0092B-C50C-407E-A947-70E740481C1C}">
                <a14:useLocalDpi xmlns:a14="http://schemas.microsoft.com/office/drawing/2010/main" val="0"/>
              </a:ext>
            </a:extLst>
          </a:blip>
          <a:srcRect t="29947" b="47525"/>
          <a:stretch>
            <a:fillRect/>
          </a:stretch>
        </p:blipFill>
        <p:spPr bwMode="auto">
          <a:xfrm>
            <a:off x="0" y="0"/>
            <a:ext cx="13004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2770" name="Rectangle 2"/>
          <p:cNvSpPr>
            <a:spLocks/>
          </p:cNvSpPr>
          <p:nvPr/>
        </p:nvSpPr>
        <p:spPr bwMode="auto">
          <a:xfrm>
            <a:off x="977900" y="1282700"/>
            <a:ext cx="11049000" cy="91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1:6-10 (NKJV)</a:t>
            </a:r>
          </a:p>
        </p:txBody>
      </p:sp>
      <p:sp>
        <p:nvSpPr>
          <p:cNvPr id="32771" name="Rectangle 3"/>
          <p:cNvSpPr>
            <a:spLocks/>
          </p:cNvSpPr>
          <p:nvPr/>
        </p:nvSpPr>
        <p:spPr bwMode="auto">
          <a:xfrm>
            <a:off x="444500" y="2336800"/>
            <a:ext cx="12128500" cy="71882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r>
              <a:rPr lang="en-US" sz="5200" baseline="320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6</a:t>
            </a:r>
            <a:r>
              <a:rPr lang="en-US" sz="52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 I marvel that you are turning away so soon from Him who called you in the grace of Christ, to a different gospel, </a:t>
            </a:r>
            <a:r>
              <a:rPr lang="en-US" sz="5200" baseline="320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7</a:t>
            </a:r>
            <a:r>
              <a:rPr lang="en-US" sz="52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 which is not another; but there are some who trouble you and want to pervert the gospel of Christ. </a:t>
            </a:r>
            <a:r>
              <a:rPr lang="en-US" sz="5200" baseline="320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8</a:t>
            </a:r>
            <a:r>
              <a:rPr lang="en-US" sz="52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 But even if we, or an angel from heaven, preach any other gospel to you than what we have preached to you, let him be accursed. </a:t>
            </a:r>
          </a:p>
        </p:txBody>
      </p:sp>
    </p:spTree>
  </p:cSld>
  <p:clrMapOvr>
    <a:masterClrMapping/>
  </p:clrMapOvr>
  <p:transition xmlns:p14="http://schemas.microsoft.com/office/powerpoint/2010/main" spd="slow">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2">
            <a:extLst>
              <a:ext uri="{28A0092B-C50C-407E-A947-70E740481C1C}">
                <a14:useLocalDpi xmlns:a14="http://schemas.microsoft.com/office/drawing/2010/main" val="0"/>
              </a:ext>
            </a:extLst>
          </a:blip>
          <a:srcRect t="29947" b="47525"/>
          <a:stretch>
            <a:fillRect/>
          </a:stretch>
        </p:blipFill>
        <p:spPr bwMode="auto">
          <a:xfrm>
            <a:off x="0" y="0"/>
            <a:ext cx="13004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3794" name="Rectangle 2"/>
          <p:cNvSpPr>
            <a:spLocks/>
          </p:cNvSpPr>
          <p:nvPr/>
        </p:nvSpPr>
        <p:spPr bwMode="auto">
          <a:xfrm>
            <a:off x="977900" y="1282700"/>
            <a:ext cx="11049000" cy="91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1:6-10 (NKJV)</a:t>
            </a:r>
          </a:p>
        </p:txBody>
      </p:sp>
      <p:sp>
        <p:nvSpPr>
          <p:cNvPr id="33795" name="Rectangle 3"/>
          <p:cNvSpPr>
            <a:spLocks/>
          </p:cNvSpPr>
          <p:nvPr/>
        </p:nvSpPr>
        <p:spPr bwMode="auto">
          <a:xfrm>
            <a:off x="444500" y="2336800"/>
            <a:ext cx="12128500" cy="72136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r>
              <a:rPr lang="en-US" sz="5800" baseline="320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9</a:t>
            </a:r>
            <a:r>
              <a:rPr lang="en-US" sz="58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 As we have said before, so now I say again, if anyone preaches any other gospel to you than what you have received, let him be accursed. </a:t>
            </a:r>
            <a:r>
              <a:rPr lang="en-US" sz="5800" baseline="320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10</a:t>
            </a:r>
            <a:r>
              <a:rPr lang="en-US" sz="58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 For do I now persuade men, or God? Or do I seek to please men? For if I still pleased men, I would not be a bondservant of Christ. </a:t>
            </a:r>
          </a:p>
        </p:txBody>
      </p:sp>
    </p:spTree>
  </p:cSld>
  <p:clrMapOvr>
    <a:masterClrMapping/>
  </p:clrMapOvr>
  <p:transition xmlns:p14="http://schemas.microsoft.com/office/powerpoint/2010/main" spd="med">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2">
            <a:extLst>
              <a:ext uri="{28A0092B-C50C-407E-A947-70E740481C1C}">
                <a14:useLocalDpi xmlns:a14="http://schemas.microsoft.com/office/drawing/2010/main" val="0"/>
              </a:ext>
            </a:extLst>
          </a:blip>
          <a:srcRect t="29947" b="47525"/>
          <a:stretch>
            <a:fillRect/>
          </a:stretch>
        </p:blipFill>
        <p:spPr bwMode="auto">
          <a:xfrm>
            <a:off x="0" y="0"/>
            <a:ext cx="130048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l="15129" t="856" r="2214" b="856"/>
          <a:stretch>
            <a:fillRect/>
          </a:stretch>
        </p:blipFill>
        <p:spPr bwMode="auto">
          <a:xfrm>
            <a:off x="303213" y="2425700"/>
            <a:ext cx="4573587" cy="70231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4819" name="Rectangle 3"/>
          <p:cNvSpPr>
            <a:spLocks/>
          </p:cNvSpPr>
          <p:nvPr/>
        </p:nvSpPr>
        <p:spPr bwMode="auto">
          <a:xfrm>
            <a:off x="4876800" y="2794000"/>
            <a:ext cx="8077200" cy="66040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685800" indent="-685800" algn="l">
              <a:spcBef>
                <a:spcPts val="1000"/>
              </a:spcBef>
              <a:buSzPct val="125000"/>
              <a:buFont typeface="Zapf Dingbats" charset="0"/>
              <a:buBlip>
                <a:blip r:embed="rId4"/>
              </a:buBlip>
            </a:pPr>
            <a:r>
              <a:rPr lang="en-US" sz="43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Paul marveled that they were turning away from the gospel so soon (6</a:t>
            </a:r>
            <a:r>
              <a:rPr lang="en-US" sz="43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a:t>
            </a:r>
          </a:p>
          <a:p>
            <a:pPr marL="1143000" lvl="1" indent="-685800" algn="l">
              <a:spcBef>
                <a:spcPts val="1000"/>
              </a:spcBef>
              <a:buSzPct val="125000"/>
              <a:buFont typeface="Zapf Dingbats" charset="0"/>
              <a:buBlip>
                <a:blip r:embed="rId4"/>
              </a:buBlip>
            </a:pPr>
            <a:r>
              <a:rPr lang="ja-JP" altLang="en-US" sz="3400" dirty="0" smtClean="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I am amazed</a:t>
            </a:r>
            <a:r>
              <a:rPr lang="ja-JP" altLang="en-US" sz="3400" dirty="0">
                <a:solidFill>
                  <a:srgbClr val="FEDF98"/>
                </a:solidFill>
                <a:effectLst>
                  <a:outerShdw blurRad="38100" dist="38100" dir="2700000" algn="tl">
                    <a:srgbClr val="000000"/>
                  </a:outerShdw>
                </a:effectLst>
                <a:latin typeface="Arial"/>
                <a:ea typeface="ＭＳ Ｐゴシック" charset="0"/>
                <a:cs typeface="Charcoal CY" charset="0"/>
                <a:sym typeface="Charcoal CY" charset="0"/>
              </a:rPr>
              <a:t>”</a:t>
            </a: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 Not a statement of wonder or puzzlement but of extreme anger and blame - 3:1-</a:t>
            </a:r>
            <a:r>
              <a:rPr lang="en-US" sz="34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5</a:t>
            </a:r>
          </a:p>
          <a:p>
            <a:pPr marL="1143000" lvl="1" indent="-685800" algn="l">
              <a:spcBef>
                <a:spcPts val="1000"/>
              </a:spcBef>
              <a:buSzPct val="125000"/>
              <a:buFont typeface="Zapf Dingbats" charset="0"/>
              <a:buBlip>
                <a:blip r:embed="rId4"/>
              </a:buBlip>
            </a:pPr>
            <a:r>
              <a:rPr lang="en-US" sz="3400" dirty="0" smtClean="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The </a:t>
            </a: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Galatian believers were in the process of turning away (</a:t>
            </a:r>
            <a:r>
              <a:rPr lang="en-US" sz="3400" dirty="0">
                <a:solidFill>
                  <a:srgbClr val="FEDF98"/>
                </a:solidFill>
                <a:effectLst>
                  <a:outerShdw blurRad="38100" dist="38100" dir="2700000" algn="tl">
                    <a:srgbClr val="000000"/>
                  </a:outerShdw>
                </a:effectLst>
                <a:latin typeface="Gurmukhi MT" charset="0"/>
                <a:ea typeface="ＭＳ Ｐゴシック" charset="0"/>
                <a:cs typeface="Lucida Grande" charset="0"/>
                <a:sym typeface="Gurmukhi MT" charset="0"/>
              </a:rPr>
              <a:t>deserting, as in a military desertion</a:t>
            </a:r>
            <a:r>
              <a:rPr lang="en-US" sz="3400" dirty="0">
                <a:solidFill>
                  <a:srgbClr val="FEDF98"/>
                </a:solidFill>
                <a:effectLst>
                  <a:outerShdw blurRad="38100" dist="38100" dir="2700000" algn="tl">
                    <a:srgbClr val="000000"/>
                  </a:outerShdw>
                </a:effectLst>
                <a:latin typeface="Charcoal CY" charset="0"/>
                <a:ea typeface="ＭＳ Ｐゴシック" charset="0"/>
                <a:cs typeface="Charcoal CY" charset="0"/>
                <a:sym typeface="Charcoal CY" charset="0"/>
              </a:rPr>
              <a:t>) from the truth - 4:9-15</a:t>
            </a:r>
          </a:p>
        </p:txBody>
      </p:sp>
      <p:sp>
        <p:nvSpPr>
          <p:cNvPr id="34820" name="Rectangle 4"/>
          <p:cNvSpPr>
            <a:spLocks/>
          </p:cNvSpPr>
          <p:nvPr/>
        </p:nvSpPr>
        <p:spPr bwMode="auto">
          <a:xfrm>
            <a:off x="165100" y="1282700"/>
            <a:ext cx="12661900" cy="9144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5100">
                <a:solidFill>
                  <a:srgbClr val="FFFCAB"/>
                </a:solidFill>
                <a:effectLst>
                  <a:outerShdw blurRad="38100" dist="38100" dir="2700000" algn="tl">
                    <a:srgbClr val="000000"/>
                  </a:outerShdw>
                </a:effectLst>
                <a:latin typeface="Charcoal CY" charset="0"/>
                <a:ea typeface="ＭＳ Ｐゴシック" charset="0"/>
                <a:cs typeface="Charcoal CY" charset="0"/>
                <a:sym typeface="Charcoal CY" charset="0"/>
              </a:rPr>
              <a:t>A Perverted Gospel Is No Gospel At All</a:t>
            </a:r>
          </a:p>
        </p:txBody>
      </p:sp>
      <p:sp>
        <p:nvSpPr>
          <p:cNvPr id="34821" name="Rectangle 5"/>
          <p:cNvSpPr>
            <a:spLocks/>
          </p:cNvSpPr>
          <p:nvPr/>
        </p:nvSpPr>
        <p:spPr bwMode="auto">
          <a:xfrm>
            <a:off x="309563" y="6388100"/>
            <a:ext cx="4572000" cy="3022600"/>
          </a:xfrm>
          <a:prstGeom prst="rect">
            <a:avLst/>
          </a:prstGeom>
          <a:noFill/>
          <a:ln>
            <a:noFill/>
          </a:ln>
          <a:effectLst>
            <a:outerShdw blurRad="165100" dist="888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r>
              <a:rPr lang="en-US" sz="3800" baseline="320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6</a:t>
            </a:r>
            <a:r>
              <a:rPr lang="en-US" sz="3800">
                <a:solidFill>
                  <a:srgbClr val="FFFFFF"/>
                </a:solidFill>
                <a:effectLst>
                  <a:outerShdw blurRad="38100" dist="38100" dir="2700000" algn="tl">
                    <a:srgbClr val="000000"/>
                  </a:outerShdw>
                </a:effectLst>
                <a:latin typeface="Hoefler Text" charset="0"/>
                <a:ea typeface="ＭＳ Ｐゴシック" charset="0"/>
                <a:cs typeface="Hoefler Text" charset="0"/>
                <a:sym typeface="Hoefler Text" charset="0"/>
              </a:rPr>
              <a:t> I marvel that you are turning away so soon from Him who called you in the grace of Christ,</a:t>
            </a:r>
          </a:p>
        </p:txBody>
      </p:sp>
    </p:spTree>
  </p:cSld>
  <p:clrMapOvr>
    <a:masterClrMapping/>
  </p:clrMapOvr>
  <mc:AlternateContent xmlns:mc="http://schemas.openxmlformats.org/markup-compatibility/2006">
    <mc:Choice xmlns:p14="http://schemas.microsoft.com/office/powerpoint/2010/main" Requires="p14">
      <p:transition spd="med">
        <p14:flip dir="l"/>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grpId="0" nodeType="clickEffect">
                                  <p:stCondLst>
                                    <p:cond delay="0"/>
                                  </p:stCondLst>
                                  <p:childTnLst>
                                    <p:set>
                                      <p:cBhvr>
                                        <p:cTn id="6" dur="1" fill="hold">
                                          <p:stCondLst>
                                            <p:cond delay="499"/>
                                          </p:stCondLst>
                                        </p:cTn>
                                        <p:tgtEl>
                                          <p:spTgt spid="34819">
                                            <p:txEl>
                                              <p:pRg st="0" end="0"/>
                                            </p:txEl>
                                          </p:spTgt>
                                        </p:tgtEl>
                                        <p:attrNameLst>
                                          <p:attrName>style.visibility</p:attrName>
                                        </p:attrNameLst>
                                      </p:cBhvr>
                                      <p:to>
                                        <p:strVal val="visible"/>
                                      </p:to>
                                    </p:set>
                                  </p:childTnLst>
                                </p:cTn>
                              </p:par>
                              <p:par>
                                <p:cTn id="7" presetID="168" presetClass="entr" presetSubtype="0" fill="hold" grpId="0" nodeType="withEffect">
                                  <p:stCondLst>
                                    <p:cond delay="0"/>
                                  </p:stCondLst>
                                  <p:childTnLst>
                                    <p:set>
                                      <p:cBhvr>
                                        <p:cTn id="8" dur="1" fill="hold">
                                          <p:stCondLst>
                                            <p:cond delay="499"/>
                                          </p:stCondLst>
                                        </p:cTn>
                                        <p:tgtEl>
                                          <p:spTgt spid="34819">
                                            <p:txEl>
                                              <p:pRg st="1" end="1"/>
                                            </p:txEl>
                                          </p:spTgt>
                                        </p:tgtEl>
                                        <p:attrNameLst>
                                          <p:attrName>style.visibility</p:attrName>
                                        </p:attrNameLst>
                                      </p:cBhvr>
                                      <p:to>
                                        <p:strVal val="visible"/>
                                      </p:to>
                                    </p:set>
                                  </p:childTnLst>
                                </p:cTn>
                              </p:par>
                              <p:par>
                                <p:cTn id="9" presetID="168" presetClass="entr" presetSubtype="0" fill="hold" grpId="0" nodeType="withEffect">
                                  <p:stCondLst>
                                    <p:cond delay="0"/>
                                  </p:stCondLst>
                                  <p:childTnLst>
                                    <p:set>
                                      <p:cBhvr>
                                        <p:cTn id="10" dur="1" fill="hold">
                                          <p:stCondLst>
                                            <p:cond delay="499"/>
                                          </p:stCondLst>
                                        </p:cTn>
                                        <p:tgtEl>
                                          <p:spTgt spid="348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2F1A14"/>
      </a:dk1>
      <a:lt1>
        <a:srgbClr val="D0E5EB"/>
      </a:lt1>
      <a:dk2>
        <a:srgbClr val="000000"/>
      </a:dk2>
      <a:lt2>
        <a:srgbClr val="000000"/>
      </a:lt2>
      <a:accent1>
        <a:srgbClr val="333333"/>
      </a:accent1>
      <a:accent2>
        <a:srgbClr val="333399"/>
      </a:accent2>
      <a:accent3>
        <a:srgbClr val="E4F0F3"/>
      </a:accent3>
      <a:accent4>
        <a:srgbClr val="27140F"/>
      </a:accent4>
      <a:accent5>
        <a:srgbClr val="ADADAD"/>
      </a:accent5>
      <a:accent6>
        <a:srgbClr val="2D2D8A"/>
      </a:accent6>
      <a:hlink>
        <a:srgbClr val="009999"/>
      </a:hlink>
      <a:folHlink>
        <a:srgbClr val="99CC00"/>
      </a:folHlink>
    </a:clrScheme>
    <a:fontScheme name="Title &amp; Bullets">
      <a:majorFont>
        <a:latin typeface="Papyrus"/>
        <a:ea typeface="ヒラギノ角ゴ ProN W3"/>
        <a:cs typeface="ヒラギノ角ゴ ProN W3"/>
      </a:majorFont>
      <a:minorFont>
        <a:latin typeface="Papyru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amp; 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Horizont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2F1A14"/>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800" b="0" i="0" u="none" strike="noStrike" cap="none" normalizeH="0" baseline="0">
            <a:ln>
              <a:noFill/>
            </a:ln>
            <a:solidFill>
              <a:srgbClr val="2F1A14"/>
            </a:solidFill>
            <a:effectLst/>
            <a:latin typeface="Papyrus" charset="0"/>
            <a:ea typeface="ヒラギノ角ゴ ProN W3" charset="0"/>
            <a:cs typeface="ヒラギノ角ゴ ProN W3" charset="0"/>
            <a:sym typeface="Papyru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Pages>0</Pages>
  <Words>2188</Words>
  <Characters>0</Characters>
  <Application>Microsoft Macintosh PowerPoint</Application>
  <PresentationFormat>Custom</PresentationFormat>
  <Lines>0</Lines>
  <Paragraphs>103</Paragraphs>
  <Slides>25</Slides>
  <Notes>0</Notes>
  <HiddenSlides>0</HiddenSlides>
  <MMClips>0</MMClips>
  <ScaleCrop>false</ScaleCrop>
  <HeadingPairs>
    <vt:vector size="6" baseType="variant">
      <vt:variant>
        <vt:lpstr>Fonts Used</vt:lpstr>
      </vt:variant>
      <vt:variant>
        <vt:i4>19</vt:i4>
      </vt:variant>
      <vt:variant>
        <vt:lpstr>Theme</vt:lpstr>
      </vt:variant>
      <vt:variant>
        <vt:i4>14</vt:i4>
      </vt:variant>
      <vt:variant>
        <vt:lpstr>Slide Titles</vt:lpstr>
      </vt:variant>
      <vt:variant>
        <vt:i4>25</vt:i4>
      </vt:variant>
    </vt:vector>
  </HeadingPairs>
  <TitlesOfParts>
    <vt:vector size="58" baseType="lpstr">
      <vt:lpstr>Papyrus</vt:lpstr>
      <vt:lpstr>ヒラギノ角ゴ ProN W3</vt:lpstr>
      <vt:lpstr>Helvetica Neue Light</vt:lpstr>
      <vt:lpstr>Copperplate</vt:lpstr>
      <vt:lpstr>ヒラギノ明朝 ProN W3</vt:lpstr>
      <vt:lpstr>Gill Sans</vt:lpstr>
      <vt:lpstr>Lucida Handwriting Italic</vt:lpstr>
      <vt:lpstr>Boulder Regular</vt:lpstr>
      <vt:lpstr>Pythagoras Regular</vt:lpstr>
      <vt:lpstr>Copperplate Bold</vt:lpstr>
      <vt:lpstr>Lucida Grande</vt:lpstr>
      <vt:lpstr>Kabel Ultra BT</vt:lpstr>
      <vt:lpstr>Calibri</vt:lpstr>
      <vt:lpstr>Charcoal CY</vt:lpstr>
      <vt:lpstr>Hoefler Text</vt:lpstr>
      <vt:lpstr>Zapf Dingbats</vt:lpstr>
      <vt:lpstr>Gurmukhi MT</vt:lpstr>
      <vt:lpstr>Chalkboard</vt:lpstr>
      <vt:lpstr>Book Antiqua</vt:lpstr>
      <vt:lpstr>Title &amp; Bullets</vt:lpstr>
      <vt:lpstr>Title &amp; Bullets</vt:lpstr>
      <vt:lpstr>Blank</vt:lpstr>
      <vt:lpstr>Title - Top</vt:lpstr>
      <vt:lpstr>Title &amp; Subtitle</vt:lpstr>
      <vt:lpstr>Photo - Horizontal</vt:lpstr>
      <vt:lpstr>Photo - Horizontal Reflection</vt:lpstr>
      <vt:lpstr>Photo - Vertical</vt:lpstr>
      <vt:lpstr>Photo - Vertical Reflection</vt:lpstr>
      <vt:lpstr>Title, Bullets &amp; Photo</vt:lpstr>
      <vt:lpstr>Title &amp; Bullets - Left</vt:lpstr>
      <vt:lpstr>Title &amp; Bullets - Right</vt:lpstr>
      <vt:lpstr>Title &amp; Bullets - 2 Column</vt:lpstr>
      <vt:lpstr>Bullets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Galatians</dc:title>
  <dc:subject/>
  <dc:creator>Glenn Hamilton</dc:creator>
  <cp:keywords/>
  <dc:description/>
  <cp:lastModifiedBy>Don Mcclain</cp:lastModifiedBy>
  <cp:revision>1</cp:revision>
  <dcterms:modified xsi:type="dcterms:W3CDTF">2013-03-11T16:37:14Z</dcterms:modified>
</cp:coreProperties>
</file>