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Lst>
  <p:sldIdLst>
    <p:sldId id="368" r:id="rId12"/>
    <p:sldId id="374" r:id="rId13"/>
    <p:sldId id="383" r:id="rId14"/>
    <p:sldId id="381" r:id="rId15"/>
    <p:sldId id="387" r:id="rId16"/>
    <p:sldId id="384" r:id="rId17"/>
    <p:sldId id="380" r:id="rId18"/>
    <p:sldId id="382" r:id="rId19"/>
    <p:sldId id="379" r:id="rId20"/>
    <p:sldId id="385" r:id="rId21"/>
    <p:sldId id="386" r:id="rId22"/>
    <p:sldId id="388" r:id="rId23"/>
    <p:sldId id="389" r:id="rId24"/>
    <p:sldId id="390" r:id="rId25"/>
    <p:sldId id="391" r:id="rId26"/>
    <p:sldId id="393" r:id="rId27"/>
    <p:sldId id="394" r:id="rId28"/>
    <p:sldId id="395" r:id="rId29"/>
    <p:sldId id="396" r:id="rId30"/>
    <p:sldId id="401" r:id="rId31"/>
    <p:sldId id="397" r:id="rId32"/>
    <p:sldId id="398" r:id="rId33"/>
    <p:sldId id="399" r:id="rId34"/>
    <p:sldId id="400" r:id="rId35"/>
    <p:sldId id="402" r:id="rId36"/>
    <p:sldId id="403" r:id="rId37"/>
    <p:sldId id="406" r:id="rId38"/>
    <p:sldId id="407" r:id="rId39"/>
    <p:sldId id="408" r:id="rId40"/>
  </p:sldIdLst>
  <p:sldSz cx="13004800" cy="9753600"/>
  <p:notesSz cx="6858000" cy="9144000"/>
  <p:defaultTextStyle>
    <a:defPPr>
      <a:defRPr lang="en-US"/>
    </a:defPPr>
    <a:lvl1pPr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8" d="100"/>
          <a:sy n="48" d="100"/>
        </p:scale>
        <p:origin x="-1288" y="-12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40" Type="http://schemas.openxmlformats.org/officeDocument/2006/relationships/slide" Target="slides/slide29.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C1829C98-3222-5146-BB84-3210DBF6BE26}" type="slidenum">
              <a:rPr lang="en-US"/>
              <a:pPr/>
              <a:t>‹#›</a:t>
            </a:fld>
            <a:endParaRPr lang="en-US"/>
          </a:p>
        </p:txBody>
      </p:sp>
    </p:spTree>
    <p:extLst>
      <p:ext uri="{BB962C8B-B14F-4D97-AF65-F5344CB8AC3E}">
        <p14:creationId xmlns:p14="http://schemas.microsoft.com/office/powerpoint/2010/main" val="67442655"/>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72646A5-0327-FA4A-B0C1-5853E9935613}" type="slidenum">
              <a:rPr lang="en-US"/>
              <a:pPr/>
              <a:t>‹#›</a:t>
            </a:fld>
            <a:endParaRPr lang="en-US"/>
          </a:p>
        </p:txBody>
      </p:sp>
    </p:spTree>
    <p:extLst>
      <p:ext uri="{BB962C8B-B14F-4D97-AF65-F5344CB8AC3E}">
        <p14:creationId xmlns:p14="http://schemas.microsoft.com/office/powerpoint/2010/main" val="1771540853"/>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7DAA540-AEA2-694F-B8DA-D9B6F3986A0C}" type="slidenum">
              <a:rPr lang="en-US"/>
              <a:pPr/>
              <a:t>‹#›</a:t>
            </a:fld>
            <a:endParaRPr lang="en-US"/>
          </a:p>
        </p:txBody>
      </p:sp>
    </p:spTree>
    <p:extLst>
      <p:ext uri="{BB962C8B-B14F-4D97-AF65-F5344CB8AC3E}">
        <p14:creationId xmlns:p14="http://schemas.microsoft.com/office/powerpoint/2010/main" val="1594432425"/>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712C79F-0AAD-1149-ABAF-612AFC394D62}" type="slidenum">
              <a:rPr lang="en-US"/>
              <a:pPr/>
              <a:t>‹#›</a:t>
            </a:fld>
            <a:endParaRPr lang="en-US"/>
          </a:p>
        </p:txBody>
      </p:sp>
    </p:spTree>
    <p:extLst>
      <p:ext uri="{BB962C8B-B14F-4D97-AF65-F5344CB8AC3E}">
        <p14:creationId xmlns:p14="http://schemas.microsoft.com/office/powerpoint/2010/main" val="749862085"/>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EEC72127-5D64-DE48-ACB0-FC4FDB4F6052}" type="slidenum">
              <a:rPr lang="en-US"/>
              <a:pPr/>
              <a:t>‹#›</a:t>
            </a:fld>
            <a:endParaRPr lang="en-US"/>
          </a:p>
        </p:txBody>
      </p:sp>
    </p:spTree>
    <p:extLst>
      <p:ext uri="{BB962C8B-B14F-4D97-AF65-F5344CB8AC3E}">
        <p14:creationId xmlns:p14="http://schemas.microsoft.com/office/powerpoint/2010/main" val="681022200"/>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2171700"/>
            <a:ext cx="5778500" cy="65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171700"/>
            <a:ext cx="5778500" cy="65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A73E8118-C5D7-1F42-93EB-CB993C243188}" type="slidenum">
              <a:rPr lang="en-US"/>
              <a:pPr/>
              <a:t>‹#›</a:t>
            </a:fld>
            <a:endParaRPr lang="en-US"/>
          </a:p>
        </p:txBody>
      </p:sp>
    </p:spTree>
    <p:extLst>
      <p:ext uri="{BB962C8B-B14F-4D97-AF65-F5344CB8AC3E}">
        <p14:creationId xmlns:p14="http://schemas.microsoft.com/office/powerpoint/2010/main" val="89426557"/>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B2978946-D483-2142-9203-5ABC915169FF}" type="slidenum">
              <a:rPr lang="en-US"/>
              <a:pPr/>
              <a:t>‹#›</a:t>
            </a:fld>
            <a:endParaRPr lang="en-US"/>
          </a:p>
        </p:txBody>
      </p:sp>
    </p:spTree>
    <p:extLst>
      <p:ext uri="{BB962C8B-B14F-4D97-AF65-F5344CB8AC3E}">
        <p14:creationId xmlns:p14="http://schemas.microsoft.com/office/powerpoint/2010/main" val="732921885"/>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82E767F-9014-8B48-BA10-79BF4D25EC14}" type="slidenum">
              <a:rPr lang="en-US"/>
              <a:pPr/>
              <a:t>‹#›</a:t>
            </a:fld>
            <a:endParaRPr lang="en-US"/>
          </a:p>
        </p:txBody>
      </p:sp>
    </p:spTree>
    <p:extLst>
      <p:ext uri="{BB962C8B-B14F-4D97-AF65-F5344CB8AC3E}">
        <p14:creationId xmlns:p14="http://schemas.microsoft.com/office/powerpoint/2010/main" val="2361358027"/>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97CF25D-0B17-FF42-BE94-59C62A9A9F60}" type="slidenum">
              <a:rPr lang="en-US"/>
              <a:pPr/>
              <a:t>‹#›</a:t>
            </a:fld>
            <a:endParaRPr lang="en-US"/>
          </a:p>
        </p:txBody>
      </p:sp>
    </p:spTree>
    <p:extLst>
      <p:ext uri="{BB962C8B-B14F-4D97-AF65-F5344CB8AC3E}">
        <p14:creationId xmlns:p14="http://schemas.microsoft.com/office/powerpoint/2010/main" val="779162694"/>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E6E7F87-D20C-A647-A1F3-BD223ED71808}" type="slidenum">
              <a:rPr lang="en-US"/>
              <a:pPr/>
              <a:t>‹#›</a:t>
            </a:fld>
            <a:endParaRPr lang="en-US"/>
          </a:p>
        </p:txBody>
      </p:sp>
    </p:spTree>
    <p:extLst>
      <p:ext uri="{BB962C8B-B14F-4D97-AF65-F5344CB8AC3E}">
        <p14:creationId xmlns:p14="http://schemas.microsoft.com/office/powerpoint/2010/main" val="756030276"/>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70F0C21-EF24-F149-9207-7F65813BCD11}" type="slidenum">
              <a:rPr lang="en-US"/>
              <a:pPr/>
              <a:t>‹#›</a:t>
            </a:fld>
            <a:endParaRPr lang="en-US"/>
          </a:p>
        </p:txBody>
      </p:sp>
    </p:spTree>
    <p:extLst>
      <p:ext uri="{BB962C8B-B14F-4D97-AF65-F5344CB8AC3E}">
        <p14:creationId xmlns:p14="http://schemas.microsoft.com/office/powerpoint/2010/main" val="1970471807"/>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A2974F3-E96E-9F42-8227-A6A3436D8345}" type="slidenum">
              <a:rPr lang="en-US"/>
              <a:pPr/>
              <a:t>‹#›</a:t>
            </a:fld>
            <a:endParaRPr lang="en-US"/>
          </a:p>
        </p:txBody>
      </p:sp>
    </p:spTree>
    <p:extLst>
      <p:ext uri="{BB962C8B-B14F-4D97-AF65-F5344CB8AC3E}">
        <p14:creationId xmlns:p14="http://schemas.microsoft.com/office/powerpoint/2010/main" val="2153177006"/>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4786E84-DBE1-2741-B404-E4AB9BE066C6}" type="slidenum">
              <a:rPr lang="en-US"/>
              <a:pPr/>
              <a:t>‹#›</a:t>
            </a:fld>
            <a:endParaRPr lang="en-US"/>
          </a:p>
        </p:txBody>
      </p:sp>
    </p:spTree>
    <p:extLst>
      <p:ext uri="{BB962C8B-B14F-4D97-AF65-F5344CB8AC3E}">
        <p14:creationId xmlns:p14="http://schemas.microsoft.com/office/powerpoint/2010/main" val="2930814154"/>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215900"/>
            <a:ext cx="2927350"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215900"/>
            <a:ext cx="8629650" cy="845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82A6795-87B3-8A4B-BDD2-EB4329DE701C}" type="slidenum">
              <a:rPr lang="en-US"/>
              <a:pPr/>
              <a:t>‹#›</a:t>
            </a:fld>
            <a:endParaRPr lang="en-US"/>
          </a:p>
        </p:txBody>
      </p:sp>
    </p:spTree>
    <p:extLst>
      <p:ext uri="{BB962C8B-B14F-4D97-AF65-F5344CB8AC3E}">
        <p14:creationId xmlns:p14="http://schemas.microsoft.com/office/powerpoint/2010/main" val="1859349457"/>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B5B22574-2135-3948-8A24-5E46E96134AB}" type="slidenum">
              <a:rPr lang="en-US"/>
              <a:pPr/>
              <a:t>‹#›</a:t>
            </a:fld>
            <a:endParaRPr lang="en-US"/>
          </a:p>
        </p:txBody>
      </p:sp>
    </p:spTree>
    <p:extLst>
      <p:ext uri="{BB962C8B-B14F-4D97-AF65-F5344CB8AC3E}">
        <p14:creationId xmlns:p14="http://schemas.microsoft.com/office/powerpoint/2010/main" val="649909887"/>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81EF889-080B-EE49-911C-ECF4A1D34B28}" type="slidenum">
              <a:rPr lang="en-US"/>
              <a:pPr/>
              <a:t>‹#›</a:t>
            </a:fld>
            <a:endParaRPr lang="en-US"/>
          </a:p>
        </p:txBody>
      </p:sp>
    </p:spTree>
    <p:extLst>
      <p:ext uri="{BB962C8B-B14F-4D97-AF65-F5344CB8AC3E}">
        <p14:creationId xmlns:p14="http://schemas.microsoft.com/office/powerpoint/2010/main" val="3291404253"/>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FC29527E-03D9-584A-B5FE-3DB9C0715BC7}" type="slidenum">
              <a:rPr lang="en-US"/>
              <a:pPr/>
              <a:t>‹#›</a:t>
            </a:fld>
            <a:endParaRPr lang="en-US"/>
          </a:p>
        </p:txBody>
      </p:sp>
    </p:spTree>
    <p:extLst>
      <p:ext uri="{BB962C8B-B14F-4D97-AF65-F5344CB8AC3E}">
        <p14:creationId xmlns:p14="http://schemas.microsoft.com/office/powerpoint/2010/main" val="1762087192"/>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E369B0FC-77DC-D145-8360-08FA7F4BCBA0}" type="slidenum">
              <a:rPr lang="en-US"/>
              <a:pPr/>
              <a:t>‹#›</a:t>
            </a:fld>
            <a:endParaRPr lang="en-US"/>
          </a:p>
        </p:txBody>
      </p:sp>
    </p:spTree>
    <p:extLst>
      <p:ext uri="{BB962C8B-B14F-4D97-AF65-F5344CB8AC3E}">
        <p14:creationId xmlns:p14="http://schemas.microsoft.com/office/powerpoint/2010/main" val="1677781864"/>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7FE4ED16-0C66-0A42-88A8-9B56955BAB33}" type="slidenum">
              <a:rPr lang="en-US"/>
              <a:pPr/>
              <a:t>‹#›</a:t>
            </a:fld>
            <a:endParaRPr lang="en-US"/>
          </a:p>
        </p:txBody>
      </p:sp>
    </p:spTree>
    <p:extLst>
      <p:ext uri="{BB962C8B-B14F-4D97-AF65-F5344CB8AC3E}">
        <p14:creationId xmlns:p14="http://schemas.microsoft.com/office/powerpoint/2010/main" val="1343596293"/>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8D92F56A-721B-1B4A-A239-D744E44D7C2A}" type="slidenum">
              <a:rPr lang="en-US"/>
              <a:pPr/>
              <a:t>‹#›</a:t>
            </a:fld>
            <a:endParaRPr lang="en-US"/>
          </a:p>
        </p:txBody>
      </p:sp>
    </p:spTree>
    <p:extLst>
      <p:ext uri="{BB962C8B-B14F-4D97-AF65-F5344CB8AC3E}">
        <p14:creationId xmlns:p14="http://schemas.microsoft.com/office/powerpoint/2010/main" val="2484877429"/>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51872B2-5A41-FC45-92C1-8C3B78378CEF}" type="slidenum">
              <a:rPr lang="en-US"/>
              <a:pPr/>
              <a:t>‹#›</a:t>
            </a:fld>
            <a:endParaRPr lang="en-US"/>
          </a:p>
        </p:txBody>
      </p:sp>
    </p:spTree>
    <p:extLst>
      <p:ext uri="{BB962C8B-B14F-4D97-AF65-F5344CB8AC3E}">
        <p14:creationId xmlns:p14="http://schemas.microsoft.com/office/powerpoint/2010/main" val="872438331"/>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EE0130F-568C-3541-933B-D4EF6ABD2ADE}" type="slidenum">
              <a:rPr lang="en-US"/>
              <a:pPr/>
              <a:t>‹#›</a:t>
            </a:fld>
            <a:endParaRPr lang="en-US"/>
          </a:p>
        </p:txBody>
      </p:sp>
    </p:spTree>
    <p:extLst>
      <p:ext uri="{BB962C8B-B14F-4D97-AF65-F5344CB8AC3E}">
        <p14:creationId xmlns:p14="http://schemas.microsoft.com/office/powerpoint/2010/main" val="3730652421"/>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95FFE81-1B7D-BE42-B644-A845D19457A5}" type="slidenum">
              <a:rPr lang="en-US"/>
              <a:pPr/>
              <a:t>‹#›</a:t>
            </a:fld>
            <a:endParaRPr lang="en-US"/>
          </a:p>
        </p:txBody>
      </p:sp>
    </p:spTree>
    <p:extLst>
      <p:ext uri="{BB962C8B-B14F-4D97-AF65-F5344CB8AC3E}">
        <p14:creationId xmlns:p14="http://schemas.microsoft.com/office/powerpoint/2010/main" val="420903087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CBB62012-60C1-324E-96A7-321789A84A00}" type="slidenum">
              <a:rPr lang="en-US"/>
              <a:pPr/>
              <a:t>‹#›</a:t>
            </a:fld>
            <a:endParaRPr lang="en-US"/>
          </a:p>
        </p:txBody>
      </p:sp>
    </p:spTree>
    <p:extLst>
      <p:ext uri="{BB962C8B-B14F-4D97-AF65-F5344CB8AC3E}">
        <p14:creationId xmlns:p14="http://schemas.microsoft.com/office/powerpoint/2010/main" val="879558100"/>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E10EC6A-5B52-CC4D-992B-BCC7495AAFED}" type="slidenum">
              <a:rPr lang="en-US"/>
              <a:pPr/>
              <a:t>‹#›</a:t>
            </a:fld>
            <a:endParaRPr lang="en-US"/>
          </a:p>
        </p:txBody>
      </p:sp>
    </p:spTree>
    <p:extLst>
      <p:ext uri="{BB962C8B-B14F-4D97-AF65-F5344CB8AC3E}">
        <p14:creationId xmlns:p14="http://schemas.microsoft.com/office/powerpoint/2010/main" val="3351897285"/>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60313F-3F63-B644-BAFD-356ED17D8BC3}" type="slidenum">
              <a:rPr lang="en-US"/>
              <a:pPr/>
              <a:t>‹#›</a:t>
            </a:fld>
            <a:endParaRPr lang="en-US"/>
          </a:p>
        </p:txBody>
      </p:sp>
    </p:spTree>
    <p:extLst>
      <p:ext uri="{BB962C8B-B14F-4D97-AF65-F5344CB8AC3E}">
        <p14:creationId xmlns:p14="http://schemas.microsoft.com/office/powerpoint/2010/main" val="3524632394"/>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DB104C1-0351-2949-ACD9-9411E6762710}" type="slidenum">
              <a:rPr lang="en-US"/>
              <a:pPr/>
              <a:t>‹#›</a:t>
            </a:fld>
            <a:endParaRPr lang="en-US"/>
          </a:p>
        </p:txBody>
      </p:sp>
    </p:spTree>
    <p:extLst>
      <p:ext uri="{BB962C8B-B14F-4D97-AF65-F5344CB8AC3E}">
        <p14:creationId xmlns:p14="http://schemas.microsoft.com/office/powerpoint/2010/main" val="48455443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7EB3D8E-8FB8-F946-847E-A748E4622FA5}" type="slidenum">
              <a:rPr lang="en-US"/>
              <a:pPr/>
              <a:t>‹#›</a:t>
            </a:fld>
            <a:endParaRPr lang="en-US"/>
          </a:p>
        </p:txBody>
      </p:sp>
    </p:spTree>
    <p:extLst>
      <p:ext uri="{BB962C8B-B14F-4D97-AF65-F5344CB8AC3E}">
        <p14:creationId xmlns:p14="http://schemas.microsoft.com/office/powerpoint/2010/main" val="4116529678"/>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75D3CB27-71DF-D540-ADAA-C703E7FBCE9B}" type="slidenum">
              <a:rPr lang="en-US"/>
              <a:pPr/>
              <a:t>‹#›</a:t>
            </a:fld>
            <a:endParaRPr lang="en-US"/>
          </a:p>
        </p:txBody>
      </p:sp>
    </p:spTree>
    <p:extLst>
      <p:ext uri="{BB962C8B-B14F-4D97-AF65-F5344CB8AC3E}">
        <p14:creationId xmlns:p14="http://schemas.microsoft.com/office/powerpoint/2010/main" val="3799773930"/>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D14E874E-DA82-B84A-96C5-A12364C41FBF}" type="slidenum">
              <a:rPr lang="en-US"/>
              <a:pPr/>
              <a:t>‹#›</a:t>
            </a:fld>
            <a:endParaRPr lang="en-US"/>
          </a:p>
        </p:txBody>
      </p:sp>
    </p:spTree>
    <p:extLst>
      <p:ext uri="{BB962C8B-B14F-4D97-AF65-F5344CB8AC3E}">
        <p14:creationId xmlns:p14="http://schemas.microsoft.com/office/powerpoint/2010/main" val="813627156"/>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42FE3BD1-B2C7-1448-9528-A4ACBC8D4323}" type="slidenum">
              <a:rPr lang="en-US"/>
              <a:pPr/>
              <a:t>‹#›</a:t>
            </a:fld>
            <a:endParaRPr lang="en-US"/>
          </a:p>
        </p:txBody>
      </p:sp>
    </p:spTree>
    <p:extLst>
      <p:ext uri="{BB962C8B-B14F-4D97-AF65-F5344CB8AC3E}">
        <p14:creationId xmlns:p14="http://schemas.microsoft.com/office/powerpoint/2010/main" val="305173087"/>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3062DCBE-B2FE-FE4F-BDA9-A658356201DD}" type="slidenum">
              <a:rPr lang="en-US"/>
              <a:pPr/>
              <a:t>‹#›</a:t>
            </a:fld>
            <a:endParaRPr lang="en-US"/>
          </a:p>
        </p:txBody>
      </p:sp>
    </p:spTree>
    <p:extLst>
      <p:ext uri="{BB962C8B-B14F-4D97-AF65-F5344CB8AC3E}">
        <p14:creationId xmlns:p14="http://schemas.microsoft.com/office/powerpoint/2010/main" val="1265791877"/>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D82761F-4524-8745-8605-FB6149BFDCDE}" type="slidenum">
              <a:rPr lang="en-US"/>
              <a:pPr/>
              <a:t>‹#›</a:t>
            </a:fld>
            <a:endParaRPr lang="en-US"/>
          </a:p>
        </p:txBody>
      </p:sp>
    </p:spTree>
    <p:extLst>
      <p:ext uri="{BB962C8B-B14F-4D97-AF65-F5344CB8AC3E}">
        <p14:creationId xmlns:p14="http://schemas.microsoft.com/office/powerpoint/2010/main" val="1178602551"/>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07E5249-D84D-6543-A5B5-1B4962C54C4A}" type="slidenum">
              <a:rPr lang="en-US"/>
              <a:pPr/>
              <a:t>‹#›</a:t>
            </a:fld>
            <a:endParaRPr lang="en-US"/>
          </a:p>
        </p:txBody>
      </p:sp>
    </p:spTree>
    <p:extLst>
      <p:ext uri="{BB962C8B-B14F-4D97-AF65-F5344CB8AC3E}">
        <p14:creationId xmlns:p14="http://schemas.microsoft.com/office/powerpoint/2010/main" val="2668886205"/>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DB4B240-B139-C64D-9D60-162CCC723D01}" type="slidenum">
              <a:rPr lang="en-US"/>
              <a:pPr/>
              <a:t>‹#›</a:t>
            </a:fld>
            <a:endParaRPr lang="en-US"/>
          </a:p>
        </p:txBody>
      </p:sp>
    </p:spTree>
    <p:extLst>
      <p:ext uri="{BB962C8B-B14F-4D97-AF65-F5344CB8AC3E}">
        <p14:creationId xmlns:p14="http://schemas.microsoft.com/office/powerpoint/2010/main" val="330694201"/>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8D3A30E-474E-1440-AAAB-5D9BF7CC22BE}" type="slidenum">
              <a:rPr lang="en-US"/>
              <a:pPr/>
              <a:t>‹#›</a:t>
            </a:fld>
            <a:endParaRPr lang="en-US"/>
          </a:p>
        </p:txBody>
      </p:sp>
    </p:spTree>
    <p:extLst>
      <p:ext uri="{BB962C8B-B14F-4D97-AF65-F5344CB8AC3E}">
        <p14:creationId xmlns:p14="http://schemas.microsoft.com/office/powerpoint/2010/main" val="3027688296"/>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215900"/>
            <a:ext cx="2927350" cy="8496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215900"/>
            <a:ext cx="8629650" cy="84963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54FE6B0-CF1C-B743-8FCA-6E14EF7934FC}" type="slidenum">
              <a:rPr lang="en-US"/>
              <a:pPr/>
              <a:t>‹#›</a:t>
            </a:fld>
            <a:endParaRPr lang="en-US"/>
          </a:p>
        </p:txBody>
      </p:sp>
    </p:spTree>
    <p:extLst>
      <p:ext uri="{BB962C8B-B14F-4D97-AF65-F5344CB8AC3E}">
        <p14:creationId xmlns:p14="http://schemas.microsoft.com/office/powerpoint/2010/main" val="1277063938"/>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0640B4D-0E63-2F4C-BC45-A45CB893FFFB}" type="slidenum">
              <a:rPr lang="en-US"/>
              <a:pPr/>
              <a:t>‹#›</a:t>
            </a:fld>
            <a:endParaRPr lang="en-US"/>
          </a:p>
        </p:txBody>
      </p:sp>
    </p:spTree>
    <p:extLst>
      <p:ext uri="{BB962C8B-B14F-4D97-AF65-F5344CB8AC3E}">
        <p14:creationId xmlns:p14="http://schemas.microsoft.com/office/powerpoint/2010/main" val="2213998826"/>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D10157A-604A-5744-B06D-9B3480C1F54D}" type="slidenum">
              <a:rPr lang="en-US"/>
              <a:pPr/>
              <a:t>‹#›</a:t>
            </a:fld>
            <a:endParaRPr lang="en-US"/>
          </a:p>
        </p:txBody>
      </p:sp>
    </p:spTree>
    <p:extLst>
      <p:ext uri="{BB962C8B-B14F-4D97-AF65-F5344CB8AC3E}">
        <p14:creationId xmlns:p14="http://schemas.microsoft.com/office/powerpoint/2010/main" val="413665758"/>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BCDCA9EA-9C5A-6042-BBDC-A25FF501EC04}" type="slidenum">
              <a:rPr lang="en-US"/>
              <a:pPr/>
              <a:t>‹#›</a:t>
            </a:fld>
            <a:endParaRPr lang="en-US"/>
          </a:p>
        </p:txBody>
      </p:sp>
    </p:spTree>
    <p:extLst>
      <p:ext uri="{BB962C8B-B14F-4D97-AF65-F5344CB8AC3E}">
        <p14:creationId xmlns:p14="http://schemas.microsoft.com/office/powerpoint/2010/main" val="135275429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9B24670D-9E1E-3040-BB40-E4B12EFD3E8A}" type="slidenum">
              <a:rPr lang="en-US"/>
              <a:pPr/>
              <a:t>‹#›</a:t>
            </a:fld>
            <a:endParaRPr lang="en-US"/>
          </a:p>
        </p:txBody>
      </p:sp>
    </p:spTree>
    <p:extLst>
      <p:ext uri="{BB962C8B-B14F-4D97-AF65-F5344CB8AC3E}">
        <p14:creationId xmlns:p14="http://schemas.microsoft.com/office/powerpoint/2010/main" val="3339609484"/>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1702DA3-EED7-F14C-B422-9E80A1CEA5AF}" type="slidenum">
              <a:rPr lang="en-US"/>
              <a:pPr/>
              <a:t>‹#›</a:t>
            </a:fld>
            <a:endParaRPr lang="en-US"/>
          </a:p>
        </p:txBody>
      </p:sp>
    </p:spTree>
    <p:extLst>
      <p:ext uri="{BB962C8B-B14F-4D97-AF65-F5344CB8AC3E}">
        <p14:creationId xmlns:p14="http://schemas.microsoft.com/office/powerpoint/2010/main" val="1149166146"/>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BBA425A9-09A6-4A45-96F4-26C04EA3C04F}" type="slidenum">
              <a:rPr lang="en-US"/>
              <a:pPr/>
              <a:t>‹#›</a:t>
            </a:fld>
            <a:endParaRPr lang="en-US"/>
          </a:p>
        </p:txBody>
      </p:sp>
    </p:spTree>
    <p:extLst>
      <p:ext uri="{BB962C8B-B14F-4D97-AF65-F5344CB8AC3E}">
        <p14:creationId xmlns:p14="http://schemas.microsoft.com/office/powerpoint/2010/main" val="1650975620"/>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A3B7902-C8AB-4141-A568-9BC8DFEF9271}" type="slidenum">
              <a:rPr lang="en-US"/>
              <a:pPr/>
              <a:t>‹#›</a:t>
            </a:fld>
            <a:endParaRPr lang="en-US"/>
          </a:p>
        </p:txBody>
      </p:sp>
    </p:spTree>
    <p:extLst>
      <p:ext uri="{BB962C8B-B14F-4D97-AF65-F5344CB8AC3E}">
        <p14:creationId xmlns:p14="http://schemas.microsoft.com/office/powerpoint/2010/main" val="896556758"/>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FAC1A41-76FE-B740-8718-00F9AF1DD3E4}" type="slidenum">
              <a:rPr lang="en-US"/>
              <a:pPr/>
              <a:t>‹#›</a:t>
            </a:fld>
            <a:endParaRPr lang="en-US"/>
          </a:p>
        </p:txBody>
      </p:sp>
    </p:spTree>
    <p:extLst>
      <p:ext uri="{BB962C8B-B14F-4D97-AF65-F5344CB8AC3E}">
        <p14:creationId xmlns:p14="http://schemas.microsoft.com/office/powerpoint/2010/main" val="468419487"/>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EA995D0-79C0-3A45-BFB0-79F1843BA3B6}" type="slidenum">
              <a:rPr lang="en-US"/>
              <a:pPr/>
              <a:t>‹#›</a:t>
            </a:fld>
            <a:endParaRPr lang="en-US"/>
          </a:p>
        </p:txBody>
      </p:sp>
    </p:spTree>
    <p:extLst>
      <p:ext uri="{BB962C8B-B14F-4D97-AF65-F5344CB8AC3E}">
        <p14:creationId xmlns:p14="http://schemas.microsoft.com/office/powerpoint/2010/main" val="3613645965"/>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6ED71DC-7E3B-F84B-9A23-D8FB5DCEF611}" type="slidenum">
              <a:rPr lang="en-US"/>
              <a:pPr/>
              <a:t>‹#›</a:t>
            </a:fld>
            <a:endParaRPr lang="en-US"/>
          </a:p>
        </p:txBody>
      </p:sp>
    </p:spTree>
    <p:extLst>
      <p:ext uri="{BB962C8B-B14F-4D97-AF65-F5344CB8AC3E}">
        <p14:creationId xmlns:p14="http://schemas.microsoft.com/office/powerpoint/2010/main" val="2463056180"/>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56C69BA-09D4-F943-835B-94DCCD34E231}" type="slidenum">
              <a:rPr lang="en-US"/>
              <a:pPr/>
              <a:t>‹#›</a:t>
            </a:fld>
            <a:endParaRPr lang="en-US"/>
          </a:p>
        </p:txBody>
      </p:sp>
    </p:spTree>
    <p:extLst>
      <p:ext uri="{BB962C8B-B14F-4D97-AF65-F5344CB8AC3E}">
        <p14:creationId xmlns:p14="http://schemas.microsoft.com/office/powerpoint/2010/main" val="2495775098"/>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215900"/>
            <a:ext cx="2927350" cy="8496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215900"/>
            <a:ext cx="8629650" cy="84963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2D7E1C6-E10E-6248-AB11-2F0F690DC4CE}" type="slidenum">
              <a:rPr lang="en-US"/>
              <a:pPr/>
              <a:t>‹#›</a:t>
            </a:fld>
            <a:endParaRPr lang="en-US"/>
          </a:p>
        </p:txBody>
      </p:sp>
    </p:spTree>
    <p:extLst>
      <p:ext uri="{BB962C8B-B14F-4D97-AF65-F5344CB8AC3E}">
        <p14:creationId xmlns:p14="http://schemas.microsoft.com/office/powerpoint/2010/main" val="3182026614"/>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5695963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931854"/>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9287897"/>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3254849"/>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5017558"/>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5992650"/>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7B1D1B4-47C3-0E4B-B63A-0026B807F7E1}" type="slidenum">
              <a:rPr lang="en-US"/>
              <a:pPr/>
              <a:t>‹#›</a:t>
            </a:fld>
            <a:endParaRPr lang="en-US"/>
          </a:p>
        </p:txBody>
      </p:sp>
    </p:spTree>
    <p:extLst>
      <p:ext uri="{BB962C8B-B14F-4D97-AF65-F5344CB8AC3E}">
        <p14:creationId xmlns:p14="http://schemas.microsoft.com/office/powerpoint/2010/main" val="2451854838"/>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760960"/>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4873080"/>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44171666"/>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7266575"/>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8250262"/>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50FF464A-8960-874F-AF0D-6CCBFBD55B2A}" type="slidenum">
              <a:rPr lang="en-US"/>
              <a:pPr/>
              <a:t>‹#›</a:t>
            </a:fld>
            <a:endParaRPr lang="en-US"/>
          </a:p>
        </p:txBody>
      </p:sp>
    </p:spTree>
    <p:extLst>
      <p:ext uri="{BB962C8B-B14F-4D97-AF65-F5344CB8AC3E}">
        <p14:creationId xmlns:p14="http://schemas.microsoft.com/office/powerpoint/2010/main" val="4067663275"/>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34C474D-89E8-C64C-A7B3-3B65FCCCF54C}" type="slidenum">
              <a:rPr lang="en-US"/>
              <a:pPr/>
              <a:t>‹#›</a:t>
            </a:fld>
            <a:endParaRPr lang="en-US"/>
          </a:p>
        </p:txBody>
      </p:sp>
    </p:spTree>
    <p:extLst>
      <p:ext uri="{BB962C8B-B14F-4D97-AF65-F5344CB8AC3E}">
        <p14:creationId xmlns:p14="http://schemas.microsoft.com/office/powerpoint/2010/main" val="811830026"/>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5F9FB869-1A62-7C45-AACB-165BD8404155}" type="slidenum">
              <a:rPr lang="en-US"/>
              <a:pPr/>
              <a:t>‹#›</a:t>
            </a:fld>
            <a:endParaRPr lang="en-US"/>
          </a:p>
        </p:txBody>
      </p:sp>
    </p:spTree>
    <p:extLst>
      <p:ext uri="{BB962C8B-B14F-4D97-AF65-F5344CB8AC3E}">
        <p14:creationId xmlns:p14="http://schemas.microsoft.com/office/powerpoint/2010/main" val="1172060854"/>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2159000" y="2055813"/>
            <a:ext cx="4267200" cy="5868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055813"/>
            <a:ext cx="4267200" cy="5868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98A41EA-F5EC-B848-9439-50E569389C25}" type="slidenum">
              <a:rPr lang="en-US"/>
              <a:pPr/>
              <a:t>‹#›</a:t>
            </a:fld>
            <a:endParaRPr lang="en-US"/>
          </a:p>
        </p:txBody>
      </p:sp>
    </p:spTree>
    <p:extLst>
      <p:ext uri="{BB962C8B-B14F-4D97-AF65-F5344CB8AC3E}">
        <p14:creationId xmlns:p14="http://schemas.microsoft.com/office/powerpoint/2010/main" val="415640964"/>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0AA45041-3FDC-0144-B57C-53F30CD7A589}" type="slidenum">
              <a:rPr lang="en-US"/>
              <a:pPr/>
              <a:t>‹#›</a:t>
            </a:fld>
            <a:endParaRPr lang="en-US"/>
          </a:p>
        </p:txBody>
      </p:sp>
    </p:spTree>
    <p:extLst>
      <p:ext uri="{BB962C8B-B14F-4D97-AF65-F5344CB8AC3E}">
        <p14:creationId xmlns:p14="http://schemas.microsoft.com/office/powerpoint/2010/main" val="1179450347"/>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6927BF17-20FF-BA43-BFB6-4DD233A943E2}" type="slidenum">
              <a:rPr lang="en-US"/>
              <a:pPr/>
              <a:t>‹#›</a:t>
            </a:fld>
            <a:endParaRPr lang="en-US"/>
          </a:p>
        </p:txBody>
      </p:sp>
    </p:spTree>
    <p:extLst>
      <p:ext uri="{BB962C8B-B14F-4D97-AF65-F5344CB8AC3E}">
        <p14:creationId xmlns:p14="http://schemas.microsoft.com/office/powerpoint/2010/main" val="1314037283"/>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C3763D54-85EF-6042-B82D-782655B1BE2F}" type="slidenum">
              <a:rPr lang="en-US"/>
              <a:pPr/>
              <a:t>‹#›</a:t>
            </a:fld>
            <a:endParaRPr lang="en-US"/>
          </a:p>
        </p:txBody>
      </p:sp>
    </p:spTree>
    <p:extLst>
      <p:ext uri="{BB962C8B-B14F-4D97-AF65-F5344CB8AC3E}">
        <p14:creationId xmlns:p14="http://schemas.microsoft.com/office/powerpoint/2010/main" val="1606602202"/>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A0409C7-797C-9246-B2A4-2CBFAA81A57E}" type="slidenum">
              <a:rPr lang="en-US"/>
              <a:pPr/>
              <a:t>‹#›</a:t>
            </a:fld>
            <a:endParaRPr lang="en-US"/>
          </a:p>
        </p:txBody>
      </p:sp>
    </p:spTree>
    <p:extLst>
      <p:ext uri="{BB962C8B-B14F-4D97-AF65-F5344CB8AC3E}">
        <p14:creationId xmlns:p14="http://schemas.microsoft.com/office/powerpoint/2010/main" val="1424384037"/>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6409B85-DFCB-6A45-8277-EC751B9AD833}" type="slidenum">
              <a:rPr lang="en-US"/>
              <a:pPr/>
              <a:t>‹#›</a:t>
            </a:fld>
            <a:endParaRPr lang="en-US"/>
          </a:p>
        </p:txBody>
      </p:sp>
    </p:spTree>
    <p:extLst>
      <p:ext uri="{BB962C8B-B14F-4D97-AF65-F5344CB8AC3E}">
        <p14:creationId xmlns:p14="http://schemas.microsoft.com/office/powerpoint/2010/main" val="2016231025"/>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60FB273-E290-1C48-B774-34F46DF448E1}" type="slidenum">
              <a:rPr lang="en-US"/>
              <a:pPr/>
              <a:t>‹#›</a:t>
            </a:fld>
            <a:endParaRPr lang="en-US"/>
          </a:p>
        </p:txBody>
      </p:sp>
    </p:spTree>
    <p:extLst>
      <p:ext uri="{BB962C8B-B14F-4D97-AF65-F5344CB8AC3E}">
        <p14:creationId xmlns:p14="http://schemas.microsoft.com/office/powerpoint/2010/main" val="340047874"/>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BC35A91-82F4-894C-A8F0-4D0CF534CAE6}" type="slidenum">
              <a:rPr lang="en-US"/>
              <a:pPr/>
              <a:t>‹#›</a:t>
            </a:fld>
            <a:endParaRPr lang="en-US"/>
          </a:p>
        </p:txBody>
      </p:sp>
    </p:spTree>
    <p:extLst>
      <p:ext uri="{BB962C8B-B14F-4D97-AF65-F5344CB8AC3E}">
        <p14:creationId xmlns:p14="http://schemas.microsoft.com/office/powerpoint/2010/main" val="1235052831"/>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5342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7534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74E377E-5294-7B4F-8A1A-1392B253826E}" type="slidenum">
              <a:rPr lang="en-US"/>
              <a:pPr/>
              <a:t>‹#›</a:t>
            </a:fld>
            <a:endParaRPr lang="en-US"/>
          </a:p>
        </p:txBody>
      </p:sp>
    </p:spTree>
    <p:extLst>
      <p:ext uri="{BB962C8B-B14F-4D97-AF65-F5344CB8AC3E}">
        <p14:creationId xmlns:p14="http://schemas.microsoft.com/office/powerpoint/2010/main" val="3085477884"/>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E5E697D5-169D-E941-974A-955382EBB1F4}" type="slidenum">
              <a:rPr lang="en-US"/>
              <a:pPr/>
              <a:t>‹#›</a:t>
            </a:fld>
            <a:endParaRPr lang="en-US"/>
          </a:p>
        </p:txBody>
      </p:sp>
    </p:spTree>
    <p:extLst>
      <p:ext uri="{BB962C8B-B14F-4D97-AF65-F5344CB8AC3E}">
        <p14:creationId xmlns:p14="http://schemas.microsoft.com/office/powerpoint/2010/main" val="3375579534"/>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4642AB4-73B0-8140-91E7-14FA11D665E6}" type="slidenum">
              <a:rPr lang="en-US"/>
              <a:pPr/>
              <a:t>‹#›</a:t>
            </a:fld>
            <a:endParaRPr lang="en-US"/>
          </a:p>
        </p:txBody>
      </p:sp>
    </p:spTree>
    <p:extLst>
      <p:ext uri="{BB962C8B-B14F-4D97-AF65-F5344CB8AC3E}">
        <p14:creationId xmlns:p14="http://schemas.microsoft.com/office/powerpoint/2010/main" val="1173189195"/>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F9D9DDD-3FDC-0F4B-B795-FCAE55C91334}" type="slidenum">
              <a:rPr lang="en-US"/>
              <a:pPr/>
              <a:t>‹#›</a:t>
            </a:fld>
            <a:endParaRPr lang="en-US"/>
          </a:p>
        </p:txBody>
      </p:sp>
    </p:spTree>
    <p:extLst>
      <p:ext uri="{BB962C8B-B14F-4D97-AF65-F5344CB8AC3E}">
        <p14:creationId xmlns:p14="http://schemas.microsoft.com/office/powerpoint/2010/main" val="3986802140"/>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2171700"/>
            <a:ext cx="5778500" cy="65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171700"/>
            <a:ext cx="5778500" cy="65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87E103E-B5EE-DB43-B4DB-A297FB14DE73}" type="slidenum">
              <a:rPr lang="en-US"/>
              <a:pPr/>
              <a:t>‹#›</a:t>
            </a:fld>
            <a:endParaRPr lang="en-US"/>
          </a:p>
        </p:txBody>
      </p:sp>
    </p:spTree>
    <p:extLst>
      <p:ext uri="{BB962C8B-B14F-4D97-AF65-F5344CB8AC3E}">
        <p14:creationId xmlns:p14="http://schemas.microsoft.com/office/powerpoint/2010/main" val="1266453870"/>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43C1C2EA-7EC1-C64C-8BCC-B8A79008A0F2}" type="slidenum">
              <a:rPr lang="en-US"/>
              <a:pPr/>
              <a:t>‹#›</a:t>
            </a:fld>
            <a:endParaRPr lang="en-US"/>
          </a:p>
        </p:txBody>
      </p:sp>
    </p:spTree>
    <p:extLst>
      <p:ext uri="{BB962C8B-B14F-4D97-AF65-F5344CB8AC3E}">
        <p14:creationId xmlns:p14="http://schemas.microsoft.com/office/powerpoint/2010/main" val="2085554473"/>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A12C1040-CED0-5A45-B257-29A71CF6D849}" type="slidenum">
              <a:rPr lang="en-US"/>
              <a:pPr/>
              <a:t>‹#›</a:t>
            </a:fld>
            <a:endParaRPr lang="en-US"/>
          </a:p>
        </p:txBody>
      </p:sp>
    </p:spTree>
    <p:extLst>
      <p:ext uri="{BB962C8B-B14F-4D97-AF65-F5344CB8AC3E}">
        <p14:creationId xmlns:p14="http://schemas.microsoft.com/office/powerpoint/2010/main" val="3219923267"/>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03ABA01D-ACA4-EC44-92F4-F295E699ECAE}" type="slidenum">
              <a:rPr lang="en-US"/>
              <a:pPr/>
              <a:t>‹#›</a:t>
            </a:fld>
            <a:endParaRPr lang="en-US"/>
          </a:p>
        </p:txBody>
      </p:sp>
    </p:spTree>
    <p:extLst>
      <p:ext uri="{BB962C8B-B14F-4D97-AF65-F5344CB8AC3E}">
        <p14:creationId xmlns:p14="http://schemas.microsoft.com/office/powerpoint/2010/main" val="3042190884"/>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AB6A3B3-4542-4043-B0DB-76705BA4AA3B}" type="slidenum">
              <a:rPr lang="en-US"/>
              <a:pPr/>
              <a:t>‹#›</a:t>
            </a:fld>
            <a:endParaRPr lang="en-US"/>
          </a:p>
        </p:txBody>
      </p:sp>
    </p:spTree>
    <p:extLst>
      <p:ext uri="{BB962C8B-B14F-4D97-AF65-F5344CB8AC3E}">
        <p14:creationId xmlns:p14="http://schemas.microsoft.com/office/powerpoint/2010/main" val="51745438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DC4E087-FA43-354B-BE8B-E4E4A0E7BA25}" type="slidenum">
              <a:rPr lang="en-US"/>
              <a:pPr/>
              <a:t>‹#›</a:t>
            </a:fld>
            <a:endParaRPr lang="en-US"/>
          </a:p>
        </p:txBody>
      </p:sp>
    </p:spTree>
    <p:extLst>
      <p:ext uri="{BB962C8B-B14F-4D97-AF65-F5344CB8AC3E}">
        <p14:creationId xmlns:p14="http://schemas.microsoft.com/office/powerpoint/2010/main" val="3130110836"/>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3961638-8524-004C-8667-926D04BD059A}" type="slidenum">
              <a:rPr lang="en-US"/>
              <a:pPr/>
              <a:t>‹#›</a:t>
            </a:fld>
            <a:endParaRPr lang="en-US"/>
          </a:p>
        </p:txBody>
      </p:sp>
    </p:spTree>
    <p:extLst>
      <p:ext uri="{BB962C8B-B14F-4D97-AF65-F5344CB8AC3E}">
        <p14:creationId xmlns:p14="http://schemas.microsoft.com/office/powerpoint/2010/main" val="1236696976"/>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A9500F2-B2E5-754F-B4CA-BF34BA21BDCD}" type="slidenum">
              <a:rPr lang="en-US"/>
              <a:pPr/>
              <a:t>‹#›</a:t>
            </a:fld>
            <a:endParaRPr lang="en-US"/>
          </a:p>
        </p:txBody>
      </p:sp>
    </p:spTree>
    <p:extLst>
      <p:ext uri="{BB962C8B-B14F-4D97-AF65-F5344CB8AC3E}">
        <p14:creationId xmlns:p14="http://schemas.microsoft.com/office/powerpoint/2010/main" val="2412700175"/>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215900"/>
            <a:ext cx="2927350"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215900"/>
            <a:ext cx="8629650" cy="845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72A3BF4-BA64-5641-94E2-B8D985C7A631}" type="slidenum">
              <a:rPr lang="en-US"/>
              <a:pPr/>
              <a:t>‹#›</a:t>
            </a:fld>
            <a:endParaRPr lang="en-US"/>
          </a:p>
        </p:txBody>
      </p:sp>
    </p:spTree>
    <p:extLst>
      <p:ext uri="{BB962C8B-B14F-4D97-AF65-F5344CB8AC3E}">
        <p14:creationId xmlns:p14="http://schemas.microsoft.com/office/powerpoint/2010/main" val="2475131052"/>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2BB2FB7A-8D86-9244-A7B3-77F99390A9C8}" type="slidenum">
              <a:rPr lang="en-US"/>
              <a:pPr/>
              <a:t>‹#›</a:t>
            </a:fld>
            <a:endParaRPr lang="en-US"/>
          </a:p>
        </p:txBody>
      </p:sp>
    </p:spTree>
    <p:extLst>
      <p:ext uri="{BB962C8B-B14F-4D97-AF65-F5344CB8AC3E}">
        <p14:creationId xmlns:p14="http://schemas.microsoft.com/office/powerpoint/2010/main" val="1460588893"/>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7FB68FC-D475-6A49-A68E-62E20A5DB561}" type="slidenum">
              <a:rPr lang="en-US"/>
              <a:pPr/>
              <a:t>‹#›</a:t>
            </a:fld>
            <a:endParaRPr lang="en-US"/>
          </a:p>
        </p:txBody>
      </p:sp>
    </p:spTree>
    <p:extLst>
      <p:ext uri="{BB962C8B-B14F-4D97-AF65-F5344CB8AC3E}">
        <p14:creationId xmlns:p14="http://schemas.microsoft.com/office/powerpoint/2010/main" val="1372898825"/>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D9698489-C475-FD45-8CF6-D884BF2C0331}" type="slidenum">
              <a:rPr lang="en-US"/>
              <a:pPr/>
              <a:t>‹#›</a:t>
            </a:fld>
            <a:endParaRPr lang="en-US"/>
          </a:p>
        </p:txBody>
      </p:sp>
    </p:spTree>
    <p:extLst>
      <p:ext uri="{BB962C8B-B14F-4D97-AF65-F5344CB8AC3E}">
        <p14:creationId xmlns:p14="http://schemas.microsoft.com/office/powerpoint/2010/main" val="4094897322"/>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7B22C2F7-49E2-8540-8A7D-E02D86134A14}" type="slidenum">
              <a:rPr lang="en-US"/>
              <a:pPr/>
              <a:t>‹#›</a:t>
            </a:fld>
            <a:endParaRPr lang="en-US"/>
          </a:p>
        </p:txBody>
      </p:sp>
    </p:spTree>
    <p:extLst>
      <p:ext uri="{BB962C8B-B14F-4D97-AF65-F5344CB8AC3E}">
        <p14:creationId xmlns:p14="http://schemas.microsoft.com/office/powerpoint/2010/main" val="1851741582"/>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E7F9EB14-6ADD-A94F-BD1D-5D4F1213855A}" type="slidenum">
              <a:rPr lang="en-US"/>
              <a:pPr/>
              <a:t>‹#›</a:t>
            </a:fld>
            <a:endParaRPr lang="en-US"/>
          </a:p>
        </p:txBody>
      </p:sp>
    </p:spTree>
    <p:extLst>
      <p:ext uri="{BB962C8B-B14F-4D97-AF65-F5344CB8AC3E}">
        <p14:creationId xmlns:p14="http://schemas.microsoft.com/office/powerpoint/2010/main" val="1033762327"/>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A1D86747-3AB6-FD43-AFD7-ECA2B10B8DB6}" type="slidenum">
              <a:rPr lang="en-US"/>
              <a:pPr/>
              <a:t>‹#›</a:t>
            </a:fld>
            <a:endParaRPr lang="en-US"/>
          </a:p>
        </p:txBody>
      </p:sp>
    </p:spTree>
    <p:extLst>
      <p:ext uri="{BB962C8B-B14F-4D97-AF65-F5344CB8AC3E}">
        <p14:creationId xmlns:p14="http://schemas.microsoft.com/office/powerpoint/2010/main" val="1908257021"/>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5E7A2C8-47A6-334C-9670-596BA38196D6}" type="slidenum">
              <a:rPr lang="en-US"/>
              <a:pPr/>
              <a:t>‹#›</a:t>
            </a:fld>
            <a:endParaRPr lang="en-US"/>
          </a:p>
        </p:txBody>
      </p:sp>
    </p:spTree>
    <p:extLst>
      <p:ext uri="{BB962C8B-B14F-4D97-AF65-F5344CB8AC3E}">
        <p14:creationId xmlns:p14="http://schemas.microsoft.com/office/powerpoint/2010/main" val="4215454888"/>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E9D01E1C-DA2E-9B47-AF53-59315000D24D}" type="slidenum">
              <a:rPr lang="en-US"/>
              <a:pPr/>
              <a:t>‹#›</a:t>
            </a:fld>
            <a:endParaRPr lang="en-US"/>
          </a:p>
        </p:txBody>
      </p:sp>
    </p:spTree>
    <p:extLst>
      <p:ext uri="{BB962C8B-B14F-4D97-AF65-F5344CB8AC3E}">
        <p14:creationId xmlns:p14="http://schemas.microsoft.com/office/powerpoint/2010/main" val="3924254068"/>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76134A3-0FE8-1C4D-AD7C-A6A16CF55475}" type="slidenum">
              <a:rPr lang="en-US"/>
              <a:pPr/>
              <a:t>‹#›</a:t>
            </a:fld>
            <a:endParaRPr lang="en-US"/>
          </a:p>
        </p:txBody>
      </p:sp>
    </p:spTree>
    <p:extLst>
      <p:ext uri="{BB962C8B-B14F-4D97-AF65-F5344CB8AC3E}">
        <p14:creationId xmlns:p14="http://schemas.microsoft.com/office/powerpoint/2010/main" val="3578638374"/>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C157B73B-BD91-0F40-9E82-DCD5F7388E4A}" type="slidenum">
              <a:rPr lang="en-US"/>
              <a:pPr/>
              <a:t>‹#›</a:t>
            </a:fld>
            <a:endParaRPr lang="en-US"/>
          </a:p>
        </p:txBody>
      </p:sp>
    </p:spTree>
    <p:extLst>
      <p:ext uri="{BB962C8B-B14F-4D97-AF65-F5344CB8AC3E}">
        <p14:creationId xmlns:p14="http://schemas.microsoft.com/office/powerpoint/2010/main" val="2824522828"/>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5FAD9F1-0AD1-7F48-9A32-2EB2F2CF58F1}" type="slidenum">
              <a:rPr lang="en-US"/>
              <a:pPr/>
              <a:t>‹#›</a:t>
            </a:fld>
            <a:endParaRPr lang="en-US"/>
          </a:p>
        </p:txBody>
      </p:sp>
    </p:spTree>
    <p:extLst>
      <p:ext uri="{BB962C8B-B14F-4D97-AF65-F5344CB8AC3E}">
        <p14:creationId xmlns:p14="http://schemas.microsoft.com/office/powerpoint/2010/main" val="3858859960"/>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8C65C20-E35F-7548-AB3E-B8DBAA426B1D}" type="slidenum">
              <a:rPr lang="en-US"/>
              <a:pPr/>
              <a:t>‹#›</a:t>
            </a:fld>
            <a:endParaRPr lang="en-US"/>
          </a:p>
        </p:txBody>
      </p:sp>
    </p:spTree>
    <p:extLst>
      <p:ext uri="{BB962C8B-B14F-4D97-AF65-F5344CB8AC3E}">
        <p14:creationId xmlns:p14="http://schemas.microsoft.com/office/powerpoint/2010/main" val="1323717588"/>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0C6BD1A9-5638-5B4F-BCAE-3B9BA37EEB49}" type="slidenum">
              <a:rPr lang="en-US"/>
              <a:pPr/>
              <a:t>‹#›</a:t>
            </a:fld>
            <a:endParaRPr lang="en-US"/>
          </a:p>
        </p:txBody>
      </p:sp>
    </p:spTree>
    <p:extLst>
      <p:ext uri="{BB962C8B-B14F-4D97-AF65-F5344CB8AC3E}">
        <p14:creationId xmlns:p14="http://schemas.microsoft.com/office/powerpoint/2010/main" val="1193463894"/>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2B2C080-C77C-6549-B4F9-DB82C35971FA}" type="slidenum">
              <a:rPr lang="en-US"/>
              <a:pPr/>
              <a:t>‹#›</a:t>
            </a:fld>
            <a:endParaRPr lang="en-US"/>
          </a:p>
        </p:txBody>
      </p:sp>
    </p:spTree>
    <p:extLst>
      <p:ext uri="{BB962C8B-B14F-4D97-AF65-F5344CB8AC3E}">
        <p14:creationId xmlns:p14="http://schemas.microsoft.com/office/powerpoint/2010/main" val="1703797154"/>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EC60E2C-5D38-7048-A1DD-A115AD6F4FF2}" type="slidenum">
              <a:rPr lang="en-US"/>
              <a:pPr/>
              <a:t>‹#›</a:t>
            </a:fld>
            <a:endParaRPr lang="en-US"/>
          </a:p>
        </p:txBody>
      </p:sp>
    </p:spTree>
    <p:extLst>
      <p:ext uri="{BB962C8B-B14F-4D97-AF65-F5344CB8AC3E}">
        <p14:creationId xmlns:p14="http://schemas.microsoft.com/office/powerpoint/2010/main" val="3781192546"/>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11A75CD6-14A5-814E-941A-450B2D5C4AEE}" type="slidenum">
              <a:rPr lang="en-US"/>
              <a:pPr/>
              <a:t>‹#›</a:t>
            </a:fld>
            <a:endParaRPr lang="en-US"/>
          </a:p>
        </p:txBody>
      </p:sp>
    </p:spTree>
    <p:extLst>
      <p:ext uri="{BB962C8B-B14F-4D97-AF65-F5344CB8AC3E}">
        <p14:creationId xmlns:p14="http://schemas.microsoft.com/office/powerpoint/2010/main" val="2509963901"/>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141E94DF-90B8-E144-81DC-C60BC043361C}" type="slidenum">
              <a:rPr lang="en-US"/>
              <a:pPr/>
              <a:t>‹#›</a:t>
            </a:fld>
            <a:endParaRPr lang="en-US"/>
          </a:p>
        </p:txBody>
      </p:sp>
    </p:spTree>
    <p:extLst>
      <p:ext uri="{BB962C8B-B14F-4D97-AF65-F5344CB8AC3E}">
        <p14:creationId xmlns:p14="http://schemas.microsoft.com/office/powerpoint/2010/main" val="2987802155"/>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4A6EA632-DFBC-A047-B074-F84009B54E17}" type="slidenum">
              <a:rPr lang="en-US"/>
              <a:pPr/>
              <a:t>‹#›</a:t>
            </a:fld>
            <a:endParaRPr lang="en-US"/>
          </a:p>
        </p:txBody>
      </p:sp>
    </p:spTree>
    <p:extLst>
      <p:ext uri="{BB962C8B-B14F-4D97-AF65-F5344CB8AC3E}">
        <p14:creationId xmlns:p14="http://schemas.microsoft.com/office/powerpoint/2010/main" val="1429544153"/>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CC5E0DF1-F20D-074B-B3D7-D86F6B34E9B9}" type="slidenum">
              <a:rPr lang="en-US"/>
              <a:pPr/>
              <a:t>‹#›</a:t>
            </a:fld>
            <a:endParaRPr lang="en-US"/>
          </a:p>
        </p:txBody>
      </p:sp>
    </p:spTree>
    <p:extLst>
      <p:ext uri="{BB962C8B-B14F-4D97-AF65-F5344CB8AC3E}">
        <p14:creationId xmlns:p14="http://schemas.microsoft.com/office/powerpoint/2010/main" val="1111828899"/>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A128E0C-4D6F-124F-B68B-91AB8A0EB1A1}" type="slidenum">
              <a:rPr lang="en-US"/>
              <a:pPr/>
              <a:t>‹#›</a:t>
            </a:fld>
            <a:endParaRPr lang="en-US"/>
          </a:p>
        </p:txBody>
      </p:sp>
    </p:spTree>
    <p:extLst>
      <p:ext uri="{BB962C8B-B14F-4D97-AF65-F5344CB8AC3E}">
        <p14:creationId xmlns:p14="http://schemas.microsoft.com/office/powerpoint/2010/main" val="3754288017"/>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5F6EAB6-725E-6947-8D9E-6382B6411E6F}" type="slidenum">
              <a:rPr lang="en-US"/>
              <a:pPr/>
              <a:t>‹#›</a:t>
            </a:fld>
            <a:endParaRPr lang="en-US"/>
          </a:p>
        </p:txBody>
      </p:sp>
    </p:spTree>
    <p:extLst>
      <p:ext uri="{BB962C8B-B14F-4D97-AF65-F5344CB8AC3E}">
        <p14:creationId xmlns:p14="http://schemas.microsoft.com/office/powerpoint/2010/main" val="3632055540"/>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FF0ABAF-C01F-1E44-A694-95DC6415B921}" type="slidenum">
              <a:rPr lang="en-US"/>
              <a:pPr/>
              <a:t>‹#›</a:t>
            </a:fld>
            <a:endParaRPr lang="en-US"/>
          </a:p>
        </p:txBody>
      </p:sp>
    </p:spTree>
    <p:extLst>
      <p:ext uri="{BB962C8B-B14F-4D97-AF65-F5344CB8AC3E}">
        <p14:creationId xmlns:p14="http://schemas.microsoft.com/office/powerpoint/2010/main" val="2706508024"/>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E158D18-3431-7048-B40A-A0C314FC1DDC}" type="slidenum">
              <a:rPr lang="en-US"/>
              <a:pPr/>
              <a:t>‹#›</a:t>
            </a:fld>
            <a:endParaRPr lang="en-US"/>
          </a:p>
        </p:txBody>
      </p:sp>
    </p:spTree>
    <p:extLst>
      <p:ext uri="{BB962C8B-B14F-4D97-AF65-F5344CB8AC3E}">
        <p14:creationId xmlns:p14="http://schemas.microsoft.com/office/powerpoint/2010/main" val="2836744417"/>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215900"/>
            <a:ext cx="2927350" cy="8496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215900"/>
            <a:ext cx="8629650" cy="84963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17D305E-D650-3942-AE69-8E759371C596}" type="slidenum">
              <a:rPr lang="en-US"/>
              <a:pPr/>
              <a:t>‹#›</a:t>
            </a:fld>
            <a:endParaRPr lang="en-US"/>
          </a:p>
        </p:txBody>
      </p:sp>
    </p:spTree>
    <p:extLst>
      <p:ext uri="{BB962C8B-B14F-4D97-AF65-F5344CB8AC3E}">
        <p14:creationId xmlns:p14="http://schemas.microsoft.com/office/powerpoint/2010/main" val="3665603417"/>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9D8A0CC0-A215-714B-89FC-4FDD315E0B8C}" type="slidenum">
              <a:rPr lang="en-US"/>
              <a:pPr/>
              <a:t>‹#›</a:t>
            </a:fld>
            <a:endParaRPr lang="en-US"/>
          </a:p>
        </p:txBody>
      </p:sp>
    </p:spTree>
    <p:extLst>
      <p:ext uri="{BB962C8B-B14F-4D97-AF65-F5344CB8AC3E}">
        <p14:creationId xmlns:p14="http://schemas.microsoft.com/office/powerpoint/2010/main" val="424314257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4440A8C-5607-E049-B18B-DC575000B56F}" type="slidenum">
              <a:rPr lang="en-US"/>
              <a:pPr/>
              <a:t>‹#›</a:t>
            </a:fld>
            <a:endParaRPr lang="en-US"/>
          </a:p>
        </p:txBody>
      </p:sp>
    </p:spTree>
    <p:extLst>
      <p:ext uri="{BB962C8B-B14F-4D97-AF65-F5344CB8AC3E}">
        <p14:creationId xmlns:p14="http://schemas.microsoft.com/office/powerpoint/2010/main" val="3324253539"/>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2A49633-7F7E-E844-902B-4A74BF3950E9}" type="slidenum">
              <a:rPr lang="en-US"/>
              <a:pPr/>
              <a:t>‹#›</a:t>
            </a:fld>
            <a:endParaRPr lang="en-US"/>
          </a:p>
        </p:txBody>
      </p:sp>
    </p:spTree>
    <p:extLst>
      <p:ext uri="{BB962C8B-B14F-4D97-AF65-F5344CB8AC3E}">
        <p14:creationId xmlns:p14="http://schemas.microsoft.com/office/powerpoint/2010/main" val="4222987193"/>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89CE57F3-51D4-284F-BF1A-0190819AAF75}" type="slidenum">
              <a:rPr lang="en-US"/>
              <a:pPr/>
              <a:t>‹#›</a:t>
            </a:fld>
            <a:endParaRPr lang="en-US"/>
          </a:p>
        </p:txBody>
      </p:sp>
    </p:spTree>
    <p:extLst>
      <p:ext uri="{BB962C8B-B14F-4D97-AF65-F5344CB8AC3E}">
        <p14:creationId xmlns:p14="http://schemas.microsoft.com/office/powerpoint/2010/main" val="1022992952"/>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2171700"/>
            <a:ext cx="2809875" cy="65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09975" y="2171700"/>
            <a:ext cx="2811463" cy="65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EED3C87D-2ABC-CA45-AFC7-5EFF8AC54678}" type="slidenum">
              <a:rPr lang="en-US"/>
              <a:pPr/>
              <a:t>‹#›</a:t>
            </a:fld>
            <a:endParaRPr lang="en-US"/>
          </a:p>
        </p:txBody>
      </p:sp>
    </p:spTree>
    <p:extLst>
      <p:ext uri="{BB962C8B-B14F-4D97-AF65-F5344CB8AC3E}">
        <p14:creationId xmlns:p14="http://schemas.microsoft.com/office/powerpoint/2010/main" val="1924408459"/>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9A30454-52F1-B642-B26C-8A4B5CF3265E}" type="slidenum">
              <a:rPr lang="en-US"/>
              <a:pPr/>
              <a:t>‹#›</a:t>
            </a:fld>
            <a:endParaRPr lang="en-US"/>
          </a:p>
        </p:txBody>
      </p:sp>
    </p:spTree>
    <p:extLst>
      <p:ext uri="{BB962C8B-B14F-4D97-AF65-F5344CB8AC3E}">
        <p14:creationId xmlns:p14="http://schemas.microsoft.com/office/powerpoint/2010/main" val="2303415623"/>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4DF84AB5-76A8-0D43-90E7-552478B5DDB7}" type="slidenum">
              <a:rPr lang="en-US"/>
              <a:pPr/>
              <a:t>‹#›</a:t>
            </a:fld>
            <a:endParaRPr lang="en-US"/>
          </a:p>
        </p:txBody>
      </p:sp>
    </p:spTree>
    <p:extLst>
      <p:ext uri="{BB962C8B-B14F-4D97-AF65-F5344CB8AC3E}">
        <p14:creationId xmlns:p14="http://schemas.microsoft.com/office/powerpoint/2010/main" val="2775565068"/>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AF899C1C-89F0-4D40-8E6E-E42E3C3CD62F}" type="slidenum">
              <a:rPr lang="en-US"/>
              <a:pPr/>
              <a:t>‹#›</a:t>
            </a:fld>
            <a:endParaRPr lang="en-US"/>
          </a:p>
        </p:txBody>
      </p:sp>
    </p:spTree>
    <p:extLst>
      <p:ext uri="{BB962C8B-B14F-4D97-AF65-F5344CB8AC3E}">
        <p14:creationId xmlns:p14="http://schemas.microsoft.com/office/powerpoint/2010/main" val="3114496257"/>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CC525434-E9B5-124A-92F7-5BB74623EA5E}" type="slidenum">
              <a:rPr lang="en-US"/>
              <a:pPr/>
              <a:t>‹#›</a:t>
            </a:fld>
            <a:endParaRPr lang="en-US"/>
          </a:p>
        </p:txBody>
      </p:sp>
    </p:spTree>
    <p:extLst>
      <p:ext uri="{BB962C8B-B14F-4D97-AF65-F5344CB8AC3E}">
        <p14:creationId xmlns:p14="http://schemas.microsoft.com/office/powerpoint/2010/main" val="3769975696"/>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823B5D1-BF19-394C-8D10-B5193C9F3F25}" type="slidenum">
              <a:rPr lang="en-US"/>
              <a:pPr/>
              <a:t>‹#›</a:t>
            </a:fld>
            <a:endParaRPr lang="en-US"/>
          </a:p>
        </p:txBody>
      </p:sp>
    </p:spTree>
    <p:extLst>
      <p:ext uri="{BB962C8B-B14F-4D97-AF65-F5344CB8AC3E}">
        <p14:creationId xmlns:p14="http://schemas.microsoft.com/office/powerpoint/2010/main" val="1925568965"/>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3329565-0C22-D04F-AFCE-5A3788B50FF5}" type="slidenum">
              <a:rPr lang="en-US"/>
              <a:pPr/>
              <a:t>‹#›</a:t>
            </a:fld>
            <a:endParaRPr lang="en-US"/>
          </a:p>
        </p:txBody>
      </p:sp>
    </p:spTree>
    <p:extLst>
      <p:ext uri="{BB962C8B-B14F-4D97-AF65-F5344CB8AC3E}">
        <p14:creationId xmlns:p14="http://schemas.microsoft.com/office/powerpoint/2010/main" val="3895448654"/>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215900"/>
            <a:ext cx="2927350"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215900"/>
            <a:ext cx="8629650" cy="845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6BFA06C-8F8A-144B-9ED1-9D00E7EEAFDC}" type="slidenum">
              <a:rPr lang="en-US"/>
              <a:pPr/>
              <a:t>‹#›</a:t>
            </a:fld>
            <a:endParaRPr lang="en-US"/>
          </a:p>
        </p:txBody>
      </p:sp>
    </p:spTree>
    <p:extLst>
      <p:ext uri="{BB962C8B-B14F-4D97-AF65-F5344CB8AC3E}">
        <p14:creationId xmlns:p14="http://schemas.microsoft.com/office/powerpoint/2010/main" val="52141269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png"/><Relationship Id="rId14" Type="http://schemas.openxmlformats.org/officeDocument/2006/relationships/image" Target="../media/image3.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png"/><Relationship Id="rId14" Type="http://schemas.openxmlformats.org/officeDocument/2006/relationships/image" Target="../media/image3.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Text Box 1"/>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chemeClr val="tx1"/>
                </a:solidFill>
                <a:effectLst>
                  <a:outerShdw blurRad="38100" dist="38100" dir="2700000" algn="tl">
                    <a:srgbClr val="000000"/>
                  </a:outerShdw>
                </a:effectLst>
                <a:latin typeface="+mn-lt"/>
                <a:ea typeface="ＭＳ Ｐゴシック" charset="0"/>
                <a:cs typeface="Constantia" charset="0"/>
                <a:sym typeface="Constantia"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fld id="{63DA0116-40AD-C248-BD1A-ECF61C409594}"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xmlns:p14="http://schemas.microsoft.com/office/powerpoint/2010/mai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0"/>
        <a:buChar char=""/>
        <a:defRPr sz="3600">
          <a:solidFill>
            <a:schemeClr val="tx1"/>
          </a:solidFill>
          <a:latin typeface="+mn-lt"/>
          <a:ea typeface="+mn-ea"/>
          <a:cs typeface="+mn-cs"/>
          <a:sym typeface="Constantia" charset="0"/>
        </a:defRPr>
      </a:lvl1pPr>
      <a:lvl2pPr marL="639763" indent="-274638" algn="l" rtl="0" fontAlgn="base">
        <a:spcBef>
          <a:spcPts val="400"/>
        </a:spcBef>
        <a:spcAft>
          <a:spcPct val="0"/>
        </a:spcAft>
        <a:buClr>
          <a:srgbClr val="BB7527"/>
        </a:buClr>
        <a:buSzPct val="85000"/>
        <a:buFont typeface="Wingdings 2" charset="0"/>
        <a:buChar char=""/>
        <a:defRPr sz="3400">
          <a:solidFill>
            <a:srgbClr val="ECE9C6"/>
          </a:solidFill>
          <a:latin typeface="+mn-lt"/>
          <a:ea typeface="+mn-ea"/>
          <a:cs typeface="+mn-cs"/>
          <a:sym typeface="Constantia" charset="0"/>
        </a:defRPr>
      </a:lvl2pPr>
      <a:lvl3pPr marL="1004888" indent="-228600" algn="l" rtl="0" fontAlgn="base">
        <a:spcBef>
          <a:spcPts val="400"/>
        </a:spcBef>
        <a:spcAft>
          <a:spcPct val="0"/>
        </a:spcAft>
        <a:buClr>
          <a:srgbClr val="9C6120"/>
        </a:buClr>
        <a:buSzPct val="85000"/>
        <a:buFont typeface="Wingdings 2" charset="0"/>
        <a:buChar char=""/>
        <a:defRPr sz="2800">
          <a:solidFill>
            <a:schemeClr val="tx1"/>
          </a:solidFill>
          <a:latin typeface="+mn-lt"/>
          <a:ea typeface="+mn-ea"/>
          <a:cs typeface="+mn-cs"/>
          <a:sym typeface="Constantia" charset="0"/>
        </a:defRPr>
      </a:lvl3pPr>
      <a:lvl4pPr marL="1279525" indent="-228600" algn="l" rtl="0" fontAlgn="base">
        <a:spcBef>
          <a:spcPts val="400"/>
        </a:spcBef>
        <a:spcAft>
          <a:spcPct val="0"/>
        </a:spcAft>
        <a:buClr>
          <a:srgbClr val="BB7527"/>
        </a:buClr>
        <a:buSzPct val="85000"/>
        <a:buFont typeface="Wingdings 2" charset="0"/>
        <a:buChar char=""/>
        <a:defRPr sz="2600">
          <a:solidFill>
            <a:schemeClr val="tx1"/>
          </a:solidFill>
          <a:latin typeface="+mn-lt"/>
          <a:ea typeface="+mn-ea"/>
          <a:cs typeface="+mn-cs"/>
          <a:sym typeface="Constantia" charset="0"/>
        </a:defRPr>
      </a:lvl4pPr>
      <a:lvl5pPr marL="15541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5pPr>
      <a:lvl6pPr marL="20113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6pPr>
      <a:lvl7pPr marL="24685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7pPr>
      <a:lvl8pPr marL="29257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8pPr>
      <a:lvl9pPr marL="33829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14">
            <a:extLst>
              <a:ext uri="{28A0092B-C50C-407E-A947-70E740481C1C}">
                <a14:useLocalDpi xmlns:a14="http://schemas.microsoft.com/office/drawing/2010/main" val="0"/>
              </a:ext>
            </a:extLst>
          </a:blip>
          <a:srcRect l="6488" t="3635" r="6093" b="6306"/>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10242" name="Rectangle 2"/>
          <p:cNvSpPr>
            <a:spLocks noChangeArrowheads="1"/>
          </p:cNvSpPr>
          <p:nvPr>
            <p:ph type="body" idx="1"/>
          </p:nvPr>
        </p:nvSpPr>
        <p:spPr bwMode="auto">
          <a:xfrm>
            <a:off x="647700" y="2171700"/>
            <a:ext cx="11709400" cy="650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Constantia" charset="0"/>
              </a:rPr>
              <a:t>Click to edit Master text styles</a:t>
            </a:r>
          </a:p>
          <a:p>
            <a:pPr lvl="1"/>
            <a:r>
              <a:rPr lang="en-US">
                <a:sym typeface="Constantia" charset="0"/>
              </a:rPr>
              <a:t>Second level</a:t>
            </a:r>
          </a:p>
          <a:p>
            <a:pPr lvl="2"/>
            <a:r>
              <a:rPr lang="en-US">
                <a:sym typeface="Constantia" charset="0"/>
              </a:rPr>
              <a:t>Third level</a:t>
            </a:r>
          </a:p>
          <a:p>
            <a:pPr lvl="3"/>
            <a:r>
              <a:rPr lang="en-US">
                <a:sym typeface="Constantia" charset="0"/>
              </a:rPr>
              <a:t>Fourth level</a:t>
            </a:r>
          </a:p>
          <a:p>
            <a:pPr lvl="4"/>
            <a:r>
              <a:rPr lang="en-US">
                <a:sym typeface="Constantia" charset="0"/>
              </a:rPr>
              <a:t>Fifth level</a:t>
            </a:r>
          </a:p>
        </p:txBody>
      </p:sp>
      <p:sp>
        <p:nvSpPr>
          <p:cNvPr id="10243" name="Text Box 3"/>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rgbClr val="ECE9C6"/>
                </a:solidFill>
                <a:effectLst>
                  <a:outerShdw blurRad="38100" dist="38100" dir="2700000" algn="tl">
                    <a:srgbClr val="FFFFFF"/>
                  </a:outerShdw>
                </a:effectLst>
                <a:latin typeface="+mn-lt"/>
                <a:ea typeface="ＭＳ Ｐゴシック" charset="0"/>
                <a:cs typeface="Constantia" charset="0"/>
                <a:sym typeface="Constantia"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fld id="{504744D2-7CED-1041-B46D-F6154C0D690A}" type="slidenum">
              <a:rPr lang="en-US"/>
              <a:pPr/>
              <a:t>‹#›</a:t>
            </a:fld>
            <a:endParaRPr lang="en-US"/>
          </a:p>
        </p:txBody>
      </p:sp>
      <p:sp>
        <p:nvSpPr>
          <p:cNvPr id="10244" name="Rectangle 4"/>
          <p:cNvSpPr>
            <a:spLocks noChangeArrowheads="1"/>
          </p:cNvSpPr>
          <p:nvPr>
            <p:ph type="title"/>
          </p:nvPr>
        </p:nvSpPr>
        <p:spPr bwMode="auto">
          <a:xfrm>
            <a:off x="647700" y="215900"/>
            <a:ext cx="117094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Constantia" charset="0"/>
              </a:rPr>
              <a:t>Click to edit Master title style</a:t>
            </a:r>
          </a:p>
        </p:txBody>
      </p:sp>
      <p:pic>
        <p:nvPicPr>
          <p:cNvPr id="10245" name="Picture 5"/>
          <p:cNvPicPr>
            <a:picLocks noChangeAspect="1" noChangeArrowheads="1"/>
          </p:cNvPicPr>
          <p:nvPr/>
        </p:nvPicPr>
        <p:blipFill>
          <a:blip r:embed="rId15">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xmlns:p14="http://schemas.microsoft.com/office/powerpoint/2010/mai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0"/>
        <a:buChar char=""/>
        <a:defRPr sz="3600">
          <a:solidFill>
            <a:schemeClr val="tx1"/>
          </a:solidFill>
          <a:latin typeface="+mn-lt"/>
          <a:ea typeface="+mn-ea"/>
          <a:cs typeface="+mn-cs"/>
          <a:sym typeface="Constantia" charset="0"/>
        </a:defRPr>
      </a:lvl1pPr>
      <a:lvl2pPr marL="601663" indent="-274638" algn="l" rtl="0" fontAlgn="base">
        <a:spcBef>
          <a:spcPts val="400"/>
        </a:spcBef>
        <a:spcAft>
          <a:spcPct val="0"/>
        </a:spcAft>
        <a:buClr>
          <a:srgbClr val="BB7527"/>
        </a:buClr>
        <a:buSzPct val="85000"/>
        <a:buFont typeface="Wingdings 2" charset="0"/>
        <a:buChar char=""/>
        <a:defRPr sz="3400">
          <a:solidFill>
            <a:srgbClr val="ECE9C6"/>
          </a:solidFill>
          <a:latin typeface="+mn-lt"/>
          <a:ea typeface="+mn-ea"/>
          <a:cs typeface="+mn-cs"/>
          <a:sym typeface="Constantia" charset="0"/>
        </a:defRPr>
      </a:lvl2pPr>
      <a:lvl3pPr marL="966788" indent="-228600" algn="l" rtl="0" fontAlgn="base">
        <a:spcBef>
          <a:spcPts val="400"/>
        </a:spcBef>
        <a:spcAft>
          <a:spcPct val="0"/>
        </a:spcAft>
        <a:buClr>
          <a:srgbClr val="9C6120"/>
        </a:buClr>
        <a:buSzPct val="85000"/>
        <a:buFont typeface="Wingdings 2" charset="0"/>
        <a:buChar char=""/>
        <a:defRPr sz="2800">
          <a:solidFill>
            <a:schemeClr val="tx1"/>
          </a:solidFill>
          <a:latin typeface="+mn-lt"/>
          <a:ea typeface="+mn-ea"/>
          <a:cs typeface="+mn-cs"/>
          <a:sym typeface="Constantia" charset="0"/>
        </a:defRPr>
      </a:lvl3pPr>
      <a:lvl4pPr marL="1241425" indent="-228600" algn="l" rtl="0" fontAlgn="base">
        <a:spcBef>
          <a:spcPts val="400"/>
        </a:spcBef>
        <a:spcAft>
          <a:spcPct val="0"/>
        </a:spcAft>
        <a:buClr>
          <a:srgbClr val="BB7527"/>
        </a:buClr>
        <a:buSzPct val="85000"/>
        <a:buFont typeface="Wingdings 2" charset="0"/>
        <a:buChar char=""/>
        <a:defRPr sz="2600">
          <a:solidFill>
            <a:schemeClr val="tx1"/>
          </a:solidFill>
          <a:latin typeface="+mn-lt"/>
          <a:ea typeface="+mn-ea"/>
          <a:cs typeface="+mn-cs"/>
          <a:sym typeface="Constantia" charset="0"/>
        </a:defRPr>
      </a:lvl4pPr>
      <a:lvl5pPr marL="15160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5pPr>
      <a:lvl6pPr marL="19732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6pPr>
      <a:lvl7pPr marL="24304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7pPr>
      <a:lvl8pPr marL="28876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8pPr>
      <a:lvl9pPr marL="33448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14">
            <a:extLst>
              <a:ext uri="{28A0092B-C50C-407E-A947-70E740481C1C}">
                <a14:useLocalDpi xmlns:a14="http://schemas.microsoft.com/office/drawing/2010/main" val="0"/>
              </a:ext>
            </a:extLst>
          </a:blip>
          <a:srcRect l="6488" t="3635" r="6093" b="6306"/>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11266" name="Text Box 2"/>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chemeClr val="tx1"/>
                </a:solidFill>
                <a:effectLst>
                  <a:outerShdw blurRad="38100" dist="38100" dir="2700000" algn="tl">
                    <a:srgbClr val="808080"/>
                  </a:outerShdw>
                </a:effectLst>
                <a:latin typeface="+mn-lt"/>
                <a:ea typeface="ＭＳ Ｐゴシック" charset="0"/>
                <a:cs typeface="Constantia" charset="0"/>
                <a:sym typeface="Constantia"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fld id="{23D1CC04-298A-EA48-B8A8-1AA0C5CA2B4B}"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xmlns:p14="http://schemas.microsoft.com/office/powerpoint/2010/mai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0"/>
        <a:buChar char=""/>
        <a:defRPr sz="3600">
          <a:solidFill>
            <a:schemeClr val="tx1"/>
          </a:solidFill>
          <a:latin typeface="+mn-lt"/>
          <a:ea typeface="+mn-ea"/>
          <a:cs typeface="+mn-cs"/>
          <a:sym typeface="Constantia" charset="0"/>
        </a:defRPr>
      </a:lvl1pPr>
      <a:lvl2pPr marL="639763" indent="-274638" algn="l" rtl="0" fontAlgn="base">
        <a:spcBef>
          <a:spcPts val="400"/>
        </a:spcBef>
        <a:spcAft>
          <a:spcPct val="0"/>
        </a:spcAft>
        <a:buClr>
          <a:srgbClr val="BB7527"/>
        </a:buClr>
        <a:buSzPct val="85000"/>
        <a:buFont typeface="Wingdings 2" charset="0"/>
        <a:buChar char=""/>
        <a:defRPr sz="3400">
          <a:solidFill>
            <a:srgbClr val="ECE9C6"/>
          </a:solidFill>
          <a:latin typeface="+mn-lt"/>
          <a:ea typeface="+mn-ea"/>
          <a:cs typeface="+mn-cs"/>
          <a:sym typeface="Constantia" charset="0"/>
        </a:defRPr>
      </a:lvl2pPr>
      <a:lvl3pPr marL="1004888" indent="-228600" algn="l" rtl="0" fontAlgn="base">
        <a:spcBef>
          <a:spcPts val="400"/>
        </a:spcBef>
        <a:spcAft>
          <a:spcPct val="0"/>
        </a:spcAft>
        <a:buClr>
          <a:srgbClr val="9C6120"/>
        </a:buClr>
        <a:buSzPct val="85000"/>
        <a:buFont typeface="Wingdings 2" charset="0"/>
        <a:buChar char=""/>
        <a:defRPr sz="2800">
          <a:solidFill>
            <a:schemeClr val="tx1"/>
          </a:solidFill>
          <a:latin typeface="+mn-lt"/>
          <a:ea typeface="+mn-ea"/>
          <a:cs typeface="+mn-cs"/>
          <a:sym typeface="Constantia" charset="0"/>
        </a:defRPr>
      </a:lvl3pPr>
      <a:lvl4pPr marL="1279525" indent="-228600" algn="l" rtl="0" fontAlgn="base">
        <a:spcBef>
          <a:spcPts val="400"/>
        </a:spcBef>
        <a:spcAft>
          <a:spcPct val="0"/>
        </a:spcAft>
        <a:buClr>
          <a:srgbClr val="BB7527"/>
        </a:buClr>
        <a:buSzPct val="85000"/>
        <a:buFont typeface="Wingdings 2" charset="0"/>
        <a:buChar char=""/>
        <a:defRPr sz="2600">
          <a:solidFill>
            <a:schemeClr val="tx1"/>
          </a:solidFill>
          <a:latin typeface="+mn-lt"/>
          <a:ea typeface="+mn-ea"/>
          <a:cs typeface="+mn-cs"/>
          <a:sym typeface="Constantia" charset="0"/>
        </a:defRPr>
      </a:lvl4pPr>
      <a:lvl5pPr marL="15541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5pPr>
      <a:lvl6pPr marL="20113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6pPr>
      <a:lvl7pPr marL="24685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7pPr>
      <a:lvl8pPr marL="29257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8pPr>
      <a:lvl9pPr marL="33829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Text Box 1"/>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chemeClr val="tx1"/>
                </a:solidFill>
                <a:effectLst>
                  <a:outerShdw blurRad="38100" dist="38100" dir="2700000" algn="tl">
                    <a:srgbClr val="000000"/>
                  </a:outerShdw>
                </a:effectLst>
                <a:latin typeface="+mn-lt"/>
                <a:ea typeface="ＭＳ Ｐゴシック" charset="0"/>
                <a:cs typeface="Constantia" charset="0"/>
                <a:sym typeface="Constantia"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fld id="{088CE3A1-DF28-5745-97F3-98D2ADEC0B47}" type="slidenum">
              <a:rPr lang="en-US"/>
              <a:pPr/>
              <a:t>‹#›</a:t>
            </a:fld>
            <a:endParaRPr lang="en-US"/>
          </a:p>
        </p:txBody>
      </p:sp>
      <p:sp>
        <p:nvSpPr>
          <p:cNvPr id="2050" name="Rectangle 2"/>
          <p:cNvSpPr>
            <a:spLocks noChangeArrowheads="1"/>
          </p:cNvSpPr>
          <p:nvPr>
            <p:ph type="title"/>
          </p:nvPr>
        </p:nvSpPr>
        <p:spPr bwMode="auto">
          <a:xfrm>
            <a:off x="647700" y="215900"/>
            <a:ext cx="117094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Constantia" charset="0"/>
              </a:rPr>
              <a:t>Click to edit Master title style</a:t>
            </a:r>
          </a:p>
        </p:txBody>
      </p:sp>
    </p:spTree>
  </p:cSld>
  <p:clrMap bg1="dk2" tx1="lt1" bg2="dk1"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xmlns:p14="http://schemas.microsoft.com/office/powerpoint/2010/mai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0"/>
        <a:buChar char=""/>
        <a:defRPr sz="3600">
          <a:solidFill>
            <a:schemeClr val="tx1"/>
          </a:solidFill>
          <a:latin typeface="+mn-lt"/>
          <a:ea typeface="+mn-ea"/>
          <a:cs typeface="+mn-cs"/>
          <a:sym typeface="Constantia" charset="0"/>
        </a:defRPr>
      </a:lvl1pPr>
      <a:lvl2pPr marL="639763" indent="-274638" algn="l" rtl="0" fontAlgn="base">
        <a:spcBef>
          <a:spcPts val="400"/>
        </a:spcBef>
        <a:spcAft>
          <a:spcPct val="0"/>
        </a:spcAft>
        <a:buClr>
          <a:srgbClr val="BB7527"/>
        </a:buClr>
        <a:buSzPct val="85000"/>
        <a:buFont typeface="Wingdings 2" charset="0"/>
        <a:buChar char=""/>
        <a:defRPr sz="3400">
          <a:solidFill>
            <a:srgbClr val="ECE9C6"/>
          </a:solidFill>
          <a:latin typeface="+mn-lt"/>
          <a:ea typeface="+mn-ea"/>
          <a:cs typeface="+mn-cs"/>
          <a:sym typeface="Constantia" charset="0"/>
        </a:defRPr>
      </a:lvl2pPr>
      <a:lvl3pPr marL="1004888" indent="-228600" algn="l" rtl="0" fontAlgn="base">
        <a:spcBef>
          <a:spcPts val="400"/>
        </a:spcBef>
        <a:spcAft>
          <a:spcPct val="0"/>
        </a:spcAft>
        <a:buClr>
          <a:srgbClr val="9C6120"/>
        </a:buClr>
        <a:buSzPct val="85000"/>
        <a:buFont typeface="Wingdings 2" charset="0"/>
        <a:buChar char=""/>
        <a:defRPr sz="2800">
          <a:solidFill>
            <a:schemeClr val="tx1"/>
          </a:solidFill>
          <a:latin typeface="+mn-lt"/>
          <a:ea typeface="+mn-ea"/>
          <a:cs typeface="+mn-cs"/>
          <a:sym typeface="Constantia" charset="0"/>
        </a:defRPr>
      </a:lvl3pPr>
      <a:lvl4pPr marL="1279525" indent="-228600" algn="l" rtl="0" fontAlgn="base">
        <a:spcBef>
          <a:spcPts val="400"/>
        </a:spcBef>
        <a:spcAft>
          <a:spcPct val="0"/>
        </a:spcAft>
        <a:buClr>
          <a:srgbClr val="BB7527"/>
        </a:buClr>
        <a:buSzPct val="85000"/>
        <a:buFont typeface="Wingdings 2" charset="0"/>
        <a:buChar char=""/>
        <a:defRPr sz="2600">
          <a:solidFill>
            <a:schemeClr val="tx1"/>
          </a:solidFill>
          <a:latin typeface="+mn-lt"/>
          <a:ea typeface="+mn-ea"/>
          <a:cs typeface="+mn-cs"/>
          <a:sym typeface="Constantia" charset="0"/>
        </a:defRPr>
      </a:lvl4pPr>
      <a:lvl5pPr marL="15541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5pPr>
      <a:lvl6pPr marL="20113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6pPr>
      <a:lvl7pPr marL="24685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7pPr>
      <a:lvl8pPr marL="29257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8pPr>
      <a:lvl9pPr marL="33829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Text Box 1"/>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chemeClr val="tx1"/>
                </a:solidFill>
                <a:effectLst>
                  <a:outerShdw blurRad="38100" dist="38100" dir="2700000" algn="tl">
                    <a:srgbClr val="000000"/>
                  </a:outerShdw>
                </a:effectLst>
                <a:latin typeface="+mn-lt"/>
                <a:ea typeface="ＭＳ Ｐゴシック" charset="0"/>
                <a:cs typeface="Constantia" charset="0"/>
                <a:sym typeface="Constantia"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fld id="{A41FE2B2-5F4A-7E42-936B-08FE0DB57205}" type="slidenum">
              <a:rPr lang="en-US"/>
              <a:pPr/>
              <a:t>‹#›</a:t>
            </a:fld>
            <a:endParaRPr lang="en-US"/>
          </a:p>
        </p:txBody>
      </p:sp>
      <p:sp>
        <p:nvSpPr>
          <p:cNvPr id="3074" name="Rectangle 2"/>
          <p:cNvSpPr>
            <a:spLocks noChangeArrowheads="1"/>
          </p:cNvSpPr>
          <p:nvPr>
            <p:ph type="title"/>
          </p:nvPr>
        </p:nvSpPr>
        <p:spPr bwMode="auto">
          <a:xfrm>
            <a:off x="647700" y="215900"/>
            <a:ext cx="117094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Constantia" charset="0"/>
              </a:rPr>
              <a:t>Click to edit Master title style</a:t>
            </a:r>
          </a:p>
        </p:txBody>
      </p:sp>
    </p:spTree>
  </p:cSld>
  <p:clrMap bg1="dk2" tx1="lt1" bg2="dk1"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xmlns:p14="http://schemas.microsoft.com/office/powerpoint/2010/mai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0"/>
        <a:buChar char=""/>
        <a:defRPr sz="3600">
          <a:solidFill>
            <a:schemeClr val="tx1"/>
          </a:solidFill>
          <a:latin typeface="+mn-lt"/>
          <a:ea typeface="+mn-ea"/>
          <a:cs typeface="+mn-cs"/>
          <a:sym typeface="Constantia" charset="0"/>
        </a:defRPr>
      </a:lvl1pPr>
      <a:lvl2pPr marL="639763" indent="-274638" algn="l" rtl="0" fontAlgn="base">
        <a:spcBef>
          <a:spcPts val="400"/>
        </a:spcBef>
        <a:spcAft>
          <a:spcPct val="0"/>
        </a:spcAft>
        <a:buClr>
          <a:srgbClr val="BB7527"/>
        </a:buClr>
        <a:buSzPct val="85000"/>
        <a:buFont typeface="Wingdings 2" charset="0"/>
        <a:buChar char=""/>
        <a:defRPr sz="3400">
          <a:solidFill>
            <a:srgbClr val="ECE9C6"/>
          </a:solidFill>
          <a:latin typeface="+mn-lt"/>
          <a:ea typeface="+mn-ea"/>
          <a:cs typeface="+mn-cs"/>
          <a:sym typeface="Constantia" charset="0"/>
        </a:defRPr>
      </a:lvl2pPr>
      <a:lvl3pPr marL="1004888" indent="-228600" algn="l" rtl="0" fontAlgn="base">
        <a:spcBef>
          <a:spcPts val="400"/>
        </a:spcBef>
        <a:spcAft>
          <a:spcPct val="0"/>
        </a:spcAft>
        <a:buClr>
          <a:srgbClr val="9C6120"/>
        </a:buClr>
        <a:buSzPct val="85000"/>
        <a:buFont typeface="Wingdings 2" charset="0"/>
        <a:buChar char=""/>
        <a:defRPr sz="2800">
          <a:solidFill>
            <a:schemeClr val="tx1"/>
          </a:solidFill>
          <a:latin typeface="+mn-lt"/>
          <a:ea typeface="+mn-ea"/>
          <a:cs typeface="+mn-cs"/>
          <a:sym typeface="Constantia" charset="0"/>
        </a:defRPr>
      </a:lvl3pPr>
      <a:lvl4pPr marL="1279525" indent="-228600" algn="l" rtl="0" fontAlgn="base">
        <a:spcBef>
          <a:spcPts val="400"/>
        </a:spcBef>
        <a:spcAft>
          <a:spcPct val="0"/>
        </a:spcAft>
        <a:buClr>
          <a:srgbClr val="BB7527"/>
        </a:buClr>
        <a:buSzPct val="85000"/>
        <a:buFont typeface="Wingdings 2" charset="0"/>
        <a:buChar char=""/>
        <a:defRPr sz="2600">
          <a:solidFill>
            <a:schemeClr val="tx1"/>
          </a:solidFill>
          <a:latin typeface="+mn-lt"/>
          <a:ea typeface="+mn-ea"/>
          <a:cs typeface="+mn-cs"/>
          <a:sym typeface="Constantia" charset="0"/>
        </a:defRPr>
      </a:lvl4pPr>
      <a:lvl5pPr marL="15541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5pPr>
      <a:lvl6pPr marL="20113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6pPr>
      <a:lvl7pPr marL="24685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7pPr>
      <a:lvl8pPr marL="29257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8pPr>
      <a:lvl9pPr marL="33829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4098" name="Rectangle 2"/>
          <p:cNvSpPr>
            <a:spLocks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14">
            <a:extLst>
              <a:ext uri="{28A0092B-C50C-407E-A947-70E740481C1C}">
                <a14:useLocalDpi xmlns:a14="http://schemas.microsoft.com/office/drawing/2010/main" val="0"/>
              </a:ext>
            </a:extLst>
          </a:blip>
          <a:srcRect l="6488" t="3635" r="6093" b="6306"/>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5122" name="Rectangle 2"/>
          <p:cNvSpPr>
            <a:spLocks noChangeArrowheads="1"/>
          </p:cNvSpPr>
          <p:nvPr>
            <p:ph type="body" idx="1"/>
          </p:nvPr>
        </p:nvSpPr>
        <p:spPr bwMode="auto">
          <a:xfrm>
            <a:off x="2159000" y="2055813"/>
            <a:ext cx="8686800" cy="5868987"/>
          </a:xfrm>
          <a:prstGeom prst="rect">
            <a:avLst/>
          </a:prstGeom>
          <a:noFill/>
          <a:ln>
            <a:noFill/>
          </a:ln>
          <a:effectLst>
            <a:outerShdw blurRad="508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Constantia Bold" charset="0"/>
              </a:rPr>
              <a:t>Click to edit Master text styles</a:t>
            </a:r>
          </a:p>
          <a:p>
            <a:pPr lvl="1"/>
            <a:r>
              <a:rPr lang="en-US">
                <a:sym typeface="Constantia" charset="0"/>
              </a:rPr>
              <a:t>Second level</a:t>
            </a:r>
          </a:p>
          <a:p>
            <a:pPr lvl="2"/>
            <a:r>
              <a:rPr lang="en-US">
                <a:sym typeface="Constantia" charset="0"/>
              </a:rPr>
              <a:t>Third level</a:t>
            </a:r>
          </a:p>
          <a:p>
            <a:pPr lvl="3"/>
            <a:r>
              <a:rPr lang="en-US">
                <a:sym typeface="Constantia" charset="0"/>
              </a:rPr>
              <a:t>Fourth level</a:t>
            </a:r>
          </a:p>
          <a:p>
            <a:pPr lvl="4"/>
            <a:r>
              <a:rPr lang="en-US">
                <a:sym typeface="Constantia" charset="0"/>
              </a:rPr>
              <a:t>Fifth level</a:t>
            </a:r>
          </a:p>
        </p:txBody>
      </p:sp>
      <p:sp>
        <p:nvSpPr>
          <p:cNvPr id="5123" name="Text Box 3"/>
          <p:cNvSpPr txBox="1">
            <a:spLocks noChangeArrowheads="1"/>
          </p:cNvSpPr>
          <p:nvPr>
            <p:ph type="sldNum" sz="quarter" idx="4"/>
          </p:nvPr>
        </p:nvSpPr>
        <p:spPr bwMode="auto">
          <a:xfrm>
            <a:off x="12406313" y="215900"/>
            <a:ext cx="38100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chemeClr val="tx1"/>
                </a:solidFill>
                <a:effectLst>
                  <a:outerShdw blurRad="38100" dist="38100" dir="2700000" algn="tl">
                    <a:srgbClr val="000000"/>
                  </a:outerShdw>
                </a:effectLst>
                <a:latin typeface="+mj-lt"/>
                <a:ea typeface="ＭＳ Ｐゴシック" charset="0"/>
                <a:cs typeface="Constantia" charset="0"/>
                <a:sym typeface="Constantia"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fld id="{84000363-67FD-6941-A04F-22BF93BC47A4}"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xmlns:p14="http://schemas.microsoft.com/office/powerpoint/2010/mai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1700"/>
        </a:spcBef>
        <a:spcAft>
          <a:spcPct val="0"/>
        </a:spcAft>
        <a:buClr>
          <a:srgbClr val="D6862D"/>
        </a:buClr>
        <a:buSzPct val="85000"/>
        <a:buFont typeface="Wingdings 2" charset="0"/>
        <a:buChar char=""/>
        <a:defRPr sz="3800">
          <a:solidFill>
            <a:srgbClr val="000000"/>
          </a:solidFill>
          <a:latin typeface="+mn-lt"/>
          <a:ea typeface="+mn-ea"/>
          <a:cs typeface="+mn-cs"/>
          <a:sym typeface="Constantia Bold" charset="0"/>
        </a:defRPr>
      </a:lvl1pPr>
      <a:lvl2pPr marL="601663" indent="-274638" algn="l" rtl="0" fontAlgn="base">
        <a:lnSpc>
          <a:spcPts val="4200"/>
        </a:lnSpc>
        <a:spcBef>
          <a:spcPts val="400"/>
        </a:spcBef>
        <a:spcAft>
          <a:spcPct val="0"/>
        </a:spcAft>
        <a:buClr>
          <a:srgbClr val="BB7527"/>
        </a:buClr>
        <a:buSzPct val="85000"/>
        <a:buFont typeface="Wingdings 2" charset="0"/>
        <a:buChar char=""/>
        <a:defRPr sz="5200">
          <a:solidFill>
            <a:srgbClr val="000000"/>
          </a:solidFill>
          <a:latin typeface="+mj-lt"/>
          <a:ea typeface="+mj-ea"/>
          <a:cs typeface="+mj-cs"/>
          <a:sym typeface="Constantia" charset="0"/>
        </a:defRPr>
      </a:lvl2pPr>
      <a:lvl3pPr marL="966788" indent="-228600" algn="l" rtl="0" fontAlgn="base">
        <a:spcBef>
          <a:spcPts val="400"/>
        </a:spcBef>
        <a:spcAft>
          <a:spcPct val="0"/>
        </a:spcAft>
        <a:buClr>
          <a:srgbClr val="9C6120"/>
        </a:buClr>
        <a:buSzPct val="85000"/>
        <a:buFont typeface="Wingdings 2" charset="0"/>
        <a:buChar char=""/>
        <a:defRPr sz="5200">
          <a:solidFill>
            <a:srgbClr val="000000"/>
          </a:solidFill>
          <a:latin typeface="+mj-lt"/>
          <a:ea typeface="+mj-ea"/>
          <a:cs typeface="+mj-cs"/>
          <a:sym typeface="Constantia" charset="0"/>
        </a:defRPr>
      </a:lvl3pPr>
      <a:lvl4pPr marL="1241425" indent="-228600" algn="l" rtl="0" fontAlgn="base">
        <a:spcBef>
          <a:spcPts val="400"/>
        </a:spcBef>
        <a:spcAft>
          <a:spcPct val="0"/>
        </a:spcAft>
        <a:buClr>
          <a:srgbClr val="BB7527"/>
        </a:buClr>
        <a:buSzPct val="85000"/>
        <a:buFont typeface="Wingdings 2" charset="0"/>
        <a:buChar char=""/>
        <a:defRPr sz="5200">
          <a:solidFill>
            <a:srgbClr val="000000"/>
          </a:solidFill>
          <a:latin typeface="+mj-lt"/>
          <a:ea typeface="+mj-ea"/>
          <a:cs typeface="+mj-cs"/>
          <a:sym typeface="Constantia" charset="0"/>
        </a:defRPr>
      </a:lvl4pPr>
      <a:lvl5pPr marL="1516063" indent="-228600" algn="l" rtl="0" fontAlgn="base">
        <a:spcBef>
          <a:spcPts val="400"/>
        </a:spcBef>
        <a:spcAft>
          <a:spcPct val="0"/>
        </a:spcAft>
        <a:buClr>
          <a:srgbClr val="BB7527"/>
        </a:buClr>
        <a:buSzPct val="85000"/>
        <a:buFont typeface="Wingdings 2" charset="0"/>
        <a:buChar char=""/>
        <a:defRPr sz="5200">
          <a:solidFill>
            <a:srgbClr val="000000"/>
          </a:solidFill>
          <a:latin typeface="+mj-lt"/>
          <a:ea typeface="+mj-ea"/>
          <a:cs typeface="+mj-cs"/>
          <a:sym typeface="Constantia" charset="0"/>
        </a:defRPr>
      </a:lvl5pPr>
      <a:lvl6pPr marL="1973263" indent="-228600" algn="l" rtl="0" fontAlgn="base">
        <a:spcBef>
          <a:spcPts val="400"/>
        </a:spcBef>
        <a:spcAft>
          <a:spcPct val="0"/>
        </a:spcAft>
        <a:buClr>
          <a:srgbClr val="BB7527"/>
        </a:buClr>
        <a:buSzPct val="85000"/>
        <a:buFont typeface="Wingdings 2" charset="0"/>
        <a:buChar char=""/>
        <a:defRPr sz="5200">
          <a:solidFill>
            <a:srgbClr val="000000"/>
          </a:solidFill>
          <a:latin typeface="+mj-lt"/>
          <a:ea typeface="+mj-ea"/>
          <a:cs typeface="+mj-cs"/>
          <a:sym typeface="Constantia" charset="0"/>
        </a:defRPr>
      </a:lvl6pPr>
      <a:lvl7pPr marL="2430463" indent="-228600" algn="l" rtl="0" fontAlgn="base">
        <a:spcBef>
          <a:spcPts val="400"/>
        </a:spcBef>
        <a:spcAft>
          <a:spcPct val="0"/>
        </a:spcAft>
        <a:buClr>
          <a:srgbClr val="BB7527"/>
        </a:buClr>
        <a:buSzPct val="85000"/>
        <a:buFont typeface="Wingdings 2" charset="0"/>
        <a:buChar char=""/>
        <a:defRPr sz="5200">
          <a:solidFill>
            <a:srgbClr val="000000"/>
          </a:solidFill>
          <a:latin typeface="+mj-lt"/>
          <a:ea typeface="+mj-ea"/>
          <a:cs typeface="+mj-cs"/>
          <a:sym typeface="Constantia" charset="0"/>
        </a:defRPr>
      </a:lvl7pPr>
      <a:lvl8pPr marL="2887663" indent="-228600" algn="l" rtl="0" fontAlgn="base">
        <a:spcBef>
          <a:spcPts val="400"/>
        </a:spcBef>
        <a:spcAft>
          <a:spcPct val="0"/>
        </a:spcAft>
        <a:buClr>
          <a:srgbClr val="BB7527"/>
        </a:buClr>
        <a:buSzPct val="85000"/>
        <a:buFont typeface="Wingdings 2" charset="0"/>
        <a:buChar char=""/>
        <a:defRPr sz="5200">
          <a:solidFill>
            <a:srgbClr val="000000"/>
          </a:solidFill>
          <a:latin typeface="+mj-lt"/>
          <a:ea typeface="+mj-ea"/>
          <a:cs typeface="+mj-cs"/>
          <a:sym typeface="Constantia" charset="0"/>
        </a:defRPr>
      </a:lvl8pPr>
      <a:lvl9pPr marL="3344863" indent="-228600" algn="l" rtl="0" fontAlgn="base">
        <a:spcBef>
          <a:spcPts val="400"/>
        </a:spcBef>
        <a:spcAft>
          <a:spcPct val="0"/>
        </a:spcAft>
        <a:buClr>
          <a:srgbClr val="BB7527"/>
        </a:buClr>
        <a:buSzPct val="85000"/>
        <a:buFont typeface="Wingdings 2" charset="0"/>
        <a:buChar char=""/>
        <a:defRPr sz="5200">
          <a:solidFill>
            <a:srgbClr val="000000"/>
          </a:solidFill>
          <a:latin typeface="+mj-lt"/>
          <a:ea typeface="+mj-ea"/>
          <a:cs typeface="+mj-cs"/>
          <a:sym typeface="Constanti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5" name="Rectangle 1"/>
          <p:cNvSpPr>
            <a:spLocks noChangeArrowheads="1"/>
          </p:cNvSpPr>
          <p:nvPr>
            <p:ph type="body" idx="1"/>
          </p:nvPr>
        </p:nvSpPr>
        <p:spPr bwMode="auto">
          <a:xfrm>
            <a:off x="647700" y="2171700"/>
            <a:ext cx="11709400" cy="650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Constantia" charset="0"/>
              </a:rPr>
              <a:t>Click to edit Master text styles</a:t>
            </a:r>
          </a:p>
          <a:p>
            <a:pPr lvl="1"/>
            <a:r>
              <a:rPr lang="en-US">
                <a:sym typeface="Constantia" charset="0"/>
              </a:rPr>
              <a:t>Second level</a:t>
            </a:r>
          </a:p>
          <a:p>
            <a:pPr lvl="2"/>
            <a:r>
              <a:rPr lang="en-US">
                <a:sym typeface="Constantia" charset="0"/>
              </a:rPr>
              <a:t>Third level</a:t>
            </a:r>
          </a:p>
          <a:p>
            <a:pPr lvl="3"/>
            <a:r>
              <a:rPr lang="en-US">
                <a:sym typeface="Constantia" charset="0"/>
              </a:rPr>
              <a:t>Fourth level</a:t>
            </a:r>
          </a:p>
          <a:p>
            <a:pPr lvl="4"/>
            <a:r>
              <a:rPr lang="en-US">
                <a:sym typeface="Constantia" charset="0"/>
              </a:rPr>
              <a:t>Fifth level</a:t>
            </a:r>
          </a:p>
        </p:txBody>
      </p:sp>
      <p:sp>
        <p:nvSpPr>
          <p:cNvPr id="6146" name="Text Box 2"/>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rgbClr val="ECE9C6"/>
                </a:solidFill>
                <a:effectLst>
                  <a:outerShdw blurRad="38100" dist="38100" dir="2700000" algn="tl">
                    <a:srgbClr val="FFFFFF"/>
                  </a:outerShdw>
                </a:effectLst>
                <a:latin typeface="+mn-lt"/>
                <a:ea typeface="ＭＳ Ｐゴシック" charset="0"/>
                <a:cs typeface="Constantia" charset="0"/>
                <a:sym typeface="Constantia"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fld id="{1E64826E-F9EF-6646-9A92-5B94D7EC6AD2}" type="slidenum">
              <a:rPr lang="en-US"/>
              <a:pPr/>
              <a:t>‹#›</a:t>
            </a:fld>
            <a:endParaRPr lang="en-US"/>
          </a:p>
        </p:txBody>
      </p:sp>
      <p:sp>
        <p:nvSpPr>
          <p:cNvPr id="6147" name="Rectangle 3"/>
          <p:cNvSpPr>
            <a:spLocks noChangeArrowheads="1"/>
          </p:cNvSpPr>
          <p:nvPr>
            <p:ph type="title"/>
          </p:nvPr>
        </p:nvSpPr>
        <p:spPr bwMode="auto">
          <a:xfrm>
            <a:off x="647700" y="215900"/>
            <a:ext cx="117094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Constantia" charset="0"/>
              </a:rPr>
              <a:t>Click to edit Master title style</a:t>
            </a:r>
          </a:p>
        </p:txBody>
      </p:sp>
      <p:pic>
        <p:nvPicPr>
          <p:cNvPr id="6148" name="Picture 4"/>
          <p:cNvPicPr>
            <a:picLocks noChangeAspect="1" noChangeArrowheads="1"/>
          </p:cNvPicPr>
          <p:nvPr/>
        </p:nvPicPr>
        <p:blipFill>
          <a:blip r:embed="rId14">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xmlns:p14="http://schemas.microsoft.com/office/powerpoint/2010/mai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0"/>
        <a:buChar char=""/>
        <a:defRPr sz="3600">
          <a:solidFill>
            <a:schemeClr val="tx1"/>
          </a:solidFill>
          <a:latin typeface="+mn-lt"/>
          <a:ea typeface="+mn-ea"/>
          <a:cs typeface="+mn-cs"/>
          <a:sym typeface="Constantia" charset="0"/>
        </a:defRPr>
      </a:lvl1pPr>
      <a:lvl2pPr marL="601663" indent="-274638" algn="l" rtl="0" fontAlgn="base">
        <a:spcBef>
          <a:spcPts val="400"/>
        </a:spcBef>
        <a:spcAft>
          <a:spcPct val="0"/>
        </a:spcAft>
        <a:buClr>
          <a:srgbClr val="BB7527"/>
        </a:buClr>
        <a:buSzPct val="85000"/>
        <a:buFont typeface="Wingdings 2" charset="0"/>
        <a:buChar char=""/>
        <a:defRPr sz="3400">
          <a:solidFill>
            <a:srgbClr val="ECE9C6"/>
          </a:solidFill>
          <a:latin typeface="+mn-lt"/>
          <a:ea typeface="+mn-ea"/>
          <a:cs typeface="+mn-cs"/>
          <a:sym typeface="Constantia" charset="0"/>
        </a:defRPr>
      </a:lvl2pPr>
      <a:lvl3pPr marL="966788" indent="-228600" algn="l" rtl="0" fontAlgn="base">
        <a:spcBef>
          <a:spcPts val="400"/>
        </a:spcBef>
        <a:spcAft>
          <a:spcPct val="0"/>
        </a:spcAft>
        <a:buClr>
          <a:srgbClr val="9C6120"/>
        </a:buClr>
        <a:buSzPct val="85000"/>
        <a:buFont typeface="Wingdings 2" charset="0"/>
        <a:buChar char=""/>
        <a:defRPr sz="2800">
          <a:solidFill>
            <a:schemeClr val="tx1"/>
          </a:solidFill>
          <a:latin typeface="+mn-lt"/>
          <a:ea typeface="+mn-ea"/>
          <a:cs typeface="+mn-cs"/>
          <a:sym typeface="Constantia" charset="0"/>
        </a:defRPr>
      </a:lvl3pPr>
      <a:lvl4pPr marL="1241425" indent="-228600" algn="l" rtl="0" fontAlgn="base">
        <a:spcBef>
          <a:spcPts val="400"/>
        </a:spcBef>
        <a:spcAft>
          <a:spcPct val="0"/>
        </a:spcAft>
        <a:buClr>
          <a:srgbClr val="BB7527"/>
        </a:buClr>
        <a:buSzPct val="85000"/>
        <a:buFont typeface="Wingdings 2" charset="0"/>
        <a:buChar char=""/>
        <a:defRPr sz="2600">
          <a:solidFill>
            <a:schemeClr val="tx1"/>
          </a:solidFill>
          <a:latin typeface="+mn-lt"/>
          <a:ea typeface="+mn-ea"/>
          <a:cs typeface="+mn-cs"/>
          <a:sym typeface="Constantia" charset="0"/>
        </a:defRPr>
      </a:lvl4pPr>
      <a:lvl5pPr marL="15160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5pPr>
      <a:lvl6pPr marL="19732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6pPr>
      <a:lvl7pPr marL="24304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7pPr>
      <a:lvl8pPr marL="28876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8pPr>
      <a:lvl9pPr marL="33448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9" name="Text Box 1"/>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chemeClr val="tx1"/>
                </a:solidFill>
                <a:effectLst>
                  <a:outerShdw blurRad="38100" dist="38100" dir="2700000" algn="tl">
                    <a:srgbClr val="808080"/>
                  </a:outerShdw>
                </a:effectLst>
                <a:latin typeface="+mn-lt"/>
                <a:ea typeface="ＭＳ Ｐゴシック" charset="0"/>
                <a:cs typeface="Constantia" charset="0"/>
                <a:sym typeface="Constantia"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fld id="{5ABE4684-7256-DD40-851E-B4A71B99E552}" type="slidenum">
              <a:rPr lang="en-US"/>
              <a:pPr/>
              <a:t>‹#›</a:t>
            </a:fld>
            <a:endParaRPr lang="en-US"/>
          </a:p>
        </p:txBody>
      </p:sp>
      <p:pic>
        <p:nvPicPr>
          <p:cNvPr id="7170" name="Picture 2"/>
          <p:cNvPicPr>
            <a:picLocks noChangeAspect="1" noChangeArrowheads="1"/>
          </p:cNvPicPr>
          <p:nvPr/>
        </p:nvPicPr>
        <p:blipFill>
          <a:blip r:embed="rId14">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xmlns:p14="http://schemas.microsoft.com/office/powerpoint/2010/mai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0"/>
        <a:buChar char=""/>
        <a:defRPr sz="3600">
          <a:solidFill>
            <a:schemeClr val="tx1"/>
          </a:solidFill>
          <a:latin typeface="+mn-lt"/>
          <a:ea typeface="+mn-ea"/>
          <a:cs typeface="+mn-cs"/>
          <a:sym typeface="Constantia" charset="0"/>
        </a:defRPr>
      </a:lvl1pPr>
      <a:lvl2pPr marL="639763" indent="-274638" algn="l" rtl="0" fontAlgn="base">
        <a:spcBef>
          <a:spcPts val="400"/>
        </a:spcBef>
        <a:spcAft>
          <a:spcPct val="0"/>
        </a:spcAft>
        <a:buClr>
          <a:srgbClr val="BB7527"/>
        </a:buClr>
        <a:buSzPct val="85000"/>
        <a:buFont typeface="Wingdings 2" charset="0"/>
        <a:buChar char=""/>
        <a:defRPr sz="3400">
          <a:solidFill>
            <a:srgbClr val="ECE9C6"/>
          </a:solidFill>
          <a:latin typeface="+mn-lt"/>
          <a:ea typeface="+mn-ea"/>
          <a:cs typeface="+mn-cs"/>
          <a:sym typeface="Constantia" charset="0"/>
        </a:defRPr>
      </a:lvl2pPr>
      <a:lvl3pPr marL="1004888" indent="-228600" algn="l" rtl="0" fontAlgn="base">
        <a:spcBef>
          <a:spcPts val="400"/>
        </a:spcBef>
        <a:spcAft>
          <a:spcPct val="0"/>
        </a:spcAft>
        <a:buClr>
          <a:srgbClr val="9C6120"/>
        </a:buClr>
        <a:buSzPct val="85000"/>
        <a:buFont typeface="Wingdings 2" charset="0"/>
        <a:buChar char=""/>
        <a:defRPr sz="2800">
          <a:solidFill>
            <a:schemeClr val="tx1"/>
          </a:solidFill>
          <a:latin typeface="+mn-lt"/>
          <a:ea typeface="+mn-ea"/>
          <a:cs typeface="+mn-cs"/>
          <a:sym typeface="Constantia" charset="0"/>
        </a:defRPr>
      </a:lvl3pPr>
      <a:lvl4pPr marL="1279525" indent="-228600" algn="l" rtl="0" fontAlgn="base">
        <a:spcBef>
          <a:spcPts val="400"/>
        </a:spcBef>
        <a:spcAft>
          <a:spcPct val="0"/>
        </a:spcAft>
        <a:buClr>
          <a:srgbClr val="BB7527"/>
        </a:buClr>
        <a:buSzPct val="85000"/>
        <a:buFont typeface="Wingdings 2" charset="0"/>
        <a:buChar char=""/>
        <a:defRPr sz="2600">
          <a:solidFill>
            <a:schemeClr val="tx1"/>
          </a:solidFill>
          <a:latin typeface="+mn-lt"/>
          <a:ea typeface="+mn-ea"/>
          <a:cs typeface="+mn-cs"/>
          <a:sym typeface="Constantia" charset="0"/>
        </a:defRPr>
      </a:lvl4pPr>
      <a:lvl5pPr marL="15541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5pPr>
      <a:lvl6pPr marL="20113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6pPr>
      <a:lvl7pPr marL="24685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7pPr>
      <a:lvl8pPr marL="29257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8pPr>
      <a:lvl9pPr marL="33829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14">
            <a:extLst>
              <a:ext uri="{28A0092B-C50C-407E-A947-70E740481C1C}">
                <a14:useLocalDpi xmlns:a14="http://schemas.microsoft.com/office/drawing/2010/main" val="0"/>
              </a:ext>
            </a:extLst>
          </a:blip>
          <a:srcRect l="6488" t="3635" r="6093" b="6306"/>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8194" name="Text Box 2"/>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chemeClr val="tx1"/>
                </a:solidFill>
                <a:effectLst>
                  <a:outerShdw blurRad="38100" dist="38100" dir="2700000" algn="tl">
                    <a:srgbClr val="808080"/>
                  </a:outerShdw>
                </a:effectLst>
                <a:latin typeface="+mn-lt"/>
                <a:ea typeface="ＭＳ Ｐゴシック" charset="0"/>
                <a:cs typeface="Constantia" charset="0"/>
                <a:sym typeface="Constantia"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fld id="{6616DED5-E7AF-1949-9DD6-0F48A7543144}" type="slidenum">
              <a:rPr lang="en-US"/>
              <a:pPr/>
              <a:t>‹#›</a:t>
            </a:fld>
            <a:endParaRPr lang="en-US"/>
          </a:p>
        </p:txBody>
      </p:sp>
      <p:sp>
        <p:nvSpPr>
          <p:cNvPr id="8195" name="Rectangle 3"/>
          <p:cNvSpPr>
            <a:spLocks noChangeArrowheads="1"/>
          </p:cNvSpPr>
          <p:nvPr>
            <p:ph type="title"/>
          </p:nvPr>
        </p:nvSpPr>
        <p:spPr bwMode="auto">
          <a:xfrm>
            <a:off x="647700" y="215900"/>
            <a:ext cx="117094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Constantia" charset="0"/>
              </a:rPr>
              <a:t>Click to edit Master title style</a:t>
            </a:r>
          </a:p>
        </p:txBody>
      </p:sp>
      <p:pic>
        <p:nvPicPr>
          <p:cNvPr id="8196" name="Picture 4"/>
          <p:cNvPicPr>
            <a:picLocks noChangeAspect="1" noChangeArrowheads="1"/>
          </p:cNvPicPr>
          <p:nvPr/>
        </p:nvPicPr>
        <p:blipFill>
          <a:blip r:embed="rId15">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xmlns:p14="http://schemas.microsoft.com/office/powerpoint/2010/mai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0"/>
        <a:buChar char=""/>
        <a:defRPr sz="3600">
          <a:solidFill>
            <a:schemeClr val="tx1"/>
          </a:solidFill>
          <a:latin typeface="+mn-lt"/>
          <a:ea typeface="+mn-ea"/>
          <a:cs typeface="+mn-cs"/>
          <a:sym typeface="Constantia" charset="0"/>
        </a:defRPr>
      </a:lvl1pPr>
      <a:lvl2pPr marL="639763" indent="-274638" algn="l" rtl="0" fontAlgn="base">
        <a:spcBef>
          <a:spcPts val="400"/>
        </a:spcBef>
        <a:spcAft>
          <a:spcPct val="0"/>
        </a:spcAft>
        <a:buClr>
          <a:srgbClr val="BB7527"/>
        </a:buClr>
        <a:buSzPct val="85000"/>
        <a:buFont typeface="Wingdings 2" charset="0"/>
        <a:buChar char=""/>
        <a:defRPr sz="3400">
          <a:solidFill>
            <a:srgbClr val="ECE9C6"/>
          </a:solidFill>
          <a:latin typeface="+mn-lt"/>
          <a:ea typeface="+mn-ea"/>
          <a:cs typeface="+mn-cs"/>
          <a:sym typeface="Constantia" charset="0"/>
        </a:defRPr>
      </a:lvl2pPr>
      <a:lvl3pPr marL="1004888" indent="-228600" algn="l" rtl="0" fontAlgn="base">
        <a:spcBef>
          <a:spcPts val="400"/>
        </a:spcBef>
        <a:spcAft>
          <a:spcPct val="0"/>
        </a:spcAft>
        <a:buClr>
          <a:srgbClr val="9C6120"/>
        </a:buClr>
        <a:buSzPct val="85000"/>
        <a:buFont typeface="Wingdings 2" charset="0"/>
        <a:buChar char=""/>
        <a:defRPr sz="2800">
          <a:solidFill>
            <a:schemeClr val="tx1"/>
          </a:solidFill>
          <a:latin typeface="+mn-lt"/>
          <a:ea typeface="+mn-ea"/>
          <a:cs typeface="+mn-cs"/>
          <a:sym typeface="Constantia" charset="0"/>
        </a:defRPr>
      </a:lvl3pPr>
      <a:lvl4pPr marL="1279525" indent="-228600" algn="l" rtl="0" fontAlgn="base">
        <a:spcBef>
          <a:spcPts val="400"/>
        </a:spcBef>
        <a:spcAft>
          <a:spcPct val="0"/>
        </a:spcAft>
        <a:buClr>
          <a:srgbClr val="BB7527"/>
        </a:buClr>
        <a:buSzPct val="85000"/>
        <a:buFont typeface="Wingdings 2" charset="0"/>
        <a:buChar char=""/>
        <a:defRPr sz="2600">
          <a:solidFill>
            <a:schemeClr val="tx1"/>
          </a:solidFill>
          <a:latin typeface="+mn-lt"/>
          <a:ea typeface="+mn-ea"/>
          <a:cs typeface="+mn-cs"/>
          <a:sym typeface="Constantia" charset="0"/>
        </a:defRPr>
      </a:lvl4pPr>
      <a:lvl5pPr marL="15541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5pPr>
      <a:lvl6pPr marL="20113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6pPr>
      <a:lvl7pPr marL="24685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7pPr>
      <a:lvl8pPr marL="29257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8pPr>
      <a:lvl9pPr marL="33829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14">
            <a:extLst>
              <a:ext uri="{28A0092B-C50C-407E-A947-70E740481C1C}">
                <a14:useLocalDpi xmlns:a14="http://schemas.microsoft.com/office/drawing/2010/main" val="0"/>
              </a:ext>
            </a:extLst>
          </a:blip>
          <a:srcRect l="6488" t="3635" r="6093" b="6306"/>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9218" name="Text Box 2"/>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rgbClr val="ECE9C6"/>
                </a:solidFill>
                <a:effectLst>
                  <a:outerShdw blurRad="38100" dist="38100" dir="2700000" algn="tl">
                    <a:srgbClr val="FFFFFF"/>
                  </a:outerShdw>
                </a:effectLst>
                <a:latin typeface="+mn-lt"/>
                <a:ea typeface="ＭＳ Ｐゴシック" charset="0"/>
                <a:cs typeface="Constantia" charset="0"/>
                <a:sym typeface="Constantia"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fld id="{E81098AD-1B4B-D54E-B5CB-86DB2936E31C}" type="slidenum">
              <a:rPr lang="en-US"/>
              <a:pPr/>
              <a:t>‹#›</a:t>
            </a:fld>
            <a:endParaRPr lang="en-US"/>
          </a:p>
        </p:txBody>
      </p:sp>
      <p:sp>
        <p:nvSpPr>
          <p:cNvPr id="9219" name="Rectangle 3"/>
          <p:cNvSpPr>
            <a:spLocks noChangeArrowheads="1"/>
          </p:cNvSpPr>
          <p:nvPr>
            <p:ph type="title"/>
          </p:nvPr>
        </p:nvSpPr>
        <p:spPr bwMode="auto">
          <a:xfrm>
            <a:off x="647700" y="215900"/>
            <a:ext cx="117094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Constantia" charset="0"/>
              </a:rPr>
              <a:t>Click to edit Master title style</a:t>
            </a:r>
          </a:p>
        </p:txBody>
      </p:sp>
      <p:sp>
        <p:nvSpPr>
          <p:cNvPr id="9220" name="Rectangle 4"/>
          <p:cNvSpPr>
            <a:spLocks noChangeArrowheads="1"/>
          </p:cNvSpPr>
          <p:nvPr>
            <p:ph type="body" idx="1"/>
          </p:nvPr>
        </p:nvSpPr>
        <p:spPr bwMode="auto">
          <a:xfrm>
            <a:off x="647700" y="2171700"/>
            <a:ext cx="5773738" cy="650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Constantia" charset="0"/>
              </a:rPr>
              <a:t>Click to edit Master text styles</a:t>
            </a:r>
          </a:p>
          <a:p>
            <a:pPr lvl="1"/>
            <a:r>
              <a:rPr lang="en-US">
                <a:sym typeface="Constantia" charset="0"/>
              </a:rPr>
              <a:t>Second level</a:t>
            </a:r>
          </a:p>
          <a:p>
            <a:pPr lvl="2"/>
            <a:r>
              <a:rPr lang="en-US">
                <a:sym typeface="Constantia" charset="0"/>
              </a:rPr>
              <a:t>Third level</a:t>
            </a:r>
          </a:p>
          <a:p>
            <a:pPr lvl="3"/>
            <a:r>
              <a:rPr lang="en-US">
                <a:sym typeface="Constantia" charset="0"/>
              </a:rPr>
              <a:t>Fourth level</a:t>
            </a:r>
          </a:p>
          <a:p>
            <a:pPr lvl="4"/>
            <a:r>
              <a:rPr lang="en-US">
                <a:sym typeface="Constantia" charset="0"/>
              </a:rPr>
              <a:t>Fifth level</a:t>
            </a:r>
          </a:p>
        </p:txBody>
      </p:sp>
      <p:pic>
        <p:nvPicPr>
          <p:cNvPr id="9221" name="Picture 5"/>
          <p:cNvPicPr>
            <a:picLocks noChangeAspect="1" noChangeArrowheads="1"/>
          </p:cNvPicPr>
          <p:nvPr/>
        </p:nvPicPr>
        <p:blipFill>
          <a:blip r:embed="rId15">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xmlns:p14="http://schemas.microsoft.com/office/powerpoint/2010/mai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0"/>
        <a:buChar char=""/>
        <a:defRPr sz="3600">
          <a:solidFill>
            <a:schemeClr val="tx1"/>
          </a:solidFill>
          <a:latin typeface="+mn-lt"/>
          <a:ea typeface="+mn-ea"/>
          <a:cs typeface="+mn-cs"/>
          <a:sym typeface="Constantia" charset="0"/>
        </a:defRPr>
      </a:lvl1pPr>
      <a:lvl2pPr marL="601663" indent="-274638" algn="l" rtl="0" fontAlgn="base">
        <a:spcBef>
          <a:spcPts val="400"/>
        </a:spcBef>
        <a:spcAft>
          <a:spcPct val="0"/>
        </a:spcAft>
        <a:buClr>
          <a:srgbClr val="BB7527"/>
        </a:buClr>
        <a:buSzPct val="85000"/>
        <a:buFont typeface="Wingdings 2" charset="0"/>
        <a:buChar char=""/>
        <a:defRPr sz="3400">
          <a:solidFill>
            <a:srgbClr val="ECE9C6"/>
          </a:solidFill>
          <a:latin typeface="+mn-lt"/>
          <a:ea typeface="+mn-ea"/>
          <a:cs typeface="+mn-cs"/>
          <a:sym typeface="Constantia" charset="0"/>
        </a:defRPr>
      </a:lvl2pPr>
      <a:lvl3pPr marL="966788" indent="-228600" algn="l" rtl="0" fontAlgn="base">
        <a:spcBef>
          <a:spcPts val="400"/>
        </a:spcBef>
        <a:spcAft>
          <a:spcPct val="0"/>
        </a:spcAft>
        <a:buClr>
          <a:srgbClr val="9C6120"/>
        </a:buClr>
        <a:buSzPct val="85000"/>
        <a:buFont typeface="Wingdings 2" charset="0"/>
        <a:buChar char=""/>
        <a:defRPr sz="2800">
          <a:solidFill>
            <a:schemeClr val="tx1"/>
          </a:solidFill>
          <a:latin typeface="+mn-lt"/>
          <a:ea typeface="+mn-ea"/>
          <a:cs typeface="+mn-cs"/>
          <a:sym typeface="Constantia" charset="0"/>
        </a:defRPr>
      </a:lvl3pPr>
      <a:lvl4pPr marL="1241425" indent="-228600" algn="l" rtl="0" fontAlgn="base">
        <a:spcBef>
          <a:spcPts val="400"/>
        </a:spcBef>
        <a:spcAft>
          <a:spcPct val="0"/>
        </a:spcAft>
        <a:buClr>
          <a:srgbClr val="BB7527"/>
        </a:buClr>
        <a:buSzPct val="85000"/>
        <a:buFont typeface="Wingdings 2" charset="0"/>
        <a:buChar char=""/>
        <a:defRPr sz="2600">
          <a:solidFill>
            <a:schemeClr val="tx1"/>
          </a:solidFill>
          <a:latin typeface="+mn-lt"/>
          <a:ea typeface="+mn-ea"/>
          <a:cs typeface="+mn-cs"/>
          <a:sym typeface="Constantia" charset="0"/>
        </a:defRPr>
      </a:lvl4pPr>
      <a:lvl5pPr marL="15160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5pPr>
      <a:lvl6pPr marL="19732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6pPr>
      <a:lvl7pPr marL="24304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7pPr>
      <a:lvl8pPr marL="28876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8pPr>
      <a:lvl9pPr marL="33448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png"/><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png"/><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png"/><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3.png"/><Relationship Id="rId1" Type="http://schemas.openxmlformats.org/officeDocument/2006/relationships/slideLayout" Target="../slideLayouts/slideLayout24.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4.png"/><Relationship Id="rId1" Type="http://schemas.openxmlformats.org/officeDocument/2006/relationships/slideLayout" Target="../slideLayouts/slideLayout24.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5.png"/><Relationship Id="rId1" Type="http://schemas.openxmlformats.org/officeDocument/2006/relationships/slideLayout" Target="../slideLayouts/slideLayout24.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9.png"/><Relationship Id="rId1" Type="http://schemas.openxmlformats.org/officeDocument/2006/relationships/slideLayout" Target="../slideLayouts/slideLayout24.xml"/><Relationship Id="rId2"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7.png"/><Relationship Id="rId1" Type="http://schemas.openxmlformats.org/officeDocument/2006/relationships/slideLayout" Target="../slideLayouts/slideLayout24.xml"/><Relationship Id="rId2"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8.png"/><Relationship Id="rId1" Type="http://schemas.openxmlformats.org/officeDocument/2006/relationships/slideLayout" Target="../slideLayouts/slideLayout24.xml"/><Relationship Id="rId2"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8.png"/><Relationship Id="rId1" Type="http://schemas.openxmlformats.org/officeDocument/2006/relationships/slideLayout" Target="../slideLayouts/slideLayout24.xml"/><Relationship Id="rId2"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png"/><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8.png"/><Relationship Id="rId1" Type="http://schemas.openxmlformats.org/officeDocument/2006/relationships/slideLayout" Target="../slideLayouts/slideLayout24.xml"/><Relationship Id="rId2"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8.png"/><Relationship Id="rId1" Type="http://schemas.openxmlformats.org/officeDocument/2006/relationships/slideLayout" Target="../slideLayouts/slideLayout24.xml"/><Relationship Id="rId2"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8.png"/><Relationship Id="rId1" Type="http://schemas.openxmlformats.org/officeDocument/2006/relationships/slideLayout" Target="../slideLayouts/slideLayout24.xml"/><Relationship Id="rId2"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0.png"/><Relationship Id="rId1" Type="http://schemas.openxmlformats.org/officeDocument/2006/relationships/slideLayout" Target="../slideLayouts/slideLayout24.xml"/><Relationship Id="rId2"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http://w65stchurchofchrist.org/coc/sermons/" TargetMode="External"/><Relationship Id="rId5" Type="http://schemas.openxmlformats.org/officeDocument/2006/relationships/hyperlink" Target="http://www.microsoft.com/downloads/details.aspx?FamilyID=cb9bf144-1076-4615-9951-294eeb832823&amp;displaylang=en" TargetMode="External"/><Relationship Id="rId1" Type="http://schemas.openxmlformats.org/officeDocument/2006/relationships/slideLayout" Target="../slideLayouts/slideLayout24.xml"/><Relationship Id="rId2"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png"/><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png"/><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4.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png"/><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png"/><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2C541C9B-0593-D846-8564-37FE7F4FFE23}" type="slidenum">
              <a:rPr lang="en-US"/>
              <a:pPr/>
              <a:t>1</a:t>
            </a:fld>
            <a:endParaRPr lang="en-US"/>
          </a:p>
        </p:txBody>
      </p:sp>
      <p:pic>
        <p:nvPicPr>
          <p:cNvPr id="12289"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2290"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13BB5098-D1C1-894E-9814-3835F236D8FE}" type="slidenum">
              <a:rPr lang="en-US" sz="3400">
                <a:effectLst>
                  <a:outerShdw blurRad="38100" dist="38100" dir="2700000" algn="tl">
                    <a:srgbClr val="000000"/>
                  </a:outerShdw>
                </a:effectLst>
                <a:latin typeface="Constantia" charset="0"/>
                <a:cs typeface="Constantia" charset="0"/>
                <a:sym typeface="Constantia" charset="0"/>
              </a:rPr>
              <a:pPr algn="r"/>
              <a:t>1</a:t>
            </a:fld>
            <a:endParaRPr lang="en-US" sz="3400">
              <a:effectLst>
                <a:outerShdw blurRad="38100" dist="38100" dir="2700000" algn="tl">
                  <a:srgbClr val="000000"/>
                </a:outerShdw>
              </a:effectLst>
              <a:latin typeface="Constantia" charset="0"/>
              <a:cs typeface="Constantia" charset="0"/>
              <a:sym typeface="Constantia"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r="3937"/>
          <a:stretch>
            <a:fillRect/>
          </a:stretch>
        </p:blipFill>
        <p:spPr bwMode="auto">
          <a:xfrm>
            <a:off x="-361950" y="4763"/>
            <a:ext cx="13455650" cy="980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2292" name="Rectangle 4"/>
          <p:cNvSpPr>
            <a:spLocks/>
          </p:cNvSpPr>
          <p:nvPr/>
        </p:nvSpPr>
        <p:spPr bwMode="auto">
          <a:xfrm>
            <a:off x="1778000" y="8915400"/>
            <a:ext cx="9156700" cy="6731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r>
              <a:rPr lang="en-US" sz="4100">
                <a:solidFill>
                  <a:srgbClr val="FFE8CB"/>
                </a:solidFill>
                <a:effectLst>
                  <a:outerShdw blurRad="38100" dist="38100" dir="2700000" algn="tl">
                    <a:srgbClr val="FFFFFF"/>
                  </a:outerShdw>
                </a:effectLst>
                <a:latin typeface="Calisto MT Italic" charset="0"/>
                <a:ea typeface="ＭＳ Ｐゴシック" charset="0"/>
                <a:cs typeface="Calisto MT Italic" charset="0"/>
                <a:sym typeface="Calisto MT Italic" charset="0"/>
              </a:rPr>
              <a:t>Lessons From The Book of Esther</a:t>
            </a:r>
          </a:p>
        </p:txBody>
      </p:sp>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75" y="5524500"/>
            <a:ext cx="13808075" cy="42418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9CECA524-EF36-A34C-83D8-39D6DE10B90A}" type="slidenum">
              <a:rPr lang="en-US"/>
              <a:pPr/>
              <a:t>10</a:t>
            </a:fld>
            <a:endParaRPr lang="en-US"/>
          </a:p>
        </p:txBody>
      </p:sp>
      <p:pic>
        <p:nvPicPr>
          <p:cNvPr id="21505"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1506"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997A02CF-8DF3-CF4E-89F3-FF170B83733A}" type="slidenum">
              <a:rPr lang="en-US" sz="3400">
                <a:effectLst>
                  <a:outerShdw blurRad="38100" dist="38100" dir="2700000" algn="tl">
                    <a:srgbClr val="000000"/>
                  </a:outerShdw>
                </a:effectLst>
                <a:latin typeface="Constantia" charset="0"/>
                <a:cs typeface="Constantia" charset="0"/>
                <a:sym typeface="Constantia" charset="0"/>
              </a:rPr>
              <a:pPr algn="r"/>
              <a:t>10</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21508" name="Rectangle 4"/>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pic>
        <p:nvPicPr>
          <p:cNvPr id="21509" name="Picture 5"/>
          <p:cNvPicPr>
            <a:picLocks noChangeArrowheads="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a:off x="3419475" y="3073400"/>
            <a:ext cx="9563100" cy="6667500"/>
          </a:xfrm>
          <a:prstGeom prst="rect">
            <a:avLst/>
          </a:prstGeom>
          <a:noFill/>
          <a:ln>
            <a:noFill/>
          </a:ln>
          <a:extLst>
            <a:ext uri="{909E8E84-426E-40dd-AFC4-6F175D3DCCD1}">
              <a14:hiddenFill xmlns:a14="http://schemas.microsoft.com/office/drawing/2010/main">
                <a:solidFill>
                  <a:srgbClr val="FFFFFF">
                    <a:alpha val="56000"/>
                  </a:srgbClr>
                </a:solidFill>
              </a14:hiddenFill>
            </a:ext>
            <a:ext uri="{91240B29-F687-4f45-9708-019B960494DF}">
              <a14:hiddenLine xmlns:a14="http://schemas.microsoft.com/office/drawing/2010/main" w="12700" cap="flat">
                <a:solidFill>
                  <a:srgbClr val="000000">
                    <a:alpha val="56000"/>
                  </a:srgbClr>
                </a:solidFill>
                <a:miter lim="800000"/>
                <a:headEnd/>
                <a:tailEnd/>
              </a14:hiddenLine>
            </a:ext>
          </a:extLst>
        </p:spPr>
      </p:pic>
      <p:sp>
        <p:nvSpPr>
          <p:cNvPr id="21510" name="Rectangle 6"/>
          <p:cNvSpPr>
            <a:spLocks/>
          </p:cNvSpPr>
          <p:nvPr/>
        </p:nvSpPr>
        <p:spPr bwMode="auto">
          <a:xfrm>
            <a:off x="3962400" y="3378200"/>
            <a:ext cx="8470900" cy="62357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98500" indent="-698500" algn="l">
              <a:spcBef>
                <a:spcPts val="1200"/>
              </a:spcBef>
              <a:buClr>
                <a:srgbClr val="804000"/>
              </a:buClr>
              <a:buSzPct val="125000"/>
              <a:buFont typeface="Zapf Dingbats" charset="0"/>
              <a:buChar char="✦"/>
            </a:pPr>
            <a:r>
              <a:rPr lang="en-US" sz="3200" dirty="0">
                <a:latin typeface="Constantia" charset="0"/>
                <a:ea typeface="ＭＳ Ｐゴシック" charset="0"/>
                <a:cs typeface="Constantia" charset="0"/>
                <a:sym typeface="Constantia" charset="0"/>
              </a:rPr>
              <a:t>The king</a:t>
            </a:r>
            <a:r>
              <a:rPr lang="ja-JP" altLang="en-US" sz="3200" dirty="0">
                <a:latin typeface="Arial"/>
                <a:ea typeface="ＭＳ Ｐゴシック" charset="0"/>
                <a:cs typeface="Constantia" charset="0"/>
                <a:sym typeface="Constantia" charset="0"/>
              </a:rPr>
              <a:t>’</a:t>
            </a:r>
            <a:r>
              <a:rPr lang="en-US" sz="3200" dirty="0">
                <a:latin typeface="Constantia" charset="0"/>
                <a:ea typeface="ＭＳ Ｐゴシック" charset="0"/>
                <a:cs typeface="Constantia" charset="0"/>
                <a:sym typeface="Constantia" charset="0"/>
              </a:rPr>
              <a:t>s signet ring is given to Haman and he is given authority to do what </a:t>
            </a:r>
            <a:r>
              <a:rPr lang="ja-JP" altLang="en-US" sz="3200" dirty="0">
                <a:latin typeface="Arial"/>
                <a:ea typeface="ＭＳ Ｐゴシック" charset="0"/>
                <a:cs typeface="Constantia" charset="0"/>
                <a:sym typeface="Constantia" charset="0"/>
              </a:rPr>
              <a:t>“</a:t>
            </a:r>
            <a:r>
              <a:rPr lang="en-US" sz="3200" dirty="0">
                <a:latin typeface="Constantia" charset="0"/>
                <a:ea typeface="ＭＳ Ｐゴシック" charset="0"/>
                <a:cs typeface="Constantia" charset="0"/>
                <a:sym typeface="Constantia" charset="0"/>
              </a:rPr>
              <a:t>seems right</a:t>
            </a:r>
            <a:r>
              <a:rPr lang="ja-JP" altLang="en-US" sz="3200" dirty="0">
                <a:latin typeface="Arial"/>
                <a:ea typeface="ＭＳ Ｐゴシック" charset="0"/>
                <a:cs typeface="Constantia" charset="0"/>
                <a:sym typeface="Constantia" charset="0"/>
              </a:rPr>
              <a:t>”</a:t>
            </a:r>
            <a:r>
              <a:rPr lang="en-US" sz="3200" dirty="0">
                <a:latin typeface="Constantia" charset="0"/>
                <a:ea typeface="ＭＳ Ｐゴシック" charset="0"/>
                <a:cs typeface="Constantia" charset="0"/>
                <a:sym typeface="Constantia" charset="0"/>
              </a:rPr>
              <a:t> to him - (3:11)</a:t>
            </a:r>
          </a:p>
          <a:p>
            <a:pPr marL="698500" indent="-698500" algn="l">
              <a:spcBef>
                <a:spcPts val="1200"/>
              </a:spcBef>
              <a:buClr>
                <a:srgbClr val="804000"/>
              </a:buClr>
              <a:buSzPct val="125000"/>
              <a:buFont typeface="Zapf Dingbats" charset="0"/>
              <a:buChar char="✦"/>
            </a:pPr>
            <a:r>
              <a:rPr lang="en-US" sz="3200" dirty="0">
                <a:latin typeface="Constantia" charset="0"/>
                <a:ea typeface="ＭＳ Ｐゴシック" charset="0"/>
                <a:cs typeface="Constantia" charset="0"/>
                <a:sym typeface="Constantia" charset="0"/>
              </a:rPr>
              <a:t>Haman assembles the kings scribes and has a decree written in the name of the king on the </a:t>
            </a:r>
            <a:r>
              <a:rPr lang="ja-JP" altLang="en-US" sz="3200" dirty="0">
                <a:latin typeface="Arial"/>
                <a:ea typeface="ＭＳ Ｐゴシック" charset="0"/>
                <a:cs typeface="Constantia" charset="0"/>
                <a:sym typeface="Constantia" charset="0"/>
              </a:rPr>
              <a:t>“</a:t>
            </a:r>
            <a:r>
              <a:rPr lang="en-US" sz="3200" dirty="0">
                <a:latin typeface="Constantia" charset="0"/>
                <a:ea typeface="ＭＳ Ｐゴシック" charset="0"/>
                <a:cs typeface="Constantia" charset="0"/>
                <a:sym typeface="Constantia" charset="0"/>
              </a:rPr>
              <a:t>thirteenth day of the first month</a:t>
            </a:r>
            <a:r>
              <a:rPr lang="ja-JP" altLang="en-US" sz="3200" dirty="0">
                <a:latin typeface="Arial"/>
                <a:ea typeface="ＭＳ Ｐゴシック" charset="0"/>
                <a:cs typeface="Constantia" charset="0"/>
                <a:sym typeface="Constantia" charset="0"/>
              </a:rPr>
              <a:t>”</a:t>
            </a:r>
            <a:r>
              <a:rPr lang="en-US" sz="3200" dirty="0">
                <a:latin typeface="Constantia" charset="0"/>
                <a:ea typeface="ＭＳ Ｐゴシック" charset="0"/>
                <a:cs typeface="Constantia" charset="0"/>
                <a:sym typeface="Constantia" charset="0"/>
              </a:rPr>
              <a:t> commanding the eradication of ALL the Jews on the </a:t>
            </a:r>
            <a:r>
              <a:rPr lang="ja-JP" altLang="en-US" sz="3200" dirty="0">
                <a:latin typeface="Arial"/>
                <a:ea typeface="ＭＳ Ｐゴシック" charset="0"/>
                <a:cs typeface="Constantia" charset="0"/>
                <a:sym typeface="Constantia" charset="0"/>
              </a:rPr>
              <a:t>“</a:t>
            </a:r>
            <a:r>
              <a:rPr lang="en-US" sz="3200" dirty="0">
                <a:latin typeface="Constantia" charset="0"/>
                <a:ea typeface="ＭＳ Ｐゴシック" charset="0"/>
                <a:cs typeface="Constantia" charset="0"/>
                <a:sym typeface="Constantia" charset="0"/>
              </a:rPr>
              <a:t>thirteenth day of the twelfth month,</a:t>
            </a:r>
            <a:r>
              <a:rPr lang="ja-JP" altLang="en-US" sz="3200" dirty="0">
                <a:latin typeface="Arial"/>
                <a:ea typeface="ＭＳ Ｐゴシック" charset="0"/>
                <a:cs typeface="Constantia" charset="0"/>
                <a:sym typeface="Constantia" charset="0"/>
              </a:rPr>
              <a:t>”</a:t>
            </a:r>
            <a:r>
              <a:rPr lang="en-US" sz="3200" dirty="0">
                <a:latin typeface="Constantia" charset="0"/>
                <a:ea typeface="ＭＳ Ｐゴシック" charset="0"/>
                <a:cs typeface="Constantia" charset="0"/>
                <a:sym typeface="Constantia" charset="0"/>
              </a:rPr>
              <a:t> which is the month of Adar [March 473 B.C.] - (3:12,13) </a:t>
            </a:r>
          </a:p>
          <a:p>
            <a:pPr marL="698500" indent="-698500" algn="l">
              <a:spcBef>
                <a:spcPts val="1200"/>
              </a:spcBef>
              <a:buClr>
                <a:srgbClr val="804000"/>
              </a:buClr>
              <a:buSzPct val="125000"/>
              <a:buFont typeface="Zapf Dingbats" charset="0"/>
              <a:buChar char="✦"/>
            </a:pPr>
            <a:r>
              <a:rPr lang="en-US" sz="3200" dirty="0">
                <a:latin typeface="Constantia" charset="0"/>
                <a:ea typeface="ＭＳ Ｐゴシック" charset="0"/>
                <a:cs typeface="Constantia" charset="0"/>
                <a:sym typeface="Constantia" charset="0"/>
              </a:rPr>
              <a:t>It was sealed with the kings signet ring &amp; sent throughout the empire - (3:14,15) </a:t>
            </a:r>
          </a:p>
        </p:txBody>
      </p:sp>
      <p:sp>
        <p:nvSpPr>
          <p:cNvPr id="21511" name="AutoShape 7"/>
          <p:cNvSpPr>
            <a:spLocks/>
          </p:cNvSpPr>
          <p:nvPr/>
        </p:nvSpPr>
        <p:spPr bwMode="auto">
          <a:xfrm>
            <a:off x="88900" y="2019300"/>
            <a:ext cx="12827000" cy="1206500"/>
          </a:xfrm>
          <a:prstGeom prst="roundRect">
            <a:avLst>
              <a:gd name="adj" fmla="val 36343"/>
            </a:avLst>
          </a:prstGeom>
          <a:gradFill rotWithShape="0">
            <a:gsLst>
              <a:gs pos="0">
                <a:srgbClr val="FF8000">
                  <a:alpha val="50000"/>
                </a:srgbClr>
              </a:gs>
              <a:gs pos="100000">
                <a:srgbClr val="191919">
                  <a:alpha val="54999"/>
                </a:srgbClr>
              </a:gs>
            </a:gsLst>
            <a:lin ang="5400000" scaled="1"/>
          </a:gradFill>
          <a:ln w="25400" cap="flat">
            <a:solidFill>
              <a:srgbClr val="000000"/>
            </a:solidFill>
            <a:prstDash val="solid"/>
            <a:miter lim="800000"/>
            <a:headEnd type="none" w="med" len="med"/>
            <a:tailEnd type="none" w="med" len="med"/>
          </a:ln>
        </p:spPr>
        <p:txBody>
          <a:bodyPr lIns="0" tIns="0" rIns="0" bIns="0" anchor="ctr"/>
          <a:lstStyle/>
          <a:p>
            <a:r>
              <a:rPr lang="en-US" sz="4400" b="1" dirty="0">
                <a:solidFill>
                  <a:schemeClr val="tx1"/>
                </a:solidFill>
                <a:effectLst>
                  <a:outerShdw blurRad="38100" dist="38100" dir="2700000" algn="tl">
                    <a:srgbClr val="000000"/>
                  </a:outerShdw>
                </a:effectLst>
                <a:latin typeface="Gurmukhi MT" charset="0"/>
                <a:ea typeface="ＭＳ Ｐゴシック" charset="0"/>
                <a:cs typeface="Lucida Grande" charset="0"/>
                <a:sym typeface="Gurmukhi MT" charset="0"/>
              </a:rPr>
              <a:t> Haman</a:t>
            </a:r>
            <a:r>
              <a:rPr lang="ja-JP" altLang="en-US" sz="4400" b="1" dirty="0">
                <a:solidFill>
                  <a:schemeClr val="tx1"/>
                </a:solidFill>
                <a:effectLst>
                  <a:outerShdw blurRad="38100" dist="38100" dir="2700000" algn="tl">
                    <a:srgbClr val="000000"/>
                  </a:outerShdw>
                </a:effectLst>
                <a:latin typeface="Arial"/>
                <a:ea typeface="ＭＳ Ｐゴシック" charset="0"/>
                <a:cs typeface="Lucida Grande" charset="0"/>
                <a:sym typeface="Gurmukhi MT" charset="0"/>
              </a:rPr>
              <a:t>’</a:t>
            </a:r>
            <a:r>
              <a:rPr lang="en-US" sz="4400" b="1" dirty="0">
                <a:solidFill>
                  <a:schemeClr val="tx1"/>
                </a:solidFill>
                <a:effectLst>
                  <a:outerShdw blurRad="38100" dist="38100" dir="2700000" algn="tl">
                    <a:srgbClr val="000000"/>
                  </a:outerShdw>
                </a:effectLst>
                <a:latin typeface="Gurmukhi MT" charset="0"/>
                <a:ea typeface="ＭＳ Ｐゴシック" charset="0"/>
                <a:cs typeface="Lucida Grande" charset="0"/>
                <a:sym typeface="Gurmukhi MT" charset="0"/>
              </a:rPr>
              <a:t>s Plan To Eradicate The Jews - (2:21-3:15)</a:t>
            </a:r>
          </a:p>
        </p:txBody>
      </p:sp>
      <p:sp>
        <p:nvSpPr>
          <p:cNvPr id="10"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10">
                                            <p:txEl>
                                              <p:pRg st="0" end="0"/>
                                            </p:txEl>
                                          </p:spTgt>
                                        </p:tgtEl>
                                        <p:attrNameLst>
                                          <p:attrName>style.visibility</p:attrName>
                                        </p:attrNameLst>
                                      </p:cBhvr>
                                      <p:to>
                                        <p:strVal val="visible"/>
                                      </p:to>
                                    </p:set>
                                    <p:animEffect transition="in" filter="wipe(left)">
                                      <p:cBhvr>
                                        <p:cTn id="7" dur="500"/>
                                        <p:tgtEl>
                                          <p:spTgt spid="215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510">
                                            <p:txEl>
                                              <p:pRg st="1" end="1"/>
                                            </p:txEl>
                                          </p:spTgt>
                                        </p:tgtEl>
                                        <p:attrNameLst>
                                          <p:attrName>style.visibility</p:attrName>
                                        </p:attrNameLst>
                                      </p:cBhvr>
                                      <p:to>
                                        <p:strVal val="visible"/>
                                      </p:to>
                                    </p:set>
                                    <p:animEffect transition="in" filter="wipe(left)">
                                      <p:cBhvr>
                                        <p:cTn id="12" dur="500"/>
                                        <p:tgtEl>
                                          <p:spTgt spid="2151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510">
                                            <p:txEl>
                                              <p:pRg st="2" end="2"/>
                                            </p:txEl>
                                          </p:spTgt>
                                        </p:tgtEl>
                                        <p:attrNameLst>
                                          <p:attrName>style.visibility</p:attrName>
                                        </p:attrNameLst>
                                      </p:cBhvr>
                                      <p:to>
                                        <p:strVal val="visible"/>
                                      </p:to>
                                    </p:set>
                                    <p:animEffect transition="in" filter="wipe(left)">
                                      <p:cBhvr>
                                        <p:cTn id="17" dur="500"/>
                                        <p:tgtEl>
                                          <p:spTgt spid="215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B828E0ED-6A20-FD42-8DA3-B049DD50A124}" type="slidenum">
              <a:rPr lang="en-US"/>
              <a:pPr/>
              <a:t>11</a:t>
            </a:fld>
            <a:endParaRPr lang="en-US"/>
          </a:p>
        </p:txBody>
      </p:sp>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2530"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B0EAE0C0-F051-B04B-AF2A-481A382F81CF}" type="slidenum">
              <a:rPr lang="en-US" sz="3400">
                <a:effectLst>
                  <a:outerShdw blurRad="38100" dist="38100" dir="2700000" algn="tl">
                    <a:srgbClr val="000000"/>
                  </a:outerShdw>
                </a:effectLst>
                <a:latin typeface="Constantia" charset="0"/>
                <a:cs typeface="Constantia" charset="0"/>
                <a:sym typeface="Constantia" charset="0"/>
              </a:rPr>
              <a:pPr algn="r"/>
              <a:t>11</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22532" name="Rectangle 4"/>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pic>
        <p:nvPicPr>
          <p:cNvPr id="22533" name="Picture 5"/>
          <p:cNvPicPr>
            <a:picLocks noChangeArrowheads="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a:off x="3419475" y="3073400"/>
            <a:ext cx="9563100" cy="6667500"/>
          </a:xfrm>
          <a:prstGeom prst="rect">
            <a:avLst/>
          </a:prstGeom>
          <a:noFill/>
          <a:ln>
            <a:noFill/>
          </a:ln>
          <a:extLst>
            <a:ext uri="{909E8E84-426E-40dd-AFC4-6F175D3DCCD1}">
              <a14:hiddenFill xmlns:a14="http://schemas.microsoft.com/office/drawing/2010/main">
                <a:solidFill>
                  <a:srgbClr val="FFFFFF">
                    <a:alpha val="56000"/>
                  </a:srgbClr>
                </a:solidFill>
              </a14:hiddenFill>
            </a:ext>
            <a:ext uri="{91240B29-F687-4f45-9708-019B960494DF}">
              <a14:hiddenLine xmlns:a14="http://schemas.microsoft.com/office/drawing/2010/main" w="12700" cap="flat">
                <a:solidFill>
                  <a:srgbClr val="000000">
                    <a:alpha val="56000"/>
                  </a:srgbClr>
                </a:solidFill>
                <a:miter lim="800000"/>
                <a:headEnd/>
                <a:tailEnd/>
              </a14:hiddenLine>
            </a:ext>
          </a:extLst>
        </p:spPr>
      </p:pic>
      <p:sp>
        <p:nvSpPr>
          <p:cNvPr id="22534" name="AutoShape 6"/>
          <p:cNvSpPr>
            <a:spLocks/>
          </p:cNvSpPr>
          <p:nvPr/>
        </p:nvSpPr>
        <p:spPr bwMode="auto">
          <a:xfrm>
            <a:off x="88900" y="2019300"/>
            <a:ext cx="12827000" cy="1206500"/>
          </a:xfrm>
          <a:prstGeom prst="roundRect">
            <a:avLst>
              <a:gd name="adj" fmla="val 36343"/>
            </a:avLst>
          </a:prstGeom>
          <a:gradFill rotWithShape="0">
            <a:gsLst>
              <a:gs pos="0">
                <a:srgbClr val="FF8000">
                  <a:alpha val="50000"/>
                </a:srgbClr>
              </a:gs>
              <a:gs pos="100000">
                <a:srgbClr val="191919">
                  <a:alpha val="54999"/>
                </a:srgbClr>
              </a:gs>
            </a:gsLst>
            <a:lin ang="5400000" scaled="1"/>
          </a:gradFill>
          <a:ln w="25400" cap="flat">
            <a:solidFill>
              <a:srgbClr val="000000"/>
            </a:solidFill>
            <a:prstDash val="solid"/>
            <a:miter lim="800000"/>
            <a:headEnd type="none" w="med" len="med"/>
            <a:tailEnd type="none" w="med" len="med"/>
          </a:ln>
        </p:spPr>
        <p:txBody>
          <a:bodyPr lIns="0" tIns="0" rIns="0" bIns="0" anchor="ctr"/>
          <a:lstStyle/>
          <a:p>
            <a:r>
              <a:rPr lang="en-US" sz="4400" b="1" dirty="0">
                <a:solidFill>
                  <a:schemeClr val="tx1"/>
                </a:solidFill>
                <a:effectLst>
                  <a:outerShdw blurRad="38100" dist="38100" dir="2700000" algn="tl">
                    <a:srgbClr val="000000"/>
                  </a:outerShdw>
                </a:effectLst>
                <a:latin typeface="Gurmukhi MT" charset="0"/>
                <a:ea typeface="ＭＳ Ｐゴシック" charset="0"/>
                <a:cs typeface="Lucida Grande" charset="0"/>
                <a:sym typeface="Gurmukhi MT" charset="0"/>
              </a:rPr>
              <a:t> Mordecai Petitions Esther To Help - (4:1-4:14)</a:t>
            </a:r>
          </a:p>
        </p:txBody>
      </p:sp>
      <p:sp>
        <p:nvSpPr>
          <p:cNvPr id="22535" name="Rectangle 7"/>
          <p:cNvSpPr>
            <a:spLocks/>
          </p:cNvSpPr>
          <p:nvPr/>
        </p:nvSpPr>
        <p:spPr bwMode="auto">
          <a:xfrm>
            <a:off x="3962400" y="3378200"/>
            <a:ext cx="8470900" cy="62357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98500" indent="-698500" algn="l">
              <a:spcBef>
                <a:spcPts val="1200"/>
              </a:spcBef>
              <a:buClr>
                <a:srgbClr val="804000"/>
              </a:buClr>
              <a:buSzPct val="125000"/>
              <a:buFont typeface="Zapf Dingbats" charset="0"/>
              <a:buChar char="✦"/>
            </a:pPr>
            <a:r>
              <a:rPr lang="en-US" sz="3200" dirty="0">
                <a:latin typeface="Constantia" charset="0"/>
                <a:ea typeface="ＭＳ Ｐゴシック" charset="0"/>
                <a:cs typeface="Constantia" charset="0"/>
                <a:sym typeface="Constantia" charset="0"/>
              </a:rPr>
              <a:t>When Mordecai heard about this genocidal decree, he tore his clothes, he dressed in rags, he put ashes on his head, he mourned openly - (4:1-3)</a:t>
            </a:r>
          </a:p>
          <a:p>
            <a:pPr marL="698500" indent="-698500" algn="l">
              <a:spcBef>
                <a:spcPts val="1200"/>
              </a:spcBef>
              <a:buClr>
                <a:srgbClr val="804000"/>
              </a:buClr>
              <a:buSzPct val="125000"/>
              <a:buFont typeface="Zapf Dingbats" charset="0"/>
              <a:buChar char="✦"/>
            </a:pPr>
            <a:r>
              <a:rPr lang="en-US" sz="3200" dirty="0">
                <a:latin typeface="Constantia" charset="0"/>
                <a:ea typeface="ＭＳ Ｐゴシック" charset="0"/>
                <a:cs typeface="Constantia" charset="0"/>
                <a:sym typeface="Constantia" charset="0"/>
              </a:rPr>
              <a:t>Esther hears of Mordecai</a:t>
            </a:r>
            <a:r>
              <a:rPr lang="ja-JP" altLang="en-US" sz="3200" dirty="0">
                <a:latin typeface="Arial"/>
                <a:ea typeface="ＭＳ Ｐゴシック" charset="0"/>
                <a:cs typeface="Constantia" charset="0"/>
                <a:sym typeface="Constantia" charset="0"/>
              </a:rPr>
              <a:t>’</a:t>
            </a:r>
            <a:r>
              <a:rPr lang="en-US" sz="3200" dirty="0">
                <a:latin typeface="Constantia" charset="0"/>
                <a:ea typeface="ＭＳ Ｐゴシック" charset="0"/>
                <a:cs typeface="Constantia" charset="0"/>
                <a:sym typeface="Constantia" charset="0"/>
              </a:rPr>
              <a:t>s actions, a copy of the edict was shown to her, &amp; Mordecai asked Esther to go to the king and intercede for her people - (4:4-9</a:t>
            </a:r>
            <a:r>
              <a:rPr lang="en-US" sz="3200" dirty="0" smtClean="0">
                <a:latin typeface="Constantia" charset="0"/>
                <a:ea typeface="ＭＳ Ｐゴシック" charset="0"/>
                <a:cs typeface="Constantia" charset="0"/>
                <a:sym typeface="Constantia" charset="0"/>
              </a:rPr>
              <a:t>)</a:t>
            </a:r>
          </a:p>
          <a:p>
            <a:pPr marL="698500" indent="-698500" algn="l">
              <a:spcBef>
                <a:spcPts val="1200"/>
              </a:spcBef>
              <a:buClr>
                <a:srgbClr val="804000"/>
              </a:buClr>
              <a:buSzPct val="125000"/>
              <a:buFont typeface="Zapf Dingbats" charset="0"/>
              <a:buChar char="✦"/>
            </a:pPr>
            <a:r>
              <a:rPr lang="en-US" sz="3200" dirty="0" smtClean="0">
                <a:latin typeface="Constantia" charset="0"/>
                <a:ea typeface="ＭＳ Ｐゴシック" charset="0"/>
                <a:cs typeface="Constantia" charset="0"/>
                <a:sym typeface="Constantia" charset="0"/>
              </a:rPr>
              <a:t>At </a:t>
            </a:r>
            <a:r>
              <a:rPr lang="en-US" sz="3200" dirty="0">
                <a:latin typeface="Constantia" charset="0"/>
                <a:ea typeface="ＭＳ Ｐゴシック" charset="0"/>
                <a:cs typeface="Constantia" charset="0"/>
                <a:sym typeface="Constantia" charset="0"/>
              </a:rPr>
              <a:t>first, fearful of being put to death, she was reluctant - to go in to the king unannounced was against the law &amp; could be a death sentence - (4:10-12)</a:t>
            </a:r>
          </a:p>
        </p:txBody>
      </p:sp>
      <p:sp>
        <p:nvSpPr>
          <p:cNvPr id="10"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mc:AlternateContent xmlns:mc="http://schemas.openxmlformats.org/markup-compatibility/2006">
    <mc:Choice xmlns:p14="http://schemas.microsoft.com/office/powerpoint/2010/main" Requires="p14">
      <p:transition spd="med">
        <p14:flip dir="r"/>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225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225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225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078C4A85-CAA4-0A4C-B080-C47E39D00D1B}" type="slidenum">
              <a:rPr lang="en-US"/>
              <a:pPr/>
              <a:t>12</a:t>
            </a:fld>
            <a:endParaRPr lang="en-US"/>
          </a:p>
        </p:txBody>
      </p:sp>
      <p:pic>
        <p:nvPicPr>
          <p:cNvPr id="23553"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3554"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E0A20DCB-CF2D-7846-B93F-5104EDA034A8}" type="slidenum">
              <a:rPr lang="en-US" sz="3400">
                <a:effectLst>
                  <a:outerShdw blurRad="38100" dist="38100" dir="2700000" algn="tl">
                    <a:srgbClr val="000000"/>
                  </a:outerShdw>
                </a:effectLst>
                <a:latin typeface="Constantia" charset="0"/>
                <a:cs typeface="Constantia" charset="0"/>
                <a:sym typeface="Constantia" charset="0"/>
              </a:rPr>
              <a:pPr algn="r"/>
              <a:t>12</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23556" name="Rectangle 4"/>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pic>
        <p:nvPicPr>
          <p:cNvPr id="23557" name="Picture 5"/>
          <p:cNvPicPr>
            <a:picLocks noChangeArrowheads="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a:off x="3419475" y="3073400"/>
            <a:ext cx="9563100" cy="6667500"/>
          </a:xfrm>
          <a:prstGeom prst="rect">
            <a:avLst/>
          </a:prstGeom>
          <a:noFill/>
          <a:ln>
            <a:noFill/>
          </a:ln>
          <a:extLst>
            <a:ext uri="{909E8E84-426E-40dd-AFC4-6F175D3DCCD1}">
              <a14:hiddenFill xmlns:a14="http://schemas.microsoft.com/office/drawing/2010/main">
                <a:solidFill>
                  <a:srgbClr val="FFFFFF">
                    <a:alpha val="56000"/>
                  </a:srgbClr>
                </a:solidFill>
              </a14:hiddenFill>
            </a:ext>
            <a:ext uri="{91240B29-F687-4f45-9708-019B960494DF}">
              <a14:hiddenLine xmlns:a14="http://schemas.microsoft.com/office/drawing/2010/main" w="12700" cap="flat">
                <a:solidFill>
                  <a:srgbClr val="000000">
                    <a:alpha val="56000"/>
                  </a:srgbClr>
                </a:solidFill>
                <a:miter lim="800000"/>
                <a:headEnd/>
                <a:tailEnd/>
              </a14:hiddenLine>
            </a:ext>
          </a:extLst>
        </p:spPr>
      </p:pic>
      <p:sp>
        <p:nvSpPr>
          <p:cNvPr id="23558" name="AutoShape 6"/>
          <p:cNvSpPr>
            <a:spLocks/>
          </p:cNvSpPr>
          <p:nvPr/>
        </p:nvSpPr>
        <p:spPr bwMode="auto">
          <a:xfrm>
            <a:off x="88900" y="2019300"/>
            <a:ext cx="12827000" cy="1206500"/>
          </a:xfrm>
          <a:prstGeom prst="roundRect">
            <a:avLst>
              <a:gd name="adj" fmla="val 36343"/>
            </a:avLst>
          </a:prstGeom>
          <a:gradFill rotWithShape="0">
            <a:gsLst>
              <a:gs pos="0">
                <a:srgbClr val="FF8000">
                  <a:alpha val="50000"/>
                </a:srgbClr>
              </a:gs>
              <a:gs pos="100000">
                <a:srgbClr val="191919">
                  <a:alpha val="54999"/>
                </a:srgbClr>
              </a:gs>
            </a:gsLst>
            <a:lin ang="5400000" scaled="1"/>
          </a:gradFill>
          <a:ln w="25400" cap="flat">
            <a:solidFill>
              <a:srgbClr val="000000"/>
            </a:solidFill>
            <a:prstDash val="solid"/>
            <a:miter lim="800000"/>
            <a:headEnd type="none" w="med" len="med"/>
            <a:tailEnd type="none" w="med" len="med"/>
          </a:ln>
        </p:spPr>
        <p:txBody>
          <a:bodyPr lIns="0" tIns="0" rIns="0" bIns="0" anchor="ctr"/>
          <a:lstStyle/>
          <a:p>
            <a:r>
              <a:rPr lang="en-US" sz="4400" b="1" dirty="0">
                <a:solidFill>
                  <a:schemeClr val="tx1"/>
                </a:solidFill>
                <a:effectLst>
                  <a:outerShdw blurRad="38100" dist="38100" dir="2700000" algn="tl">
                    <a:srgbClr val="000000"/>
                  </a:outerShdw>
                </a:effectLst>
                <a:latin typeface="Gurmukhi MT" charset="0"/>
                <a:ea typeface="ＭＳ Ｐゴシック" charset="0"/>
                <a:cs typeface="Lucida Grande" charset="0"/>
                <a:sym typeface="Gurmukhi MT" charset="0"/>
              </a:rPr>
              <a:t> Mordecai Petitions Esther To Help - (4:1-4:14)</a:t>
            </a:r>
          </a:p>
        </p:txBody>
      </p:sp>
      <p:sp>
        <p:nvSpPr>
          <p:cNvPr id="23559" name="Rectangle 7"/>
          <p:cNvSpPr>
            <a:spLocks/>
          </p:cNvSpPr>
          <p:nvPr/>
        </p:nvSpPr>
        <p:spPr bwMode="auto">
          <a:xfrm>
            <a:off x="3721100" y="3289300"/>
            <a:ext cx="89662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800"/>
              </a:spcBef>
            </a:pPr>
            <a:r>
              <a:rPr lang="en-US" sz="4300" dirty="0">
                <a:effectLst>
                  <a:outerShdw blurRad="38100" dist="38100" dir="2700000" algn="tl">
                    <a:srgbClr val="000000"/>
                  </a:outerShdw>
                </a:effectLst>
                <a:latin typeface="Marker Felt" charset="0"/>
                <a:ea typeface="ＭＳ Ｐゴシック" charset="0"/>
                <a:cs typeface="Marker Felt" charset="0"/>
                <a:sym typeface="Marker Felt" charset="0"/>
              </a:rPr>
              <a:t>Esther 4:13-14 (NKJV) </a:t>
            </a:r>
            <a:endParaRPr lang="en-US" sz="4300" dirty="0" smtClean="0">
              <a:effectLst>
                <a:outerShdw blurRad="38100" dist="38100" dir="2700000" algn="tl">
                  <a:srgbClr val="000000"/>
                </a:outerShdw>
              </a:effectLst>
              <a:latin typeface="Marker Felt" charset="0"/>
              <a:ea typeface="ＭＳ Ｐゴシック" charset="0"/>
              <a:cs typeface="Marker Felt" charset="0"/>
              <a:sym typeface="Marker Felt" charset="0"/>
            </a:endParaRPr>
          </a:p>
          <a:p>
            <a:pPr>
              <a:spcBef>
                <a:spcPts val="800"/>
              </a:spcBef>
            </a:pPr>
            <a:r>
              <a:rPr lang="en-US" sz="3600" baseline="32000" dirty="0" smtClean="0">
                <a:effectLst>
                  <a:outerShdw blurRad="38100" dist="38100" dir="2700000" algn="tl">
                    <a:srgbClr val="000000"/>
                  </a:outerShdw>
                </a:effectLst>
                <a:latin typeface="Constantia" charset="0"/>
                <a:ea typeface="ＭＳ Ｐゴシック" charset="0"/>
                <a:cs typeface="Constantia" charset="0"/>
                <a:sym typeface="Constantia" charset="0"/>
              </a:rPr>
              <a:t>13</a:t>
            </a:r>
            <a:r>
              <a:rPr lang="en-US" sz="3600" dirty="0" smtClean="0">
                <a:effectLst>
                  <a:outerShdw blurRad="38100" dist="38100" dir="2700000" algn="tl">
                    <a:srgbClr val="000000"/>
                  </a:outerShdw>
                </a:effectLst>
                <a:latin typeface="Constantia" charset="0"/>
                <a:ea typeface="ＭＳ Ｐゴシック" charset="0"/>
                <a:cs typeface="Constantia" charset="0"/>
                <a:sym typeface="Constantia" charset="0"/>
              </a:rPr>
              <a:t> </a:t>
            </a:r>
            <a:r>
              <a:rPr lang="en-US" sz="3600" dirty="0">
                <a:effectLst>
                  <a:outerShdw blurRad="38100" dist="38100" dir="2700000" algn="tl">
                    <a:srgbClr val="000000"/>
                  </a:outerShdw>
                </a:effectLst>
                <a:latin typeface="Constantia" charset="0"/>
                <a:ea typeface="ＭＳ Ｐゴシック" charset="0"/>
                <a:cs typeface="Constantia" charset="0"/>
                <a:sym typeface="Constantia" charset="0"/>
              </a:rPr>
              <a:t>And Mordecai told them to answer Esther: "Do not think in your heart that you will escape in the king's palace any more than all the other Jews. </a:t>
            </a:r>
          </a:p>
          <a:p>
            <a:pPr>
              <a:spcBef>
                <a:spcPts val="800"/>
              </a:spcBef>
            </a:pPr>
            <a:r>
              <a:rPr lang="en-US" sz="3600" baseline="32000" dirty="0">
                <a:effectLst>
                  <a:outerShdw blurRad="38100" dist="38100" dir="2700000" algn="tl">
                    <a:srgbClr val="000000"/>
                  </a:outerShdw>
                </a:effectLst>
                <a:latin typeface="Constantia" charset="0"/>
                <a:ea typeface="ＭＳ Ｐゴシック" charset="0"/>
                <a:cs typeface="Constantia" charset="0"/>
                <a:sym typeface="Constantia" charset="0"/>
              </a:rPr>
              <a:t>14</a:t>
            </a:r>
            <a:r>
              <a:rPr lang="en-US" sz="3600" dirty="0">
                <a:effectLst>
                  <a:outerShdw blurRad="38100" dist="38100" dir="2700000" algn="tl">
                    <a:srgbClr val="000000"/>
                  </a:outerShdw>
                </a:effectLst>
                <a:latin typeface="Constantia" charset="0"/>
                <a:ea typeface="ＭＳ Ｐゴシック" charset="0"/>
                <a:cs typeface="Constantia" charset="0"/>
                <a:sym typeface="Constantia" charset="0"/>
              </a:rPr>
              <a:t> For if you remain completely silent at this time, relief and deliverance will arise for the Jews from another place, but you and your father's house will perish. Yet who knows whether you have come to the kingdom for such a time as this?" </a:t>
            </a:r>
          </a:p>
        </p:txBody>
      </p:sp>
      <p:sp>
        <p:nvSpPr>
          <p:cNvPr id="23560" name="AutoShape 8"/>
          <p:cNvSpPr>
            <a:spLocks/>
          </p:cNvSpPr>
          <p:nvPr/>
        </p:nvSpPr>
        <p:spPr bwMode="auto">
          <a:xfrm>
            <a:off x="241300" y="3505200"/>
            <a:ext cx="3530600" cy="1727200"/>
          </a:xfrm>
          <a:custGeom>
            <a:avLst/>
            <a:gdLst/>
            <a:ahLst/>
            <a:cxnLst/>
            <a:rect l="0" t="0" r="r" b="b"/>
            <a:pathLst>
              <a:path w="19600" h="21600">
                <a:moveTo>
                  <a:pt x="1410" y="0"/>
                </a:moveTo>
                <a:cubicBezTo>
                  <a:pt x="631" y="0"/>
                  <a:pt x="0" y="1422"/>
                  <a:pt x="0" y="3176"/>
                </a:cubicBezTo>
                <a:lnTo>
                  <a:pt x="0" y="18424"/>
                </a:lnTo>
                <a:cubicBezTo>
                  <a:pt x="0" y="20178"/>
                  <a:pt x="631" y="21600"/>
                  <a:pt x="1410" y="21600"/>
                </a:cubicBezTo>
                <a:lnTo>
                  <a:pt x="18189" y="21600"/>
                </a:lnTo>
                <a:cubicBezTo>
                  <a:pt x="18968" y="21600"/>
                  <a:pt x="19600" y="20178"/>
                  <a:pt x="19600" y="18424"/>
                </a:cubicBezTo>
                <a:lnTo>
                  <a:pt x="19600" y="17371"/>
                </a:lnTo>
                <a:lnTo>
                  <a:pt x="21600" y="15788"/>
                </a:lnTo>
                <a:lnTo>
                  <a:pt x="19600" y="14200"/>
                </a:lnTo>
                <a:lnTo>
                  <a:pt x="19600" y="3176"/>
                </a:lnTo>
                <a:cubicBezTo>
                  <a:pt x="19600" y="1422"/>
                  <a:pt x="18968" y="0"/>
                  <a:pt x="18189" y="0"/>
                </a:cubicBezTo>
                <a:lnTo>
                  <a:pt x="1410" y="0"/>
                </a:lnTo>
                <a:close/>
                <a:moveTo>
                  <a:pt x="1410" y="0"/>
                </a:moveTo>
              </a:path>
            </a:pathLst>
          </a:custGeom>
          <a:solidFill>
            <a:schemeClr val="accent1"/>
          </a:solidFill>
          <a:ln w="25400" cap="flat">
            <a:solidFill>
              <a:srgbClr val="000000"/>
            </a:solidFill>
            <a:prstDash val="solid"/>
            <a:miter lim="800000"/>
            <a:headEnd type="none" w="med" len="med"/>
            <a:tailEnd type="none" w="med" len="med"/>
          </a:ln>
        </p:spPr>
        <p:txBody>
          <a:bodyPr lIns="0" tIns="0" rIns="0" bIns="0" anchor="ctr"/>
          <a:lstStyle/>
          <a:p>
            <a:r>
              <a:rPr lang="en-US" sz="3200" dirty="0">
                <a:effectLst>
                  <a:outerShdw blurRad="38100" dist="38100" dir="2700000" algn="tl">
                    <a:srgbClr val="000000"/>
                  </a:outerShdw>
                </a:effectLst>
                <a:latin typeface="Constantia" charset="0"/>
                <a:ea typeface="ＭＳ Ｐゴシック" charset="0"/>
                <a:cs typeface="Constantia" charset="0"/>
                <a:sym typeface="Constantia" charset="0"/>
              </a:rPr>
              <a:t>You are dead if you do &amp; dead if you don</a:t>
            </a:r>
            <a:r>
              <a:rPr lang="ja-JP" altLang="en-US" sz="3200" dirty="0">
                <a:effectLst>
                  <a:outerShdw blurRad="38100" dist="38100" dir="2700000" algn="tl">
                    <a:srgbClr val="000000"/>
                  </a:outerShdw>
                </a:effectLst>
                <a:latin typeface="Arial"/>
                <a:ea typeface="ＭＳ Ｐゴシック" charset="0"/>
                <a:cs typeface="Constantia" charset="0"/>
                <a:sym typeface="Constantia" charset="0"/>
              </a:rPr>
              <a:t>’</a:t>
            </a:r>
            <a:r>
              <a:rPr lang="en-US" sz="3200" dirty="0">
                <a:effectLst>
                  <a:outerShdw blurRad="38100" dist="38100" dir="2700000" algn="tl">
                    <a:srgbClr val="000000"/>
                  </a:outerShdw>
                </a:effectLst>
                <a:latin typeface="Constantia" charset="0"/>
                <a:ea typeface="ＭＳ Ｐゴシック" charset="0"/>
                <a:cs typeface="Constantia" charset="0"/>
                <a:sym typeface="Constantia" charset="0"/>
              </a:rPr>
              <a:t>t</a:t>
            </a:r>
          </a:p>
        </p:txBody>
      </p:sp>
      <p:sp>
        <p:nvSpPr>
          <p:cNvPr id="23561" name="AutoShape 9"/>
          <p:cNvSpPr>
            <a:spLocks/>
          </p:cNvSpPr>
          <p:nvPr/>
        </p:nvSpPr>
        <p:spPr bwMode="auto">
          <a:xfrm>
            <a:off x="177800" y="5308600"/>
            <a:ext cx="3530600" cy="1727200"/>
          </a:xfrm>
          <a:custGeom>
            <a:avLst/>
            <a:gdLst/>
            <a:ahLst/>
            <a:cxnLst/>
            <a:rect l="0" t="0" r="r" b="b"/>
            <a:pathLst>
              <a:path w="19135" h="21600">
                <a:moveTo>
                  <a:pt x="1377" y="0"/>
                </a:moveTo>
                <a:cubicBezTo>
                  <a:pt x="616" y="0"/>
                  <a:pt x="0" y="1422"/>
                  <a:pt x="0" y="3176"/>
                </a:cubicBezTo>
                <a:lnTo>
                  <a:pt x="0" y="18424"/>
                </a:lnTo>
                <a:cubicBezTo>
                  <a:pt x="0" y="20178"/>
                  <a:pt x="616" y="21600"/>
                  <a:pt x="1377" y="21600"/>
                </a:cubicBezTo>
                <a:lnTo>
                  <a:pt x="17758" y="21600"/>
                </a:lnTo>
                <a:cubicBezTo>
                  <a:pt x="18240" y="21600"/>
                  <a:pt x="18663" y="21029"/>
                  <a:pt x="18909" y="20166"/>
                </a:cubicBezTo>
                <a:lnTo>
                  <a:pt x="21600" y="18448"/>
                </a:lnTo>
                <a:lnTo>
                  <a:pt x="19135" y="16845"/>
                </a:lnTo>
                <a:lnTo>
                  <a:pt x="19135" y="3176"/>
                </a:lnTo>
                <a:cubicBezTo>
                  <a:pt x="19135" y="1422"/>
                  <a:pt x="18519" y="0"/>
                  <a:pt x="17758" y="0"/>
                </a:cubicBezTo>
                <a:lnTo>
                  <a:pt x="1377" y="0"/>
                </a:lnTo>
                <a:close/>
                <a:moveTo>
                  <a:pt x="1377" y="0"/>
                </a:moveTo>
              </a:path>
            </a:pathLst>
          </a:custGeom>
          <a:solidFill>
            <a:srgbClr val="C0DEFE"/>
          </a:solidFill>
          <a:ln w="25400" cap="flat">
            <a:solidFill>
              <a:srgbClr val="000000"/>
            </a:solidFill>
            <a:prstDash val="solid"/>
            <a:miter lim="800000"/>
            <a:headEnd type="none" w="med" len="med"/>
            <a:tailEnd type="none" w="med" len="med"/>
          </a:ln>
        </p:spPr>
        <p:txBody>
          <a:bodyPr lIns="0" tIns="0" rIns="0" bIns="0" anchor="ctr"/>
          <a:lstStyle/>
          <a:p>
            <a:r>
              <a:rPr lang="en-US" sz="3200">
                <a:effectLst>
                  <a:outerShdw blurRad="38100" dist="38100" dir="2700000" algn="tl">
                    <a:srgbClr val="000000"/>
                  </a:outerShdw>
                </a:effectLst>
                <a:latin typeface="Constantia" charset="0"/>
                <a:ea typeface="ＭＳ Ｐゴシック" charset="0"/>
                <a:cs typeface="Constantia" charset="0"/>
                <a:sym typeface="Constantia" charset="0"/>
              </a:rPr>
              <a:t>Key verse of the Book - </a:t>
            </a:r>
            <a:r>
              <a:rPr lang="en-US" sz="2900">
                <a:effectLst>
                  <a:outerShdw blurRad="38100" dist="38100" dir="2700000" algn="tl">
                    <a:srgbClr val="000000"/>
                  </a:outerShdw>
                </a:effectLst>
                <a:latin typeface="Constantia Italic" charset="0"/>
                <a:ea typeface="ＭＳ Ｐゴシック" charset="0"/>
                <a:cs typeface="Constantia Italic" charset="0"/>
                <a:sym typeface="Constantia Italic" charset="0"/>
              </a:rPr>
              <a:t>(God</a:t>
            </a:r>
            <a:r>
              <a:rPr lang="ja-JP" altLang="en-US" sz="2900">
                <a:effectLst>
                  <a:outerShdw blurRad="38100" dist="38100" dir="2700000" algn="tl">
                    <a:srgbClr val="000000"/>
                  </a:outerShdw>
                </a:effectLst>
                <a:latin typeface="Arial"/>
                <a:ea typeface="ＭＳ Ｐゴシック" charset="0"/>
                <a:cs typeface="Constantia Italic" charset="0"/>
                <a:sym typeface="Constantia Italic" charset="0"/>
              </a:rPr>
              <a:t>’</a:t>
            </a:r>
            <a:r>
              <a:rPr lang="en-US" sz="2900">
                <a:effectLst>
                  <a:outerShdw blurRad="38100" dist="38100" dir="2700000" algn="tl">
                    <a:srgbClr val="000000"/>
                  </a:outerShdw>
                </a:effectLst>
                <a:latin typeface="Constantia Italic" charset="0"/>
                <a:ea typeface="ＭＳ Ｐゴシック" charset="0"/>
                <a:cs typeface="Constantia Italic" charset="0"/>
                <a:sym typeface="Constantia Italic" charset="0"/>
              </a:rPr>
              <a:t>s will, will be accomplished)</a:t>
            </a:r>
          </a:p>
        </p:txBody>
      </p:sp>
      <p:sp>
        <p:nvSpPr>
          <p:cNvPr id="23562" name="AutoShape 10"/>
          <p:cNvSpPr>
            <a:spLocks/>
          </p:cNvSpPr>
          <p:nvPr/>
        </p:nvSpPr>
        <p:spPr bwMode="auto">
          <a:xfrm>
            <a:off x="215900" y="7112000"/>
            <a:ext cx="3530600" cy="2552700"/>
          </a:xfrm>
          <a:custGeom>
            <a:avLst/>
            <a:gdLst/>
            <a:ahLst/>
            <a:cxnLst/>
            <a:rect l="0" t="0" r="r" b="b"/>
            <a:pathLst>
              <a:path w="19445" h="21600">
                <a:moveTo>
                  <a:pt x="1399" y="0"/>
                </a:moveTo>
                <a:cubicBezTo>
                  <a:pt x="626" y="0"/>
                  <a:pt x="0" y="962"/>
                  <a:pt x="0" y="2149"/>
                </a:cubicBezTo>
                <a:lnTo>
                  <a:pt x="0" y="19451"/>
                </a:lnTo>
                <a:cubicBezTo>
                  <a:pt x="0" y="20638"/>
                  <a:pt x="626" y="21600"/>
                  <a:pt x="1399" y="21600"/>
                </a:cubicBezTo>
                <a:lnTo>
                  <a:pt x="18046" y="21600"/>
                </a:lnTo>
                <a:cubicBezTo>
                  <a:pt x="18818" y="21600"/>
                  <a:pt x="19445" y="20638"/>
                  <a:pt x="19445" y="19451"/>
                </a:cubicBezTo>
                <a:lnTo>
                  <a:pt x="19445" y="10676"/>
                </a:lnTo>
                <a:lnTo>
                  <a:pt x="21600" y="9604"/>
                </a:lnTo>
                <a:lnTo>
                  <a:pt x="19445" y="8530"/>
                </a:lnTo>
                <a:lnTo>
                  <a:pt x="19445" y="2149"/>
                </a:lnTo>
                <a:cubicBezTo>
                  <a:pt x="19445" y="962"/>
                  <a:pt x="18818" y="0"/>
                  <a:pt x="18046" y="0"/>
                </a:cubicBezTo>
                <a:lnTo>
                  <a:pt x="1399" y="0"/>
                </a:lnTo>
                <a:close/>
                <a:moveTo>
                  <a:pt x="1399" y="0"/>
                </a:moveTo>
              </a:path>
            </a:pathLst>
          </a:custGeom>
          <a:solidFill>
            <a:srgbClr val="FED7EC"/>
          </a:solidFill>
          <a:ln w="25400" cap="flat">
            <a:solidFill>
              <a:srgbClr val="000000"/>
            </a:solidFill>
            <a:prstDash val="solid"/>
            <a:miter lim="800000"/>
            <a:headEnd type="none" w="med" len="med"/>
            <a:tailEnd type="none" w="med" len="med"/>
          </a:ln>
        </p:spPr>
        <p:txBody>
          <a:bodyPr lIns="0" tIns="0" rIns="0" bIns="0" anchor="ctr"/>
          <a:lstStyle/>
          <a:p>
            <a:r>
              <a:rPr lang="en-US" sz="3200">
                <a:effectLst>
                  <a:outerShdw blurRad="38100" dist="38100" dir="2700000" algn="tl">
                    <a:srgbClr val="000000"/>
                  </a:outerShdw>
                </a:effectLst>
                <a:latin typeface="Constantia" charset="0"/>
                <a:ea typeface="ＭＳ Ｐゴシック" charset="0"/>
                <a:cs typeface="Constantia" charset="0"/>
                <a:sym typeface="Constantia" charset="0"/>
              </a:rPr>
              <a:t>God</a:t>
            </a:r>
            <a:r>
              <a:rPr lang="ja-JP" altLang="en-US" sz="3200">
                <a:effectLst>
                  <a:outerShdw blurRad="38100" dist="38100" dir="2700000" algn="tl">
                    <a:srgbClr val="000000"/>
                  </a:outerShdw>
                </a:effectLst>
                <a:latin typeface="Arial"/>
                <a:ea typeface="ＭＳ Ｐゴシック" charset="0"/>
                <a:cs typeface="Constantia" charset="0"/>
                <a:sym typeface="Constantia" charset="0"/>
              </a:rPr>
              <a:t>’</a:t>
            </a:r>
            <a:r>
              <a:rPr lang="en-US" sz="3200">
                <a:effectLst>
                  <a:outerShdw blurRad="38100" dist="38100" dir="2700000" algn="tl">
                    <a:srgbClr val="000000"/>
                  </a:outerShdw>
                </a:effectLst>
                <a:latin typeface="Constantia" charset="0"/>
                <a:ea typeface="ＭＳ Ｐゴシック" charset="0"/>
                <a:cs typeface="Constantia" charset="0"/>
                <a:sym typeface="Constantia" charset="0"/>
              </a:rPr>
              <a:t>s providence provides opportunities - we must choose! </a:t>
            </a:r>
          </a:p>
        </p:txBody>
      </p:sp>
      <p:sp>
        <p:nvSpPr>
          <p:cNvPr id="13"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560"/>
                                        </p:tgtEl>
                                        <p:attrNameLst>
                                          <p:attrName>style.visibility</p:attrName>
                                        </p:attrNameLst>
                                      </p:cBhvr>
                                      <p:to>
                                        <p:strVal val="visible"/>
                                      </p:to>
                                    </p:set>
                                    <p:animEffect transition="in" filter="dissolve">
                                      <p:cBhvr>
                                        <p:cTn id="7" dur="500"/>
                                        <p:tgtEl>
                                          <p:spTgt spid="235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559">
                                            <p:txEl>
                                              <p:pRg st="0" end="0"/>
                                            </p:txEl>
                                          </p:spTgt>
                                        </p:tgtEl>
                                        <p:attrNameLst>
                                          <p:attrName>style.visibility</p:attrName>
                                        </p:attrNameLst>
                                      </p:cBhvr>
                                      <p:to>
                                        <p:strVal val="visible"/>
                                      </p:to>
                                    </p:set>
                                    <p:animEffect transition="in" filter="dissolve">
                                      <p:cBhvr>
                                        <p:cTn id="12" dur="500"/>
                                        <p:tgtEl>
                                          <p:spTgt spid="235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559">
                                            <p:txEl>
                                              <p:pRg st="1" end="1"/>
                                            </p:txEl>
                                          </p:spTgt>
                                        </p:tgtEl>
                                        <p:attrNameLst>
                                          <p:attrName>style.visibility</p:attrName>
                                        </p:attrNameLst>
                                      </p:cBhvr>
                                      <p:to>
                                        <p:strVal val="visible"/>
                                      </p:to>
                                    </p:set>
                                    <p:animEffect transition="in" filter="dissolve">
                                      <p:cBhvr>
                                        <p:cTn id="17" dur="500"/>
                                        <p:tgtEl>
                                          <p:spTgt spid="2355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559">
                                            <p:txEl>
                                              <p:pRg st="2" end="2"/>
                                            </p:txEl>
                                          </p:spTgt>
                                        </p:tgtEl>
                                        <p:attrNameLst>
                                          <p:attrName>style.visibility</p:attrName>
                                        </p:attrNameLst>
                                      </p:cBhvr>
                                      <p:to>
                                        <p:strVal val="visible"/>
                                      </p:to>
                                    </p:set>
                                    <p:animEffect transition="in" filter="dissolve">
                                      <p:cBhvr>
                                        <p:cTn id="22" dur="500"/>
                                        <p:tgtEl>
                                          <p:spTgt spid="2355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iterate type="lt">
                                    <p:tmPct val="100000"/>
                                  </p:iterate>
                                  <p:childTnLst>
                                    <p:set>
                                      <p:cBhvr>
                                        <p:cTn id="26" dur="1" fill="hold">
                                          <p:stCondLst>
                                            <p:cond delay="0"/>
                                          </p:stCondLst>
                                        </p:cTn>
                                        <p:tgtEl>
                                          <p:spTgt spid="23561"/>
                                        </p:tgtEl>
                                        <p:attrNameLst>
                                          <p:attrName>style.visibility</p:attrName>
                                        </p:attrNameLst>
                                      </p:cBhvr>
                                      <p:to>
                                        <p:strVal val="visible"/>
                                      </p:to>
                                    </p:set>
                                    <p:anim calcmode="lin" valueType="num">
                                      <p:cBhvr>
                                        <p:cTn id="27" dur="75" fill="hold"/>
                                        <p:tgtEl>
                                          <p:spTgt spid="23561"/>
                                        </p:tgtEl>
                                        <p:attrNameLst>
                                          <p:attrName>ppt_w</p:attrName>
                                        </p:attrNameLst>
                                      </p:cBhvr>
                                      <p:tavLst>
                                        <p:tav tm="0">
                                          <p:val>
                                            <p:fltVal val="0"/>
                                          </p:val>
                                        </p:tav>
                                        <p:tav tm="100000">
                                          <p:val>
                                            <p:strVal val="#ppt_w"/>
                                          </p:val>
                                        </p:tav>
                                      </p:tavLst>
                                    </p:anim>
                                    <p:anim calcmode="lin" valueType="num">
                                      <p:cBhvr>
                                        <p:cTn id="28" dur="75" fill="hold"/>
                                        <p:tgtEl>
                                          <p:spTgt spid="23561"/>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23562"/>
                                        </p:tgtEl>
                                        <p:attrNameLst>
                                          <p:attrName>style.visibility</p:attrName>
                                        </p:attrNameLst>
                                      </p:cBhvr>
                                      <p:to>
                                        <p:strVal val="visible"/>
                                      </p:to>
                                    </p:set>
                                    <p:anim calcmode="lin" valueType="num">
                                      <p:cBhvr>
                                        <p:cTn id="33" dur="1000" fill="hold"/>
                                        <p:tgtEl>
                                          <p:spTgt spid="23562"/>
                                        </p:tgtEl>
                                        <p:attrNameLst>
                                          <p:attrName>ppt_w</p:attrName>
                                        </p:attrNameLst>
                                      </p:cBhvr>
                                      <p:tavLst>
                                        <p:tav tm="0">
                                          <p:val>
                                            <p:fltVal val="0"/>
                                          </p:val>
                                        </p:tav>
                                        <p:tav tm="100000">
                                          <p:val>
                                            <p:strVal val="#ppt_w"/>
                                          </p:val>
                                        </p:tav>
                                      </p:tavLst>
                                    </p:anim>
                                    <p:anim calcmode="lin" valueType="num">
                                      <p:cBhvr>
                                        <p:cTn id="34" dur="1000" fill="hold"/>
                                        <p:tgtEl>
                                          <p:spTgt spid="23562"/>
                                        </p:tgtEl>
                                        <p:attrNameLst>
                                          <p:attrName>ppt_h</p:attrName>
                                        </p:attrNameLst>
                                      </p:cBhvr>
                                      <p:tavLst>
                                        <p:tav tm="0">
                                          <p:val>
                                            <p:fltVal val="0"/>
                                          </p:val>
                                        </p:tav>
                                        <p:tav tm="100000">
                                          <p:val>
                                            <p:strVal val="#ppt_h"/>
                                          </p:val>
                                        </p:tav>
                                      </p:tavLst>
                                    </p:anim>
                                    <p:anim calcmode="lin" valueType="num">
                                      <p:cBhvr>
                                        <p:cTn id="35" dur="1000" fill="hold"/>
                                        <p:tgtEl>
                                          <p:spTgt spid="23562"/>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356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build="p" autoUpdateAnimBg="0"/>
      <p:bldP spid="23560" grpId="0" animBg="1" autoUpdateAnimBg="0"/>
      <p:bldP spid="23561" grpId="0" animBg="1" autoUpdateAnimBg="0"/>
      <p:bldP spid="23562"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FEE266AA-6EB2-FC4B-8A0E-99AB8C0BFCB5}" type="slidenum">
              <a:rPr lang="en-US"/>
              <a:pPr/>
              <a:t>13</a:t>
            </a:fld>
            <a:endParaRPr lang="en-US"/>
          </a:p>
        </p:txBody>
      </p:sp>
      <p:pic>
        <p:nvPicPr>
          <p:cNvPr id="24577"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4578"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F2A5F400-3301-8041-B465-A38488A10134}" type="slidenum">
              <a:rPr lang="en-US" sz="3400">
                <a:effectLst>
                  <a:outerShdw blurRad="38100" dist="38100" dir="2700000" algn="tl">
                    <a:srgbClr val="000000"/>
                  </a:outerShdw>
                </a:effectLst>
                <a:latin typeface="Constantia" charset="0"/>
                <a:cs typeface="Constantia" charset="0"/>
                <a:sym typeface="Constantia" charset="0"/>
              </a:rPr>
              <a:pPr algn="r"/>
              <a:t>13</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24580" name="Rectangle 4"/>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pic>
        <p:nvPicPr>
          <p:cNvPr id="24581" name="Picture 5"/>
          <p:cNvPicPr>
            <a:picLocks noChangeArrowheads="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a:off x="3419475" y="3073400"/>
            <a:ext cx="9563100" cy="6667500"/>
          </a:xfrm>
          <a:prstGeom prst="rect">
            <a:avLst/>
          </a:prstGeom>
          <a:noFill/>
          <a:ln>
            <a:noFill/>
          </a:ln>
          <a:extLst>
            <a:ext uri="{909E8E84-426E-40dd-AFC4-6F175D3DCCD1}">
              <a14:hiddenFill xmlns:a14="http://schemas.microsoft.com/office/drawing/2010/main">
                <a:solidFill>
                  <a:srgbClr val="FFFFFF">
                    <a:alpha val="56000"/>
                  </a:srgbClr>
                </a:solidFill>
              </a14:hiddenFill>
            </a:ext>
            <a:ext uri="{91240B29-F687-4f45-9708-019B960494DF}">
              <a14:hiddenLine xmlns:a14="http://schemas.microsoft.com/office/drawing/2010/main" w="12700" cap="flat">
                <a:solidFill>
                  <a:srgbClr val="000000">
                    <a:alpha val="56000"/>
                  </a:srgbClr>
                </a:solidFill>
                <a:miter lim="800000"/>
                <a:headEnd/>
                <a:tailEnd/>
              </a14:hiddenLine>
            </a:ext>
          </a:extLst>
        </p:spPr>
      </p:pic>
      <p:sp>
        <p:nvSpPr>
          <p:cNvPr id="24582" name="AutoShape 6"/>
          <p:cNvSpPr>
            <a:spLocks/>
          </p:cNvSpPr>
          <p:nvPr/>
        </p:nvSpPr>
        <p:spPr bwMode="auto">
          <a:xfrm>
            <a:off x="88900" y="2019300"/>
            <a:ext cx="12827000" cy="1206500"/>
          </a:xfrm>
          <a:prstGeom prst="roundRect">
            <a:avLst>
              <a:gd name="adj" fmla="val 36343"/>
            </a:avLst>
          </a:prstGeom>
          <a:gradFill rotWithShape="0">
            <a:gsLst>
              <a:gs pos="0">
                <a:srgbClr val="FF8000">
                  <a:alpha val="50000"/>
                </a:srgbClr>
              </a:gs>
              <a:gs pos="100000">
                <a:srgbClr val="191919">
                  <a:alpha val="54999"/>
                </a:srgbClr>
              </a:gs>
            </a:gsLst>
            <a:lin ang="5400000" scaled="1"/>
          </a:gradFill>
          <a:ln w="25400" cap="flat">
            <a:solidFill>
              <a:srgbClr val="000000"/>
            </a:solidFill>
            <a:prstDash val="solid"/>
            <a:miter lim="800000"/>
            <a:headEnd type="none" w="med" len="med"/>
            <a:tailEnd type="none" w="med" len="med"/>
          </a:ln>
        </p:spPr>
        <p:txBody>
          <a:bodyPr lIns="0" tIns="0" rIns="0" bIns="0" anchor="ctr"/>
          <a:lstStyle/>
          <a:p>
            <a:r>
              <a:rPr lang="en-US" sz="4800" b="1" dirty="0">
                <a:solidFill>
                  <a:schemeClr val="tx1"/>
                </a:solidFill>
                <a:effectLst>
                  <a:outerShdw blurRad="38100" dist="38100" dir="2700000" algn="tl">
                    <a:srgbClr val="000000"/>
                  </a:outerShdw>
                </a:effectLst>
                <a:latin typeface="Gurmukhi MT" charset="0"/>
                <a:ea typeface="ＭＳ Ｐゴシック" charset="0"/>
                <a:cs typeface="Lucida Grande" charset="0"/>
                <a:sym typeface="Gurmukhi MT" charset="0"/>
              </a:rPr>
              <a:t> Faith &amp; Courage of Esther - (4:15-4:17)</a:t>
            </a:r>
          </a:p>
        </p:txBody>
      </p:sp>
      <p:sp>
        <p:nvSpPr>
          <p:cNvPr id="24583" name="Rectangle 7"/>
          <p:cNvSpPr>
            <a:spLocks/>
          </p:cNvSpPr>
          <p:nvPr/>
        </p:nvSpPr>
        <p:spPr bwMode="auto">
          <a:xfrm>
            <a:off x="3721100" y="3606800"/>
            <a:ext cx="89662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800"/>
              </a:spcBef>
            </a:pPr>
            <a:r>
              <a:rPr lang="en-US" sz="4300" dirty="0">
                <a:effectLst>
                  <a:outerShdw blurRad="38100" dist="38100" dir="2700000" algn="tl">
                    <a:srgbClr val="000000"/>
                  </a:outerShdw>
                </a:effectLst>
                <a:latin typeface="Marker Felt" charset="0"/>
                <a:ea typeface="ＭＳ Ｐゴシック" charset="0"/>
                <a:cs typeface="Marker Felt" charset="0"/>
                <a:sym typeface="Marker Felt" charset="0"/>
              </a:rPr>
              <a:t>Esther 4:16 (NKJV) </a:t>
            </a:r>
            <a:endParaRPr lang="en-US" sz="4300" dirty="0" smtClean="0">
              <a:effectLst>
                <a:outerShdw blurRad="38100" dist="38100" dir="2700000" algn="tl">
                  <a:srgbClr val="000000"/>
                </a:outerShdw>
              </a:effectLst>
              <a:latin typeface="Marker Felt" charset="0"/>
              <a:ea typeface="ＭＳ Ｐゴシック" charset="0"/>
              <a:cs typeface="Marker Felt" charset="0"/>
              <a:sym typeface="Marker Felt" charset="0"/>
            </a:endParaRPr>
          </a:p>
          <a:p>
            <a:pPr>
              <a:spcBef>
                <a:spcPts val="800"/>
              </a:spcBef>
            </a:pPr>
            <a:r>
              <a:rPr lang="en-US" sz="4600" baseline="32000" dirty="0" smtClean="0">
                <a:effectLst>
                  <a:outerShdw blurRad="38100" dist="38100" dir="2700000" algn="tl">
                    <a:srgbClr val="000000"/>
                  </a:outerShdw>
                </a:effectLst>
                <a:latin typeface="Constantia" charset="0"/>
                <a:ea typeface="ＭＳ Ｐゴシック" charset="0"/>
                <a:cs typeface="Constantia" charset="0"/>
                <a:sym typeface="Constantia" charset="0"/>
              </a:rPr>
              <a:t>16</a:t>
            </a:r>
            <a:r>
              <a:rPr lang="en-US" sz="4600" dirty="0" smtClean="0">
                <a:effectLst>
                  <a:outerShdw blurRad="38100" dist="38100" dir="2700000" algn="tl">
                    <a:srgbClr val="000000"/>
                  </a:outerShdw>
                </a:effectLst>
                <a:latin typeface="Constantia" charset="0"/>
                <a:ea typeface="ＭＳ Ｐゴシック" charset="0"/>
                <a:cs typeface="Constantia" charset="0"/>
                <a:sym typeface="Constantia" charset="0"/>
              </a:rPr>
              <a:t> </a:t>
            </a:r>
            <a:r>
              <a:rPr lang="en-US" sz="4600" dirty="0">
                <a:effectLst>
                  <a:outerShdw blurRad="38100" dist="38100" dir="2700000" algn="tl">
                    <a:srgbClr val="000000"/>
                  </a:outerShdw>
                </a:effectLst>
                <a:latin typeface="Constantia" charset="0"/>
                <a:ea typeface="ＭＳ Ｐゴシック" charset="0"/>
                <a:cs typeface="Constantia" charset="0"/>
                <a:sym typeface="Constantia" charset="0"/>
              </a:rPr>
              <a:t>"Go, gather all the Jews who are present in </a:t>
            </a:r>
            <a:r>
              <a:rPr lang="en-US" sz="4600" dirty="0" err="1">
                <a:effectLst>
                  <a:outerShdw blurRad="38100" dist="38100" dir="2700000" algn="tl">
                    <a:srgbClr val="000000"/>
                  </a:outerShdw>
                </a:effectLst>
                <a:latin typeface="Constantia" charset="0"/>
                <a:ea typeface="ＭＳ Ｐゴシック" charset="0"/>
                <a:cs typeface="Constantia" charset="0"/>
                <a:sym typeface="Constantia" charset="0"/>
              </a:rPr>
              <a:t>Shushan</a:t>
            </a:r>
            <a:r>
              <a:rPr lang="en-US" sz="4600" dirty="0">
                <a:effectLst>
                  <a:outerShdw blurRad="38100" dist="38100" dir="2700000" algn="tl">
                    <a:srgbClr val="000000"/>
                  </a:outerShdw>
                </a:effectLst>
                <a:latin typeface="Constantia" charset="0"/>
                <a:ea typeface="ＭＳ Ｐゴシック" charset="0"/>
                <a:cs typeface="Constantia" charset="0"/>
                <a:sym typeface="Constantia" charset="0"/>
              </a:rPr>
              <a:t>, and fast for me; neither eat nor drink for three days, night or day. My maids and I will fast likewise. And so I will go to the king, which is against the law; and if I perish, I perish!"</a:t>
            </a:r>
          </a:p>
        </p:txBody>
      </p:sp>
      <p:pic>
        <p:nvPicPr>
          <p:cNvPr id="24584"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416300"/>
            <a:ext cx="3048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1"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p:transition xmlns:p14="http://schemas.microsoft.com/office/powerpoint/2010/main" spd="med">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6B6184FE-4B62-9E4C-A90C-75B9A7F364B7}" type="slidenum">
              <a:rPr lang="en-US"/>
              <a:pPr/>
              <a:t>14</a:t>
            </a:fld>
            <a:endParaRPr lang="en-US"/>
          </a:p>
        </p:txBody>
      </p:sp>
      <p:pic>
        <p:nvPicPr>
          <p:cNvPr id="25601"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5602"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9484DAA1-0FF7-1242-BB21-F80A575531F2}" type="slidenum">
              <a:rPr lang="en-US" sz="3400">
                <a:effectLst>
                  <a:outerShdw blurRad="38100" dist="38100" dir="2700000" algn="tl">
                    <a:srgbClr val="000000"/>
                  </a:outerShdw>
                </a:effectLst>
                <a:latin typeface="Constantia" charset="0"/>
                <a:cs typeface="Constantia" charset="0"/>
                <a:sym typeface="Constantia" charset="0"/>
              </a:rPr>
              <a:pPr algn="r"/>
              <a:t>14</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25604" name="Rectangle 4"/>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pic>
        <p:nvPicPr>
          <p:cNvPr id="25605" name="Picture 5"/>
          <p:cNvPicPr>
            <a:picLocks noChangeArrowheads="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a:off x="3419475" y="3073400"/>
            <a:ext cx="9563100" cy="6667500"/>
          </a:xfrm>
          <a:prstGeom prst="rect">
            <a:avLst/>
          </a:prstGeom>
          <a:noFill/>
          <a:ln>
            <a:noFill/>
          </a:ln>
          <a:extLst>
            <a:ext uri="{909E8E84-426E-40dd-AFC4-6F175D3DCCD1}">
              <a14:hiddenFill xmlns:a14="http://schemas.microsoft.com/office/drawing/2010/main">
                <a:solidFill>
                  <a:srgbClr val="FFFFFF">
                    <a:alpha val="56000"/>
                  </a:srgbClr>
                </a:solidFill>
              </a14:hiddenFill>
            </a:ext>
            <a:ext uri="{91240B29-F687-4f45-9708-019B960494DF}">
              <a14:hiddenLine xmlns:a14="http://schemas.microsoft.com/office/drawing/2010/main" w="12700" cap="flat">
                <a:solidFill>
                  <a:srgbClr val="000000">
                    <a:alpha val="56000"/>
                  </a:srgbClr>
                </a:solidFill>
                <a:miter lim="800000"/>
                <a:headEnd/>
                <a:tailEnd/>
              </a14:hiddenLine>
            </a:ext>
          </a:extLst>
        </p:spPr>
      </p:pic>
      <p:sp>
        <p:nvSpPr>
          <p:cNvPr id="25606" name="AutoShape 6"/>
          <p:cNvSpPr>
            <a:spLocks/>
          </p:cNvSpPr>
          <p:nvPr/>
        </p:nvSpPr>
        <p:spPr bwMode="auto">
          <a:xfrm>
            <a:off x="88900" y="2019300"/>
            <a:ext cx="12827000" cy="1206500"/>
          </a:xfrm>
          <a:prstGeom prst="roundRect">
            <a:avLst>
              <a:gd name="adj" fmla="val 36343"/>
            </a:avLst>
          </a:prstGeom>
          <a:gradFill rotWithShape="0">
            <a:gsLst>
              <a:gs pos="0">
                <a:srgbClr val="FF8000">
                  <a:alpha val="50000"/>
                </a:srgbClr>
              </a:gs>
              <a:gs pos="100000">
                <a:srgbClr val="191919">
                  <a:alpha val="54999"/>
                </a:srgbClr>
              </a:gs>
            </a:gsLst>
            <a:lin ang="5400000" scaled="1"/>
          </a:gradFill>
          <a:ln w="25400" cap="flat">
            <a:solidFill>
              <a:srgbClr val="000000"/>
            </a:solidFill>
            <a:prstDash val="solid"/>
            <a:miter lim="800000"/>
            <a:headEnd type="none" w="med" len="med"/>
            <a:tailEnd type="none" w="med" len="med"/>
          </a:ln>
        </p:spPr>
        <p:txBody>
          <a:bodyPr lIns="0" tIns="0" rIns="0" bIns="0" anchor="ctr"/>
          <a:lstStyle/>
          <a:p>
            <a:r>
              <a:rPr lang="en-US" sz="4800" b="1" dirty="0">
                <a:solidFill>
                  <a:schemeClr val="tx1"/>
                </a:solidFill>
                <a:effectLst>
                  <a:outerShdw blurRad="38100" dist="38100" dir="2700000" algn="tl">
                    <a:srgbClr val="000000"/>
                  </a:outerShdw>
                </a:effectLst>
                <a:latin typeface="Gurmukhi MT" charset="0"/>
                <a:ea typeface="ＭＳ Ｐゴシック" charset="0"/>
                <a:cs typeface="Lucida Grande" charset="0"/>
                <a:sym typeface="Gurmukhi MT" charset="0"/>
              </a:rPr>
              <a:t> Fall of Haman &amp; His Evil Plot - (5:1-7:10)</a:t>
            </a:r>
          </a:p>
        </p:txBody>
      </p:sp>
      <p:sp>
        <p:nvSpPr>
          <p:cNvPr id="25607" name="Rectangle 7"/>
          <p:cNvSpPr>
            <a:spLocks/>
          </p:cNvSpPr>
          <p:nvPr/>
        </p:nvSpPr>
        <p:spPr bwMode="auto">
          <a:xfrm>
            <a:off x="3962400" y="3378200"/>
            <a:ext cx="8470900" cy="61214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98500" indent="-698500" algn="l">
              <a:spcBef>
                <a:spcPts val="500"/>
              </a:spcBef>
              <a:buClr>
                <a:srgbClr val="804000"/>
              </a:buClr>
              <a:buSzPct val="125000"/>
              <a:buFont typeface="Zapf Dingbats" charset="0"/>
              <a:buChar char="✦"/>
            </a:pPr>
            <a:r>
              <a:rPr lang="en-US" sz="3200" dirty="0">
                <a:latin typeface="Constantia" charset="0"/>
                <a:ea typeface="ＭＳ Ｐゴシック" charset="0"/>
                <a:cs typeface="Constantia" charset="0"/>
                <a:sym typeface="Constantia" charset="0"/>
              </a:rPr>
              <a:t>Esther goes in before the king and is accepted - she is offered up to half the kingdom - (5:1-3)</a:t>
            </a:r>
          </a:p>
          <a:p>
            <a:pPr marL="698500" indent="-698500" algn="l">
              <a:spcBef>
                <a:spcPts val="500"/>
              </a:spcBef>
              <a:buClr>
                <a:srgbClr val="804000"/>
              </a:buClr>
              <a:buSzPct val="125000"/>
              <a:buFont typeface="Zapf Dingbats" charset="0"/>
              <a:buChar char="✦"/>
            </a:pPr>
            <a:r>
              <a:rPr lang="en-US" sz="3200" dirty="0">
                <a:latin typeface="Constantia" charset="0"/>
                <a:ea typeface="ＭＳ Ｐゴシック" charset="0"/>
                <a:cs typeface="Constantia" charset="0"/>
                <a:sym typeface="Constantia" charset="0"/>
              </a:rPr>
              <a:t>Esther requests that the king &amp; Haman attend a banquet with her that she has prepared - (5:4</a:t>
            </a:r>
            <a:r>
              <a:rPr lang="en-US" sz="3200" dirty="0" smtClean="0">
                <a:latin typeface="Constantia" charset="0"/>
                <a:ea typeface="ＭＳ Ｐゴシック" charset="0"/>
                <a:cs typeface="Constantia" charset="0"/>
                <a:sym typeface="Constantia" charset="0"/>
              </a:rPr>
              <a:t>)</a:t>
            </a:r>
          </a:p>
          <a:p>
            <a:pPr marL="698500" indent="-698500" algn="l">
              <a:spcBef>
                <a:spcPts val="500"/>
              </a:spcBef>
              <a:buClr>
                <a:srgbClr val="804000"/>
              </a:buClr>
              <a:buSzPct val="125000"/>
              <a:buFont typeface="Zapf Dingbats" charset="0"/>
              <a:buChar char="✦"/>
            </a:pPr>
            <a:r>
              <a:rPr lang="en-US" sz="3200" dirty="0" smtClean="0">
                <a:latin typeface="Constantia" charset="0"/>
                <a:ea typeface="ＭＳ Ｐゴシック" charset="0"/>
                <a:cs typeface="Constantia" charset="0"/>
                <a:sym typeface="Constantia" charset="0"/>
              </a:rPr>
              <a:t>The </a:t>
            </a:r>
            <a:r>
              <a:rPr lang="en-US" sz="3200" dirty="0">
                <a:latin typeface="Constantia" charset="0"/>
                <a:ea typeface="ＭＳ Ｐゴシック" charset="0"/>
                <a:cs typeface="Constantia" charset="0"/>
                <a:sym typeface="Constantia" charset="0"/>
              </a:rPr>
              <a:t>king accepts, calls for Haman, they attend the banquet - again offers Esther up to half the kingdom - (5:5,6)</a:t>
            </a:r>
          </a:p>
          <a:p>
            <a:pPr marL="698500" indent="-698500" algn="l">
              <a:spcBef>
                <a:spcPts val="500"/>
              </a:spcBef>
              <a:buClr>
                <a:srgbClr val="804000"/>
              </a:buClr>
              <a:buSzPct val="125000"/>
              <a:buFont typeface="Zapf Dingbats" charset="0"/>
              <a:buChar char="✦"/>
            </a:pPr>
            <a:r>
              <a:rPr lang="en-US" sz="3200" dirty="0">
                <a:latin typeface="Constantia" charset="0"/>
                <a:ea typeface="ＭＳ Ｐゴシック" charset="0"/>
                <a:cs typeface="Constantia" charset="0"/>
                <a:sym typeface="Constantia" charset="0"/>
              </a:rPr>
              <a:t>Esther requests that the king &amp; Haman attend another banquet the next day - to which he again agrees - (5:7)</a:t>
            </a:r>
          </a:p>
        </p:txBody>
      </p:sp>
      <p:pic>
        <p:nvPicPr>
          <p:cNvPr id="25608"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3733800"/>
            <a:ext cx="38862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1"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mc:AlternateContent xmlns:mc="http://schemas.openxmlformats.org/markup-compatibility/2006">
    <mc:Choice xmlns:p14="http://schemas.microsoft.com/office/powerpoint/2010/main" Requires="p14">
      <p:transition spd="slow">
        <p14:prism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7">
                                            <p:txEl>
                                              <p:pRg st="0" end="0"/>
                                            </p:txEl>
                                          </p:spTgt>
                                        </p:tgtEl>
                                        <p:attrNameLst>
                                          <p:attrName>style.visibility</p:attrName>
                                        </p:attrNameLst>
                                      </p:cBhvr>
                                      <p:to>
                                        <p:strVal val="visible"/>
                                      </p:to>
                                    </p:set>
                                    <p:animEffect transition="in" filter="wipe(left)">
                                      <p:cBhvr>
                                        <p:cTn id="7" dur="500"/>
                                        <p:tgtEl>
                                          <p:spTgt spid="256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7">
                                            <p:txEl>
                                              <p:pRg st="1" end="1"/>
                                            </p:txEl>
                                          </p:spTgt>
                                        </p:tgtEl>
                                        <p:attrNameLst>
                                          <p:attrName>style.visibility</p:attrName>
                                        </p:attrNameLst>
                                      </p:cBhvr>
                                      <p:to>
                                        <p:strVal val="visible"/>
                                      </p:to>
                                    </p:set>
                                    <p:animEffect transition="in" filter="wipe(left)">
                                      <p:cBhvr>
                                        <p:cTn id="12" dur="500"/>
                                        <p:tgtEl>
                                          <p:spTgt spid="256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7">
                                            <p:txEl>
                                              <p:pRg st="2" end="2"/>
                                            </p:txEl>
                                          </p:spTgt>
                                        </p:tgtEl>
                                        <p:attrNameLst>
                                          <p:attrName>style.visibility</p:attrName>
                                        </p:attrNameLst>
                                      </p:cBhvr>
                                      <p:to>
                                        <p:strVal val="visible"/>
                                      </p:to>
                                    </p:set>
                                    <p:animEffect transition="in" filter="wipe(left)">
                                      <p:cBhvr>
                                        <p:cTn id="17" dur="500"/>
                                        <p:tgtEl>
                                          <p:spTgt spid="256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07">
                                            <p:txEl>
                                              <p:pRg st="3" end="3"/>
                                            </p:txEl>
                                          </p:spTgt>
                                        </p:tgtEl>
                                        <p:attrNameLst>
                                          <p:attrName>style.visibility</p:attrName>
                                        </p:attrNameLst>
                                      </p:cBhvr>
                                      <p:to>
                                        <p:strVal val="visible"/>
                                      </p:to>
                                    </p:set>
                                    <p:animEffect transition="in" filter="wipe(left)">
                                      <p:cBhvr>
                                        <p:cTn id="22" dur="500"/>
                                        <p:tgtEl>
                                          <p:spTgt spid="256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728C3D08-84A3-D340-B7CE-5C2DD22A8797}" type="slidenum">
              <a:rPr lang="en-US"/>
              <a:pPr/>
              <a:t>15</a:t>
            </a:fld>
            <a:endParaRPr lang="en-US"/>
          </a:p>
        </p:txBody>
      </p:sp>
      <p:pic>
        <p:nvPicPr>
          <p:cNvPr id="26625"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6626"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670333E3-F44B-1147-8EB0-7E59EBDA155D}" type="slidenum">
              <a:rPr lang="en-US" sz="3400">
                <a:effectLst>
                  <a:outerShdw blurRad="38100" dist="38100" dir="2700000" algn="tl">
                    <a:srgbClr val="000000"/>
                  </a:outerShdw>
                </a:effectLst>
                <a:latin typeface="Constantia" charset="0"/>
                <a:cs typeface="Constantia" charset="0"/>
                <a:sym typeface="Constantia" charset="0"/>
              </a:rPr>
              <a:pPr algn="r"/>
              <a:t>15</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26628" name="Rectangle 4"/>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pic>
        <p:nvPicPr>
          <p:cNvPr id="26629" name="Picture 5"/>
          <p:cNvPicPr>
            <a:picLocks noChangeArrowheads="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a:off x="5070475" y="3073400"/>
            <a:ext cx="7912100" cy="6667500"/>
          </a:xfrm>
          <a:prstGeom prst="rect">
            <a:avLst/>
          </a:prstGeom>
          <a:noFill/>
          <a:ln>
            <a:noFill/>
          </a:ln>
          <a:extLst>
            <a:ext uri="{909E8E84-426E-40dd-AFC4-6F175D3DCCD1}">
              <a14:hiddenFill xmlns:a14="http://schemas.microsoft.com/office/drawing/2010/main">
                <a:solidFill>
                  <a:srgbClr val="FFFFFF">
                    <a:alpha val="56000"/>
                  </a:srgbClr>
                </a:solidFill>
              </a14:hiddenFill>
            </a:ext>
            <a:ext uri="{91240B29-F687-4f45-9708-019B960494DF}">
              <a14:hiddenLine xmlns:a14="http://schemas.microsoft.com/office/drawing/2010/main" w="12700" cap="flat">
                <a:solidFill>
                  <a:srgbClr val="000000">
                    <a:alpha val="56000"/>
                  </a:srgbClr>
                </a:solidFill>
                <a:miter lim="800000"/>
                <a:headEnd/>
                <a:tailEnd/>
              </a14:hiddenLine>
            </a:ext>
          </a:extLst>
        </p:spPr>
      </p:pic>
      <p:sp>
        <p:nvSpPr>
          <p:cNvPr id="26630" name="Rectangle 6"/>
          <p:cNvSpPr>
            <a:spLocks/>
          </p:cNvSpPr>
          <p:nvPr/>
        </p:nvSpPr>
        <p:spPr bwMode="auto">
          <a:xfrm>
            <a:off x="5638800" y="3429000"/>
            <a:ext cx="6769100" cy="59690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98500" indent="-698500" algn="l">
              <a:spcBef>
                <a:spcPts val="500"/>
              </a:spcBef>
              <a:buClr>
                <a:srgbClr val="804000"/>
              </a:buClr>
              <a:buSzPct val="125000"/>
              <a:buFont typeface="Zapf Dingbats" charset="0"/>
              <a:buChar char="✦"/>
            </a:pPr>
            <a:r>
              <a:rPr lang="en-US" sz="3400" dirty="0">
                <a:latin typeface="Constantia" charset="0"/>
                <a:ea typeface="ＭＳ Ｐゴシック" charset="0"/>
                <a:cs typeface="Constantia" charset="0"/>
                <a:sym typeface="Constantia" charset="0"/>
              </a:rPr>
              <a:t>Haman is ecstatic - </a:t>
            </a:r>
            <a:r>
              <a:rPr lang="ja-JP" altLang="en-US" sz="3400" dirty="0">
                <a:latin typeface="Arial"/>
                <a:ea typeface="ＭＳ Ｐゴシック" charset="0"/>
                <a:cs typeface="Constantia" charset="0"/>
                <a:sym typeface="Constantia" charset="0"/>
              </a:rPr>
              <a:t>“</a:t>
            </a:r>
            <a:r>
              <a:rPr lang="en-US" sz="3400" dirty="0">
                <a:latin typeface="Constantia" charset="0"/>
                <a:ea typeface="ＭＳ Ｐゴシック" charset="0"/>
                <a:cs typeface="Constantia" charset="0"/>
                <a:sym typeface="Constantia" charset="0"/>
              </a:rPr>
              <a:t>joyful with a glad heart</a:t>
            </a:r>
            <a:r>
              <a:rPr lang="ja-JP" altLang="en-US" sz="3400" dirty="0">
                <a:latin typeface="Arial"/>
                <a:ea typeface="ＭＳ Ｐゴシック" charset="0"/>
                <a:cs typeface="Constantia" charset="0"/>
                <a:sym typeface="Constantia" charset="0"/>
              </a:rPr>
              <a:t>”</a:t>
            </a:r>
            <a:r>
              <a:rPr lang="en-US" sz="3400" dirty="0">
                <a:latin typeface="Constantia" charset="0"/>
                <a:ea typeface="ＭＳ Ｐゴシック" charset="0"/>
                <a:cs typeface="Constantia" charset="0"/>
                <a:sym typeface="Constantia" charset="0"/>
              </a:rPr>
              <a:t> - but his joy is spoiled when he sees Mordecai not bowing before him - (5:9)</a:t>
            </a:r>
          </a:p>
          <a:p>
            <a:pPr marL="698500" indent="-698500" algn="l">
              <a:spcBef>
                <a:spcPts val="500"/>
              </a:spcBef>
              <a:buClr>
                <a:srgbClr val="804000"/>
              </a:buClr>
              <a:buSzPct val="125000"/>
              <a:buFont typeface="Zapf Dingbats" charset="0"/>
              <a:buChar char="✦"/>
            </a:pPr>
            <a:r>
              <a:rPr lang="en-US" sz="3400" dirty="0">
                <a:latin typeface="Constantia" charset="0"/>
                <a:ea typeface="ＭＳ Ｐゴシック" charset="0"/>
                <a:cs typeface="Constantia" charset="0"/>
                <a:sym typeface="Constantia" charset="0"/>
              </a:rPr>
              <a:t>Haman confers with his family &amp; decides to build a gallows 7 1/2 stories high to hang Mordecai on - (5:10-14)</a:t>
            </a:r>
          </a:p>
          <a:p>
            <a:pPr marL="698500" indent="-698500" algn="l">
              <a:spcBef>
                <a:spcPts val="500"/>
              </a:spcBef>
              <a:buClr>
                <a:srgbClr val="804000"/>
              </a:buClr>
              <a:buSzPct val="125000"/>
              <a:buFont typeface="Zapf Dingbats" charset="0"/>
              <a:buChar char="✦"/>
            </a:pPr>
            <a:r>
              <a:rPr lang="en-US" sz="3400" dirty="0">
                <a:latin typeface="Constantia" charset="0"/>
                <a:ea typeface="ＭＳ Ｐゴシック" charset="0"/>
                <a:cs typeface="Constantia" charset="0"/>
                <a:sym typeface="Constantia" charset="0"/>
              </a:rPr>
              <a:t>A sleepless king is reminded of Mordecai</a:t>
            </a:r>
            <a:r>
              <a:rPr lang="ja-JP" altLang="en-US" sz="3400" dirty="0">
                <a:latin typeface="Arial"/>
                <a:ea typeface="ＭＳ Ｐゴシック" charset="0"/>
                <a:cs typeface="Constantia" charset="0"/>
                <a:sym typeface="Constantia" charset="0"/>
              </a:rPr>
              <a:t>’</a:t>
            </a:r>
            <a:r>
              <a:rPr lang="en-US" sz="3400" dirty="0">
                <a:latin typeface="Constantia" charset="0"/>
                <a:ea typeface="ＭＳ Ｐゴシック" charset="0"/>
                <a:cs typeface="Constantia" charset="0"/>
                <a:sym typeface="Constantia" charset="0"/>
              </a:rPr>
              <a:t>s role in exposing a plot to kill him - (6:1-3)</a:t>
            </a:r>
          </a:p>
        </p:txBody>
      </p:sp>
      <p:pic>
        <p:nvPicPr>
          <p:cNvPr id="26631"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594100"/>
            <a:ext cx="4800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6632" name="AutoShape 8"/>
          <p:cNvSpPr>
            <a:spLocks/>
          </p:cNvSpPr>
          <p:nvPr/>
        </p:nvSpPr>
        <p:spPr bwMode="auto">
          <a:xfrm>
            <a:off x="88900" y="2019300"/>
            <a:ext cx="12827000" cy="1206500"/>
          </a:xfrm>
          <a:prstGeom prst="roundRect">
            <a:avLst>
              <a:gd name="adj" fmla="val 36343"/>
            </a:avLst>
          </a:prstGeom>
          <a:gradFill rotWithShape="0">
            <a:gsLst>
              <a:gs pos="0">
                <a:srgbClr val="FF8000">
                  <a:alpha val="50000"/>
                </a:srgbClr>
              </a:gs>
              <a:gs pos="100000">
                <a:srgbClr val="191919">
                  <a:alpha val="54999"/>
                </a:srgbClr>
              </a:gs>
            </a:gsLst>
            <a:lin ang="5400000" scaled="1"/>
          </a:gradFill>
          <a:ln w="25400" cap="flat">
            <a:solidFill>
              <a:srgbClr val="000000"/>
            </a:solidFill>
            <a:prstDash val="solid"/>
            <a:miter lim="800000"/>
            <a:headEnd type="none" w="med" len="med"/>
            <a:tailEnd type="none" w="med" len="med"/>
          </a:ln>
        </p:spPr>
        <p:txBody>
          <a:bodyPr lIns="0" tIns="0" rIns="0" bIns="0" anchor="ctr"/>
          <a:lstStyle/>
          <a:p>
            <a:r>
              <a:rPr lang="en-US" sz="4800" b="1" dirty="0">
                <a:solidFill>
                  <a:schemeClr val="tx1"/>
                </a:solidFill>
                <a:effectLst>
                  <a:outerShdw blurRad="38100" dist="38100" dir="2700000" algn="tl">
                    <a:srgbClr val="000000"/>
                  </a:outerShdw>
                </a:effectLst>
                <a:latin typeface="Gurmukhi MT" charset="0"/>
                <a:ea typeface="ＭＳ Ｐゴシック" charset="0"/>
                <a:cs typeface="Lucida Grande" charset="0"/>
                <a:sym typeface="Gurmukhi MT" charset="0"/>
              </a:rPr>
              <a:t> Fall of Haman &amp; His Evil Plot - (5:1-7:10)</a:t>
            </a:r>
          </a:p>
        </p:txBody>
      </p:sp>
      <p:sp>
        <p:nvSpPr>
          <p:cNvPr id="11"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266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2663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266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7D19D312-7E9F-B249-91CC-168EAD763A0B}" type="slidenum">
              <a:rPr lang="en-US"/>
              <a:pPr/>
              <a:t>16</a:t>
            </a:fld>
            <a:endParaRPr lang="en-US"/>
          </a:p>
        </p:txBody>
      </p:sp>
      <p:pic>
        <p:nvPicPr>
          <p:cNvPr id="27649"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7650"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67FCFB6F-1791-6B47-83EB-65B7D51879DD}" type="slidenum">
              <a:rPr lang="en-US" sz="3400">
                <a:effectLst>
                  <a:outerShdw blurRad="38100" dist="38100" dir="2700000" algn="tl">
                    <a:srgbClr val="000000"/>
                  </a:outerShdw>
                </a:effectLst>
                <a:latin typeface="Constantia" charset="0"/>
                <a:cs typeface="Constantia" charset="0"/>
                <a:sym typeface="Constantia" charset="0"/>
              </a:rPr>
              <a:pPr algn="r"/>
              <a:t>16</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27652" name="Rectangle 4"/>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pic>
        <p:nvPicPr>
          <p:cNvPr id="2765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4772025"/>
            <a:ext cx="54102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7654" name="Picture 6"/>
          <p:cNvPicPr>
            <a:picLocks noChangeArrowheads="1"/>
          </p:cNvPicPr>
          <p:nvPr/>
        </p:nvPicPr>
        <p:blipFill>
          <a:blip r:embed="rId4">
            <a:alphaModFix amt="56000"/>
            <a:extLst>
              <a:ext uri="{28A0092B-C50C-407E-A947-70E740481C1C}">
                <a14:useLocalDpi xmlns:a14="http://schemas.microsoft.com/office/drawing/2010/main" val="0"/>
              </a:ext>
            </a:extLst>
          </a:blip>
          <a:srcRect/>
          <a:stretch>
            <a:fillRect/>
          </a:stretch>
        </p:blipFill>
        <p:spPr bwMode="auto">
          <a:xfrm>
            <a:off x="5070475" y="3073400"/>
            <a:ext cx="7912100" cy="6667500"/>
          </a:xfrm>
          <a:prstGeom prst="rect">
            <a:avLst/>
          </a:prstGeom>
          <a:noFill/>
          <a:ln>
            <a:noFill/>
          </a:ln>
          <a:extLst>
            <a:ext uri="{909E8E84-426E-40dd-AFC4-6F175D3DCCD1}">
              <a14:hiddenFill xmlns:a14="http://schemas.microsoft.com/office/drawing/2010/main">
                <a:solidFill>
                  <a:srgbClr val="FFFFFF">
                    <a:alpha val="56000"/>
                  </a:srgbClr>
                </a:solidFill>
              </a14:hiddenFill>
            </a:ext>
            <a:ext uri="{91240B29-F687-4f45-9708-019B960494DF}">
              <a14:hiddenLine xmlns:a14="http://schemas.microsoft.com/office/drawing/2010/main" w="12700" cap="flat">
                <a:solidFill>
                  <a:srgbClr val="000000">
                    <a:alpha val="56000"/>
                  </a:srgbClr>
                </a:solidFill>
                <a:miter lim="800000"/>
                <a:headEnd/>
                <a:tailEnd/>
              </a14:hiddenLine>
            </a:ext>
          </a:extLst>
        </p:spPr>
      </p:pic>
      <p:sp>
        <p:nvSpPr>
          <p:cNvPr id="27655" name="Rectangle 7"/>
          <p:cNvSpPr>
            <a:spLocks/>
          </p:cNvSpPr>
          <p:nvPr/>
        </p:nvSpPr>
        <p:spPr bwMode="auto">
          <a:xfrm>
            <a:off x="5537200" y="3810000"/>
            <a:ext cx="6985000" cy="52070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98500" indent="-698500" algn="l">
              <a:spcBef>
                <a:spcPts val="500"/>
              </a:spcBef>
              <a:buClr>
                <a:srgbClr val="804000"/>
              </a:buClr>
              <a:buSzPct val="125000"/>
              <a:buFont typeface="Zapf Dingbats" charset="0"/>
              <a:buChar char="✦"/>
            </a:pPr>
            <a:r>
              <a:rPr lang="en-US" sz="4200" dirty="0">
                <a:latin typeface="Constantia" charset="0"/>
                <a:ea typeface="ＭＳ Ｐゴシック" charset="0"/>
                <a:cs typeface="Constantia" charset="0"/>
                <a:sym typeface="Constantia" charset="0"/>
              </a:rPr>
              <a:t>Haman is humiliated by being forced to publicly honor Mordecai - (6:4-13)</a:t>
            </a:r>
          </a:p>
          <a:p>
            <a:pPr marL="698500" indent="-698500" algn="l">
              <a:spcBef>
                <a:spcPts val="500"/>
              </a:spcBef>
              <a:buClr>
                <a:srgbClr val="804000"/>
              </a:buClr>
              <a:buSzPct val="125000"/>
              <a:buFont typeface="Zapf Dingbats" charset="0"/>
              <a:buChar char="✦"/>
            </a:pPr>
            <a:r>
              <a:rPr lang="en-US" sz="4200" dirty="0">
                <a:latin typeface="Constantia" charset="0"/>
                <a:ea typeface="ＭＳ Ｐゴシック" charset="0"/>
                <a:cs typeface="Constantia" charset="0"/>
                <a:sym typeface="Constantia" charset="0"/>
              </a:rPr>
              <a:t>As Haman bemoans these events with his family - the kings eunuchs arrive to take him to Esther</a:t>
            </a:r>
            <a:r>
              <a:rPr lang="ja-JP" altLang="en-US" sz="4200" dirty="0">
                <a:latin typeface="Arial"/>
                <a:ea typeface="ＭＳ Ｐゴシック" charset="0"/>
                <a:cs typeface="Constantia" charset="0"/>
                <a:sym typeface="Constantia" charset="0"/>
              </a:rPr>
              <a:t>’</a:t>
            </a:r>
            <a:r>
              <a:rPr lang="en-US" sz="4200" dirty="0">
                <a:latin typeface="Constantia" charset="0"/>
                <a:ea typeface="ＭＳ Ｐゴシック" charset="0"/>
                <a:cs typeface="Constantia" charset="0"/>
                <a:sym typeface="Constantia" charset="0"/>
              </a:rPr>
              <a:t>s second feast - (6:14)</a:t>
            </a:r>
          </a:p>
        </p:txBody>
      </p:sp>
      <p:sp>
        <p:nvSpPr>
          <p:cNvPr id="27656" name="AutoShape 8"/>
          <p:cNvSpPr>
            <a:spLocks/>
          </p:cNvSpPr>
          <p:nvPr/>
        </p:nvSpPr>
        <p:spPr bwMode="auto">
          <a:xfrm>
            <a:off x="88900" y="2019300"/>
            <a:ext cx="12827000" cy="1206500"/>
          </a:xfrm>
          <a:prstGeom prst="roundRect">
            <a:avLst>
              <a:gd name="adj" fmla="val 36343"/>
            </a:avLst>
          </a:prstGeom>
          <a:gradFill rotWithShape="0">
            <a:gsLst>
              <a:gs pos="0">
                <a:srgbClr val="FF8000">
                  <a:alpha val="50000"/>
                </a:srgbClr>
              </a:gs>
              <a:gs pos="100000">
                <a:srgbClr val="191919">
                  <a:alpha val="54999"/>
                </a:srgbClr>
              </a:gs>
            </a:gsLst>
            <a:lin ang="5400000" scaled="1"/>
          </a:gradFill>
          <a:ln w="25400" cap="flat">
            <a:solidFill>
              <a:srgbClr val="000000"/>
            </a:solidFill>
            <a:prstDash val="solid"/>
            <a:miter lim="800000"/>
            <a:headEnd type="none" w="med" len="med"/>
            <a:tailEnd type="none" w="med" len="med"/>
          </a:ln>
        </p:spPr>
        <p:txBody>
          <a:bodyPr lIns="0" tIns="0" rIns="0" bIns="0" anchor="ctr"/>
          <a:lstStyle/>
          <a:p>
            <a:r>
              <a:rPr lang="en-US" sz="4800" b="1" dirty="0">
                <a:solidFill>
                  <a:schemeClr val="tx1"/>
                </a:solidFill>
                <a:effectLst>
                  <a:outerShdw blurRad="38100" dist="38100" dir="2700000" algn="tl">
                    <a:srgbClr val="000000"/>
                  </a:outerShdw>
                </a:effectLst>
                <a:latin typeface="Gurmukhi MT" charset="0"/>
                <a:ea typeface="ＭＳ Ｐゴシック" charset="0"/>
                <a:cs typeface="Lucida Grande" charset="0"/>
                <a:sym typeface="Gurmukhi MT" charset="0"/>
              </a:rPr>
              <a:t> Fall of Haman &amp; His Evil Plot - (5:1-7:10)</a:t>
            </a:r>
          </a:p>
        </p:txBody>
      </p:sp>
      <p:sp>
        <p:nvSpPr>
          <p:cNvPr id="11"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655">
                                            <p:txEl>
                                              <p:pRg st="0" end="0"/>
                                            </p:txEl>
                                          </p:spTgt>
                                        </p:tgtEl>
                                        <p:attrNameLst>
                                          <p:attrName>style.visibility</p:attrName>
                                        </p:attrNameLst>
                                      </p:cBhvr>
                                      <p:to>
                                        <p:strVal val="visible"/>
                                      </p:to>
                                    </p:set>
                                    <p:animEffect transition="in" filter="wipe(left)">
                                      <p:cBhvr>
                                        <p:cTn id="7" dur="500"/>
                                        <p:tgtEl>
                                          <p:spTgt spid="276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655">
                                            <p:txEl>
                                              <p:pRg st="1" end="1"/>
                                            </p:txEl>
                                          </p:spTgt>
                                        </p:tgtEl>
                                        <p:attrNameLst>
                                          <p:attrName>style.visibility</p:attrName>
                                        </p:attrNameLst>
                                      </p:cBhvr>
                                      <p:to>
                                        <p:strVal val="visible"/>
                                      </p:to>
                                    </p:set>
                                    <p:animEffect transition="in" filter="wipe(left)">
                                      <p:cBhvr>
                                        <p:cTn id="12" dur="500"/>
                                        <p:tgtEl>
                                          <p:spTgt spid="276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ED007079-80AE-2545-9E0F-47091B7CD17C}" type="slidenum">
              <a:rPr lang="en-US"/>
              <a:pPr/>
              <a:t>17</a:t>
            </a:fld>
            <a:endParaRPr lang="en-US"/>
          </a:p>
        </p:txBody>
      </p:sp>
      <p:pic>
        <p:nvPicPr>
          <p:cNvPr id="28673"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8674"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0C47C073-6701-0D43-8CFC-BA795F1A0DBC}" type="slidenum">
              <a:rPr lang="en-US" sz="3400">
                <a:effectLst>
                  <a:outerShdw blurRad="38100" dist="38100" dir="2700000" algn="tl">
                    <a:srgbClr val="000000"/>
                  </a:outerShdw>
                </a:effectLst>
                <a:latin typeface="Constantia" charset="0"/>
                <a:cs typeface="Constantia" charset="0"/>
                <a:sym typeface="Constantia" charset="0"/>
              </a:rPr>
              <a:pPr algn="r"/>
              <a:t>17</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28676" name="Rectangle 4"/>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pic>
        <p:nvPicPr>
          <p:cNvPr id="28677" name="Picture 5"/>
          <p:cNvPicPr>
            <a:picLocks noChangeArrowheads="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a:off x="5070475" y="3073400"/>
            <a:ext cx="7912100" cy="6667500"/>
          </a:xfrm>
          <a:prstGeom prst="rect">
            <a:avLst/>
          </a:prstGeom>
          <a:noFill/>
          <a:ln>
            <a:noFill/>
          </a:ln>
          <a:extLst>
            <a:ext uri="{909E8E84-426E-40dd-AFC4-6F175D3DCCD1}">
              <a14:hiddenFill xmlns:a14="http://schemas.microsoft.com/office/drawing/2010/main">
                <a:solidFill>
                  <a:srgbClr val="FFFFFF">
                    <a:alpha val="56000"/>
                  </a:srgbClr>
                </a:solidFill>
              </a14:hiddenFill>
            </a:ext>
            <a:ext uri="{91240B29-F687-4f45-9708-019B960494DF}">
              <a14:hiddenLine xmlns:a14="http://schemas.microsoft.com/office/drawing/2010/main" w="12700" cap="flat">
                <a:solidFill>
                  <a:srgbClr val="000000">
                    <a:alpha val="56000"/>
                  </a:srgbClr>
                </a:solidFill>
                <a:miter lim="800000"/>
                <a:headEnd/>
                <a:tailEnd/>
              </a14:hiddenLine>
            </a:ext>
          </a:extLst>
        </p:spPr>
      </p:pic>
      <p:sp>
        <p:nvSpPr>
          <p:cNvPr id="28678" name="Rectangle 6"/>
          <p:cNvSpPr>
            <a:spLocks/>
          </p:cNvSpPr>
          <p:nvPr/>
        </p:nvSpPr>
        <p:spPr bwMode="auto">
          <a:xfrm>
            <a:off x="5537200" y="3619500"/>
            <a:ext cx="6985000" cy="55753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98500" indent="-698500" algn="l">
              <a:spcBef>
                <a:spcPts val="500"/>
              </a:spcBef>
              <a:buClr>
                <a:srgbClr val="804000"/>
              </a:buClr>
              <a:buSzPct val="125000"/>
              <a:buFont typeface="Zapf Dingbats" charset="0"/>
              <a:buChar char="✦"/>
            </a:pPr>
            <a:r>
              <a:rPr lang="en-US" sz="3900" dirty="0">
                <a:latin typeface="Constantia" charset="0"/>
                <a:ea typeface="ＭＳ Ｐゴシック" charset="0"/>
                <a:cs typeface="Constantia" charset="0"/>
                <a:sym typeface="Constantia" charset="0"/>
              </a:rPr>
              <a:t>Haman is exposed - (7:1-6)</a:t>
            </a:r>
          </a:p>
          <a:p>
            <a:pPr marL="698500" indent="-698500" algn="l">
              <a:spcBef>
                <a:spcPts val="500"/>
              </a:spcBef>
              <a:buClr>
                <a:srgbClr val="804000"/>
              </a:buClr>
              <a:buSzPct val="125000"/>
              <a:buFont typeface="Zapf Dingbats" charset="0"/>
              <a:buChar char="✦"/>
            </a:pPr>
            <a:r>
              <a:rPr lang="en-US" sz="3900" dirty="0">
                <a:latin typeface="Constantia" charset="0"/>
                <a:ea typeface="ＭＳ Ｐゴシック" charset="0"/>
                <a:cs typeface="Constantia" charset="0"/>
                <a:sym typeface="Constantia" charset="0"/>
              </a:rPr>
              <a:t>King </a:t>
            </a:r>
            <a:r>
              <a:rPr lang="en-US" sz="3900" dirty="0" err="1">
                <a:latin typeface="Constantia" charset="0"/>
                <a:ea typeface="ＭＳ Ｐゴシック" charset="0"/>
                <a:cs typeface="Constantia" charset="0"/>
                <a:sym typeface="Constantia" charset="0"/>
              </a:rPr>
              <a:t>Ahasuerus</a:t>
            </a:r>
            <a:r>
              <a:rPr lang="en-US" sz="3900" dirty="0">
                <a:latin typeface="Constantia" charset="0"/>
                <a:ea typeface="ＭＳ Ｐゴシック" charset="0"/>
                <a:cs typeface="Constantia" charset="0"/>
                <a:sym typeface="Constantia" charset="0"/>
              </a:rPr>
              <a:t> is furious, walks out in a rage - comes back in finding Haman pleading with Esther for his life - (7:7-8)</a:t>
            </a:r>
          </a:p>
          <a:p>
            <a:pPr marL="698500" indent="-698500" algn="l">
              <a:spcBef>
                <a:spcPts val="500"/>
              </a:spcBef>
              <a:buClr>
                <a:srgbClr val="804000"/>
              </a:buClr>
              <a:buSzPct val="125000"/>
              <a:buFont typeface="Zapf Dingbats" charset="0"/>
              <a:buChar char="✦"/>
            </a:pPr>
            <a:r>
              <a:rPr lang="en-US" sz="3900" dirty="0">
                <a:latin typeface="Constantia" charset="0"/>
                <a:ea typeface="ＭＳ Ｐゴシック" charset="0"/>
                <a:cs typeface="Constantia" charset="0"/>
                <a:sym typeface="Constantia" charset="0"/>
              </a:rPr>
              <a:t>Haman is hung on the gallows he had prepared for Mordecai - (7:9-10)</a:t>
            </a:r>
          </a:p>
        </p:txBody>
      </p:sp>
      <p:sp>
        <p:nvSpPr>
          <p:cNvPr id="28679" name="AutoShape 7"/>
          <p:cNvSpPr>
            <a:spLocks/>
          </p:cNvSpPr>
          <p:nvPr/>
        </p:nvSpPr>
        <p:spPr bwMode="auto">
          <a:xfrm>
            <a:off x="88900" y="2019300"/>
            <a:ext cx="12827000" cy="1206500"/>
          </a:xfrm>
          <a:prstGeom prst="roundRect">
            <a:avLst>
              <a:gd name="adj" fmla="val 36343"/>
            </a:avLst>
          </a:prstGeom>
          <a:gradFill rotWithShape="0">
            <a:gsLst>
              <a:gs pos="0">
                <a:srgbClr val="FF8000">
                  <a:alpha val="50000"/>
                </a:srgbClr>
              </a:gs>
              <a:gs pos="100000">
                <a:srgbClr val="191919">
                  <a:alpha val="54999"/>
                </a:srgbClr>
              </a:gs>
            </a:gsLst>
            <a:lin ang="5400000" scaled="1"/>
          </a:gradFill>
          <a:ln w="25400" cap="flat">
            <a:solidFill>
              <a:srgbClr val="000000"/>
            </a:solidFill>
            <a:prstDash val="solid"/>
            <a:miter lim="800000"/>
            <a:headEnd type="none" w="med" len="med"/>
            <a:tailEnd type="none" w="med" len="med"/>
          </a:ln>
        </p:spPr>
        <p:txBody>
          <a:bodyPr lIns="0" tIns="0" rIns="0" bIns="0" anchor="ctr"/>
          <a:lstStyle/>
          <a:p>
            <a:r>
              <a:rPr lang="en-US" sz="4800" b="1" dirty="0">
                <a:solidFill>
                  <a:schemeClr val="tx1"/>
                </a:solidFill>
                <a:effectLst>
                  <a:outerShdw blurRad="38100" dist="38100" dir="2700000" algn="tl">
                    <a:srgbClr val="000000"/>
                  </a:outerShdw>
                </a:effectLst>
                <a:latin typeface="Gurmukhi MT" charset="0"/>
                <a:ea typeface="ＭＳ Ｐゴシック" charset="0"/>
                <a:cs typeface="Lucida Grande" charset="0"/>
                <a:sym typeface="Gurmukhi MT" charset="0"/>
              </a:rPr>
              <a:t> Fall of Haman &amp; His Evil Plot - (5:1-7:10)</a:t>
            </a:r>
          </a:p>
        </p:txBody>
      </p:sp>
      <p:pic>
        <p:nvPicPr>
          <p:cNvPr id="28680"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 y="3594100"/>
            <a:ext cx="4305300"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1"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286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286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286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CD500B69-F4BF-444D-A5BD-605802032DA7}" type="slidenum">
              <a:rPr lang="en-US"/>
              <a:pPr/>
              <a:t>18</a:t>
            </a:fld>
            <a:endParaRPr lang="en-US"/>
          </a:p>
        </p:txBody>
      </p:sp>
      <p:pic>
        <p:nvPicPr>
          <p:cNvPr id="29697"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9698"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D26DF187-8A10-F742-8FB8-FC91D28C9B55}" type="slidenum">
              <a:rPr lang="en-US" sz="3400">
                <a:effectLst>
                  <a:outerShdw blurRad="38100" dist="38100" dir="2700000" algn="tl">
                    <a:srgbClr val="000000"/>
                  </a:outerShdw>
                </a:effectLst>
                <a:latin typeface="Constantia" charset="0"/>
                <a:cs typeface="Constantia" charset="0"/>
                <a:sym typeface="Constantia" charset="0"/>
              </a:rPr>
              <a:pPr algn="r"/>
              <a:t>18</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29700" name="Rectangle 4"/>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pic>
        <p:nvPicPr>
          <p:cNvPr id="29701" name="Picture 5"/>
          <p:cNvPicPr>
            <a:picLocks noChangeArrowheads="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a:off x="5070475" y="3073400"/>
            <a:ext cx="7912100" cy="6667500"/>
          </a:xfrm>
          <a:prstGeom prst="rect">
            <a:avLst/>
          </a:prstGeom>
          <a:noFill/>
          <a:ln>
            <a:noFill/>
          </a:ln>
          <a:extLst>
            <a:ext uri="{909E8E84-426E-40dd-AFC4-6F175D3DCCD1}">
              <a14:hiddenFill xmlns:a14="http://schemas.microsoft.com/office/drawing/2010/main">
                <a:solidFill>
                  <a:srgbClr val="FFFFFF">
                    <a:alpha val="56000"/>
                  </a:srgbClr>
                </a:solidFill>
              </a14:hiddenFill>
            </a:ext>
            <a:ext uri="{91240B29-F687-4f45-9708-019B960494DF}">
              <a14:hiddenLine xmlns:a14="http://schemas.microsoft.com/office/drawing/2010/main" w="12700" cap="flat">
                <a:solidFill>
                  <a:srgbClr val="000000">
                    <a:alpha val="56000"/>
                  </a:srgbClr>
                </a:solidFill>
                <a:miter lim="800000"/>
                <a:headEnd/>
                <a:tailEnd/>
              </a14:hiddenLine>
            </a:ext>
          </a:extLst>
        </p:spPr>
      </p:pic>
      <p:sp>
        <p:nvSpPr>
          <p:cNvPr id="29702" name="Rectangle 6"/>
          <p:cNvSpPr>
            <a:spLocks/>
          </p:cNvSpPr>
          <p:nvPr/>
        </p:nvSpPr>
        <p:spPr bwMode="auto">
          <a:xfrm>
            <a:off x="5537200" y="3619500"/>
            <a:ext cx="6985000" cy="58801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98500" indent="-698500" algn="l">
              <a:spcBef>
                <a:spcPts val="500"/>
              </a:spcBef>
              <a:buClr>
                <a:srgbClr val="804000"/>
              </a:buClr>
              <a:buSzPct val="125000"/>
              <a:buFont typeface="Zapf Dingbats" charset="0"/>
              <a:buChar char="✦"/>
            </a:pPr>
            <a:r>
              <a:rPr lang="en-US" sz="3600" dirty="0">
                <a:latin typeface="Constantia" charset="0"/>
                <a:ea typeface="ＭＳ Ｐゴシック" charset="0"/>
                <a:cs typeface="Constantia" charset="0"/>
                <a:sym typeface="Constantia" charset="0"/>
              </a:rPr>
              <a:t>Mordecai receives royal position (8:1-2</a:t>
            </a:r>
            <a:r>
              <a:rPr lang="en-US" sz="3600" dirty="0" smtClean="0">
                <a:latin typeface="Constantia" charset="0"/>
                <a:ea typeface="ＭＳ Ｐゴシック" charset="0"/>
                <a:cs typeface="Constantia" charset="0"/>
                <a:sym typeface="Constantia" charset="0"/>
              </a:rPr>
              <a:t>)</a:t>
            </a:r>
          </a:p>
          <a:p>
            <a:pPr marL="698500" indent="-698500" algn="l">
              <a:spcBef>
                <a:spcPts val="500"/>
              </a:spcBef>
              <a:buClr>
                <a:srgbClr val="804000"/>
              </a:buClr>
              <a:buSzPct val="125000"/>
              <a:buFont typeface="Zapf Dingbats" charset="0"/>
              <a:buChar char="✦"/>
            </a:pPr>
            <a:r>
              <a:rPr lang="en-US" sz="3600" dirty="0" smtClean="0">
                <a:latin typeface="Constantia" charset="0"/>
                <a:ea typeface="ＭＳ Ｐゴシック" charset="0"/>
                <a:cs typeface="Constantia" charset="0"/>
                <a:sym typeface="Constantia" charset="0"/>
              </a:rPr>
              <a:t>Second </a:t>
            </a:r>
            <a:r>
              <a:rPr lang="en-US" sz="3600" dirty="0">
                <a:latin typeface="Constantia" charset="0"/>
                <a:ea typeface="ＭＳ Ｐゴシック" charset="0"/>
                <a:cs typeface="Constantia" charset="0"/>
                <a:sym typeface="Constantia" charset="0"/>
              </a:rPr>
              <a:t>proclamation sent out (8:3-14</a:t>
            </a:r>
            <a:r>
              <a:rPr lang="en-US" sz="3600" dirty="0" smtClean="0">
                <a:latin typeface="Constantia" charset="0"/>
                <a:ea typeface="ＭＳ Ｐゴシック" charset="0"/>
                <a:cs typeface="Constantia" charset="0"/>
                <a:sym typeface="Constantia" charset="0"/>
              </a:rPr>
              <a:t>)</a:t>
            </a:r>
          </a:p>
          <a:p>
            <a:pPr marL="698500" indent="-698500" algn="l">
              <a:spcBef>
                <a:spcPts val="500"/>
              </a:spcBef>
              <a:buClr>
                <a:srgbClr val="804000"/>
              </a:buClr>
              <a:buSzPct val="125000"/>
              <a:buFont typeface="Zapf Dingbats" charset="0"/>
              <a:buChar char="✦"/>
            </a:pPr>
            <a:r>
              <a:rPr lang="en-US" sz="3600" dirty="0" smtClean="0">
                <a:latin typeface="Constantia" charset="0"/>
                <a:ea typeface="ＭＳ Ｐゴシック" charset="0"/>
                <a:cs typeface="Constantia" charset="0"/>
                <a:sym typeface="Constantia" charset="0"/>
              </a:rPr>
              <a:t>Jews </a:t>
            </a:r>
            <a:r>
              <a:rPr lang="en-US" sz="3600" dirty="0">
                <a:latin typeface="Constantia" charset="0"/>
                <a:ea typeface="ＭＳ Ｐゴシック" charset="0"/>
                <a:cs typeface="Constantia" charset="0"/>
                <a:sym typeface="Constantia" charset="0"/>
              </a:rPr>
              <a:t>rejoice (8:15-17</a:t>
            </a:r>
            <a:r>
              <a:rPr lang="en-US" sz="3600" dirty="0" smtClean="0">
                <a:latin typeface="Constantia" charset="0"/>
                <a:ea typeface="ＭＳ Ｐゴシック" charset="0"/>
                <a:cs typeface="Constantia" charset="0"/>
                <a:sym typeface="Constantia" charset="0"/>
              </a:rPr>
              <a:t>)</a:t>
            </a:r>
          </a:p>
          <a:p>
            <a:pPr marL="698500" indent="-698500" algn="l">
              <a:spcBef>
                <a:spcPts val="500"/>
              </a:spcBef>
              <a:buClr>
                <a:srgbClr val="804000"/>
              </a:buClr>
              <a:buSzPct val="125000"/>
              <a:buFont typeface="Zapf Dingbats" charset="0"/>
              <a:buChar char="✦"/>
            </a:pPr>
            <a:r>
              <a:rPr lang="en-US" sz="3600" dirty="0" smtClean="0">
                <a:latin typeface="Constantia" charset="0"/>
                <a:ea typeface="ＭＳ Ｐゴシック" charset="0"/>
                <a:cs typeface="Constantia" charset="0"/>
                <a:sym typeface="Constantia" charset="0"/>
              </a:rPr>
              <a:t>Jews </a:t>
            </a:r>
            <a:r>
              <a:rPr lang="en-US" sz="3600" dirty="0">
                <a:latin typeface="Constantia" charset="0"/>
                <a:ea typeface="ＭＳ Ｐゴシック" charset="0"/>
                <a:cs typeface="Constantia" charset="0"/>
                <a:sym typeface="Constantia" charset="0"/>
              </a:rPr>
              <a:t>took revenge (9:1-19)</a:t>
            </a:r>
          </a:p>
          <a:p>
            <a:pPr marL="698500" indent="-698500" algn="l">
              <a:spcBef>
                <a:spcPts val="500"/>
              </a:spcBef>
              <a:buClr>
                <a:srgbClr val="804000"/>
              </a:buClr>
              <a:buSzPct val="125000"/>
              <a:buFont typeface="Zapf Dingbats" charset="0"/>
              <a:buChar char="✦"/>
            </a:pPr>
            <a:r>
              <a:rPr lang="en-US" sz="3600" dirty="0">
                <a:latin typeface="Constantia" charset="0"/>
                <a:ea typeface="ＭＳ Ｐゴシック" charset="0"/>
                <a:cs typeface="Constantia" charset="0"/>
                <a:sym typeface="Constantia" charset="0"/>
              </a:rPr>
              <a:t>Feast of Purim Established (9:20-32</a:t>
            </a:r>
            <a:r>
              <a:rPr lang="en-US" sz="3600" dirty="0" smtClean="0">
                <a:latin typeface="Constantia" charset="0"/>
                <a:ea typeface="ＭＳ Ｐゴシック" charset="0"/>
                <a:cs typeface="Constantia" charset="0"/>
                <a:sym typeface="Constantia" charset="0"/>
              </a:rPr>
              <a:t>)</a:t>
            </a:r>
          </a:p>
          <a:p>
            <a:pPr marL="698500" indent="-698500" algn="l">
              <a:spcBef>
                <a:spcPts val="500"/>
              </a:spcBef>
              <a:buClr>
                <a:srgbClr val="804000"/>
              </a:buClr>
              <a:buSzPct val="125000"/>
              <a:buFont typeface="Zapf Dingbats" charset="0"/>
              <a:buChar char="✦"/>
            </a:pPr>
            <a:r>
              <a:rPr lang="en-US" sz="3600" dirty="0" smtClean="0">
                <a:latin typeface="Constantia" charset="0"/>
                <a:ea typeface="ＭＳ Ｐゴシック" charset="0"/>
                <a:cs typeface="Constantia" charset="0"/>
                <a:sym typeface="Constantia" charset="0"/>
              </a:rPr>
              <a:t>Greatness </a:t>
            </a:r>
            <a:r>
              <a:rPr lang="en-US" sz="3600" dirty="0">
                <a:latin typeface="Constantia" charset="0"/>
                <a:ea typeface="ＭＳ Ｐゴシック" charset="0"/>
                <a:cs typeface="Constantia" charset="0"/>
                <a:sym typeface="Constantia" charset="0"/>
              </a:rPr>
              <a:t>of Mordecai Described (chap. 10)</a:t>
            </a:r>
          </a:p>
        </p:txBody>
      </p:sp>
      <p:sp>
        <p:nvSpPr>
          <p:cNvPr id="29703" name="AutoShape 7"/>
          <p:cNvSpPr>
            <a:spLocks/>
          </p:cNvSpPr>
          <p:nvPr/>
        </p:nvSpPr>
        <p:spPr bwMode="auto">
          <a:xfrm>
            <a:off x="88900" y="2019300"/>
            <a:ext cx="12827000" cy="1206500"/>
          </a:xfrm>
          <a:prstGeom prst="roundRect">
            <a:avLst>
              <a:gd name="adj" fmla="val 36343"/>
            </a:avLst>
          </a:prstGeom>
          <a:gradFill rotWithShape="0">
            <a:gsLst>
              <a:gs pos="0">
                <a:srgbClr val="FF8000">
                  <a:alpha val="50000"/>
                </a:srgbClr>
              </a:gs>
              <a:gs pos="100000">
                <a:srgbClr val="191919">
                  <a:alpha val="54999"/>
                </a:srgbClr>
              </a:gs>
            </a:gsLst>
            <a:lin ang="5400000" scaled="1"/>
          </a:gradFill>
          <a:ln w="25400" cap="flat">
            <a:solidFill>
              <a:srgbClr val="000000"/>
            </a:solidFill>
            <a:prstDash val="solid"/>
            <a:miter lim="800000"/>
            <a:headEnd type="none" w="med" len="med"/>
            <a:tailEnd type="none" w="med" len="med"/>
          </a:ln>
        </p:spPr>
        <p:txBody>
          <a:bodyPr lIns="0" tIns="0" rIns="0" bIns="0" anchor="ctr"/>
          <a:lstStyle/>
          <a:p>
            <a:r>
              <a:rPr lang="en-US" sz="5400" b="1" dirty="0">
                <a:solidFill>
                  <a:schemeClr val="tx1"/>
                </a:solidFill>
                <a:effectLst>
                  <a:outerShdw blurRad="38100" dist="38100" dir="2700000" algn="tl">
                    <a:srgbClr val="000000"/>
                  </a:outerShdw>
                </a:effectLst>
                <a:latin typeface="Gurmukhi MT" charset="0"/>
                <a:ea typeface="ＭＳ Ｐゴシック" charset="0"/>
                <a:cs typeface="Lucida Grande" charset="0"/>
                <a:sym typeface="Gurmukhi MT" charset="0"/>
              </a:rPr>
              <a:t> Jews Saved &amp; Rejoice - (8:1-10:3)</a:t>
            </a:r>
          </a:p>
        </p:txBody>
      </p:sp>
      <p:pic>
        <p:nvPicPr>
          <p:cNvPr id="29704"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3759200"/>
            <a:ext cx="45085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1"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297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297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297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8" presetClass="entr" presetSubtype="0" fill="hold" grpId="0" nodeType="clickEffect">
                                  <p:stCondLst>
                                    <p:cond delay="0"/>
                                  </p:stCondLst>
                                  <p:childTnLst>
                                    <p:set>
                                      <p:cBhvr>
                                        <p:cTn id="18" dur="1" fill="hold">
                                          <p:stCondLst>
                                            <p:cond delay="499"/>
                                          </p:stCondLst>
                                        </p:cTn>
                                        <p:tgtEl>
                                          <p:spTgt spid="2970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8" presetClass="entr" presetSubtype="0" fill="hold" grpId="0" nodeType="clickEffect">
                                  <p:stCondLst>
                                    <p:cond delay="0"/>
                                  </p:stCondLst>
                                  <p:childTnLst>
                                    <p:set>
                                      <p:cBhvr>
                                        <p:cTn id="22" dur="1" fill="hold">
                                          <p:stCondLst>
                                            <p:cond delay="499"/>
                                          </p:stCondLst>
                                        </p:cTn>
                                        <p:tgtEl>
                                          <p:spTgt spid="297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8" presetClass="entr" presetSubtype="0" fill="hold" grpId="0" nodeType="clickEffect">
                                  <p:stCondLst>
                                    <p:cond delay="0"/>
                                  </p:stCondLst>
                                  <p:childTnLst>
                                    <p:set>
                                      <p:cBhvr>
                                        <p:cTn id="26" dur="1" fill="hold">
                                          <p:stCondLst>
                                            <p:cond delay="499"/>
                                          </p:stCondLst>
                                        </p:cTn>
                                        <p:tgtEl>
                                          <p:spTgt spid="297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A3BFAB86-B2FD-8347-9DDA-24A78B9DB56E}" type="slidenum">
              <a:rPr lang="en-US"/>
              <a:pPr/>
              <a:t>19</a:t>
            </a:fld>
            <a:endParaRPr lang="en-US"/>
          </a:p>
        </p:txBody>
      </p:sp>
      <p:pic>
        <p:nvPicPr>
          <p:cNvPr id="30721"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0722"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35FE08D4-E551-114D-8BFC-F09E4BF1A600}" type="slidenum">
              <a:rPr lang="en-US" sz="3400">
                <a:effectLst>
                  <a:outerShdw blurRad="38100" dist="38100" dir="2700000" algn="tl">
                    <a:srgbClr val="000000"/>
                  </a:outerShdw>
                </a:effectLst>
                <a:latin typeface="Constantia" charset="0"/>
                <a:cs typeface="Constantia" charset="0"/>
                <a:sym typeface="Constantia" charset="0"/>
              </a:rPr>
              <a:pPr algn="r"/>
              <a:t>19</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30724" name="Rectangle 4"/>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pic>
        <p:nvPicPr>
          <p:cNvPr id="30725" name="Picture 5"/>
          <p:cNvPicPr>
            <a:picLocks noChangeArrowheads="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a:off x="5070475" y="3073400"/>
            <a:ext cx="7912100" cy="6667500"/>
          </a:xfrm>
          <a:prstGeom prst="rect">
            <a:avLst/>
          </a:prstGeom>
          <a:noFill/>
          <a:ln>
            <a:noFill/>
          </a:ln>
          <a:extLst>
            <a:ext uri="{909E8E84-426E-40dd-AFC4-6F175D3DCCD1}">
              <a14:hiddenFill xmlns:a14="http://schemas.microsoft.com/office/drawing/2010/main">
                <a:solidFill>
                  <a:srgbClr val="FFFFFF">
                    <a:alpha val="56000"/>
                  </a:srgbClr>
                </a:solidFill>
              </a14:hiddenFill>
            </a:ext>
            <a:ext uri="{91240B29-F687-4f45-9708-019B960494DF}">
              <a14:hiddenLine xmlns:a14="http://schemas.microsoft.com/office/drawing/2010/main" w="12700" cap="flat">
                <a:solidFill>
                  <a:srgbClr val="000000">
                    <a:alpha val="56000"/>
                  </a:srgbClr>
                </a:solidFill>
                <a:miter lim="800000"/>
                <a:headEnd/>
                <a:tailEnd/>
              </a14:hiddenLine>
            </a:ext>
          </a:extLst>
        </p:spPr>
      </p:pic>
      <p:sp>
        <p:nvSpPr>
          <p:cNvPr id="30726" name="Rectangle 6"/>
          <p:cNvSpPr>
            <a:spLocks/>
          </p:cNvSpPr>
          <p:nvPr/>
        </p:nvSpPr>
        <p:spPr bwMode="auto">
          <a:xfrm>
            <a:off x="5537200" y="3441700"/>
            <a:ext cx="6985000" cy="59436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98500" indent="-698500" algn="l">
              <a:spcBef>
                <a:spcPts val="1200"/>
              </a:spcBef>
              <a:buClr>
                <a:srgbClr val="804000"/>
              </a:buClr>
              <a:buSzPct val="125000"/>
              <a:buFont typeface="Zapf Dingbats" charset="0"/>
              <a:buChar char="✦"/>
            </a:pPr>
            <a:r>
              <a:rPr lang="en-US" sz="3300" dirty="0">
                <a:latin typeface="Constantia" charset="0"/>
                <a:ea typeface="ＭＳ Ｐゴシック" charset="0"/>
                <a:cs typeface="Constantia" charset="0"/>
                <a:sym typeface="Constantia" charset="0"/>
              </a:rPr>
              <a:t>Courage to say no - (</a:t>
            </a:r>
            <a:r>
              <a:rPr lang="en-US" sz="3300" dirty="0" err="1">
                <a:latin typeface="Marker Felt" charset="0"/>
                <a:ea typeface="ＭＳ Ｐゴシック" charset="0"/>
                <a:cs typeface="Marker Felt" charset="0"/>
                <a:sym typeface="Marker Felt" charset="0"/>
              </a:rPr>
              <a:t>Vashti</a:t>
            </a:r>
            <a:r>
              <a:rPr lang="en-US" sz="3300" dirty="0" smtClean="0">
                <a:latin typeface="Constantia" charset="0"/>
                <a:ea typeface="ＭＳ Ｐゴシック" charset="0"/>
                <a:cs typeface="Constantia" charset="0"/>
                <a:sym typeface="Constantia" charset="0"/>
              </a:rPr>
              <a:t>)</a:t>
            </a:r>
          </a:p>
          <a:p>
            <a:pPr marL="698500" indent="-698500" algn="l">
              <a:spcBef>
                <a:spcPts val="1200"/>
              </a:spcBef>
              <a:buClr>
                <a:srgbClr val="804000"/>
              </a:buClr>
              <a:buSzPct val="125000"/>
              <a:buFont typeface="Zapf Dingbats" charset="0"/>
              <a:buChar char="✦"/>
            </a:pPr>
            <a:r>
              <a:rPr lang="en-US" sz="3300" dirty="0" smtClean="0">
                <a:latin typeface="Constantia" charset="0"/>
                <a:ea typeface="ＭＳ Ｐゴシック" charset="0"/>
                <a:cs typeface="Constantia" charset="0"/>
                <a:sym typeface="Constantia" charset="0"/>
              </a:rPr>
              <a:t>Courage </a:t>
            </a:r>
            <a:r>
              <a:rPr lang="en-US" sz="3300" dirty="0">
                <a:latin typeface="Constantia" charset="0"/>
                <a:ea typeface="ＭＳ Ｐゴシック" charset="0"/>
                <a:cs typeface="Constantia" charset="0"/>
                <a:sym typeface="Constantia" charset="0"/>
              </a:rPr>
              <a:t>to not violate our conscience - (</a:t>
            </a:r>
            <a:r>
              <a:rPr lang="en-US" sz="3300" dirty="0">
                <a:latin typeface="Marker Felt" charset="0"/>
                <a:ea typeface="ＭＳ Ｐゴシック" charset="0"/>
                <a:cs typeface="Marker Felt" charset="0"/>
                <a:sym typeface="Marker Felt" charset="0"/>
              </a:rPr>
              <a:t>Mordecai</a:t>
            </a:r>
            <a:r>
              <a:rPr lang="en-US" sz="3300" dirty="0" smtClean="0">
                <a:latin typeface="Constantia" charset="0"/>
                <a:ea typeface="ＭＳ Ｐゴシック" charset="0"/>
                <a:cs typeface="Constantia" charset="0"/>
                <a:sym typeface="Constantia" charset="0"/>
              </a:rPr>
              <a:t>)</a:t>
            </a:r>
          </a:p>
          <a:p>
            <a:pPr marL="698500" indent="-698500" algn="l">
              <a:spcBef>
                <a:spcPts val="1200"/>
              </a:spcBef>
              <a:buClr>
                <a:srgbClr val="804000"/>
              </a:buClr>
              <a:buSzPct val="125000"/>
              <a:buFont typeface="Zapf Dingbats" charset="0"/>
              <a:buChar char="✦"/>
            </a:pPr>
            <a:r>
              <a:rPr lang="en-US" sz="3300" dirty="0" smtClean="0">
                <a:latin typeface="Constantia" charset="0"/>
                <a:ea typeface="ＭＳ Ｐゴシック" charset="0"/>
                <a:cs typeface="Constantia" charset="0"/>
                <a:sym typeface="Constantia" charset="0"/>
              </a:rPr>
              <a:t>Faith </a:t>
            </a:r>
            <a:r>
              <a:rPr lang="en-US" sz="3300" dirty="0">
                <a:latin typeface="Constantia" charset="0"/>
                <a:ea typeface="ＭＳ Ｐゴシック" charset="0"/>
                <a:cs typeface="Constantia" charset="0"/>
                <a:sym typeface="Constantia" charset="0"/>
              </a:rPr>
              <a:t>in God to keep His promises - (</a:t>
            </a:r>
            <a:r>
              <a:rPr lang="en-US" sz="3300" dirty="0">
                <a:latin typeface="Marker Felt" charset="0"/>
                <a:ea typeface="ＭＳ Ｐゴシック" charset="0"/>
                <a:cs typeface="Marker Felt" charset="0"/>
                <a:sym typeface="Marker Felt" charset="0"/>
              </a:rPr>
              <a:t>Mordecai</a:t>
            </a:r>
            <a:r>
              <a:rPr lang="en-US" sz="3300" dirty="0">
                <a:latin typeface="Constantia" charset="0"/>
                <a:ea typeface="ＭＳ Ｐゴシック" charset="0"/>
                <a:cs typeface="Constantia" charset="0"/>
                <a:sym typeface="Constantia" charset="0"/>
              </a:rPr>
              <a:t>, </a:t>
            </a:r>
            <a:r>
              <a:rPr lang="en-US" sz="3300" dirty="0">
                <a:latin typeface="Marker Felt" charset="0"/>
                <a:ea typeface="ＭＳ Ｐゴシック" charset="0"/>
                <a:cs typeface="Marker Felt" charset="0"/>
                <a:sym typeface="Marker Felt" charset="0"/>
              </a:rPr>
              <a:t>Esther</a:t>
            </a:r>
            <a:r>
              <a:rPr lang="en-US" sz="3300" dirty="0" smtClean="0">
                <a:latin typeface="Constantia" charset="0"/>
                <a:ea typeface="ＭＳ Ｐゴシック" charset="0"/>
                <a:cs typeface="Constantia" charset="0"/>
                <a:sym typeface="Constantia" charset="0"/>
              </a:rPr>
              <a:t>)</a:t>
            </a:r>
          </a:p>
          <a:p>
            <a:pPr marL="698500" indent="-698500" algn="l">
              <a:spcBef>
                <a:spcPts val="1200"/>
              </a:spcBef>
              <a:buClr>
                <a:srgbClr val="804000"/>
              </a:buClr>
              <a:buSzPct val="125000"/>
              <a:buFont typeface="Zapf Dingbats" charset="0"/>
              <a:buChar char="✦"/>
            </a:pPr>
            <a:r>
              <a:rPr lang="en-US" sz="3300" dirty="0" smtClean="0">
                <a:latin typeface="Constantia" charset="0"/>
                <a:ea typeface="ＭＳ Ｐゴシック" charset="0"/>
                <a:cs typeface="Constantia" charset="0"/>
                <a:sym typeface="Constantia" charset="0"/>
              </a:rPr>
              <a:t>Courage </a:t>
            </a:r>
            <a:r>
              <a:rPr lang="en-US" sz="3300" dirty="0">
                <a:latin typeface="Constantia" charset="0"/>
                <a:ea typeface="ＭＳ Ｐゴシック" charset="0"/>
                <a:cs typeface="Constantia" charset="0"/>
                <a:sym typeface="Constantia" charset="0"/>
              </a:rPr>
              <a:t>to do what is necessary for the wellbeing of others - (</a:t>
            </a:r>
            <a:r>
              <a:rPr lang="en-US" sz="3300" dirty="0">
                <a:latin typeface="Marker Felt" charset="0"/>
                <a:ea typeface="ＭＳ Ｐゴシック" charset="0"/>
                <a:cs typeface="Marker Felt" charset="0"/>
                <a:sym typeface="Marker Felt" charset="0"/>
              </a:rPr>
              <a:t>Esther</a:t>
            </a:r>
            <a:r>
              <a:rPr lang="en-US" sz="3300" dirty="0">
                <a:latin typeface="Constantia" charset="0"/>
                <a:ea typeface="ＭＳ Ｐゴシック" charset="0"/>
                <a:cs typeface="Constantia" charset="0"/>
                <a:sym typeface="Constantia" charset="0"/>
              </a:rPr>
              <a:t>)</a:t>
            </a:r>
          </a:p>
          <a:p>
            <a:pPr marL="698500" indent="-698500" algn="l">
              <a:spcBef>
                <a:spcPts val="1200"/>
              </a:spcBef>
              <a:buClr>
                <a:srgbClr val="804000"/>
              </a:buClr>
              <a:buSzPct val="125000"/>
              <a:buFont typeface="Zapf Dingbats" charset="0"/>
              <a:buChar char="✦"/>
            </a:pPr>
            <a:r>
              <a:rPr lang="en-US" sz="3300" dirty="0">
                <a:latin typeface="Constantia" charset="0"/>
                <a:ea typeface="ＭＳ Ｐゴシック" charset="0"/>
                <a:cs typeface="Constantia" charset="0"/>
                <a:sym typeface="Constantia" charset="0"/>
              </a:rPr>
              <a:t>The courage to take advantage of an open door - (</a:t>
            </a:r>
            <a:r>
              <a:rPr lang="en-US" sz="3300" dirty="0">
                <a:latin typeface="Marker Felt" charset="0"/>
                <a:ea typeface="ＭＳ Ｐゴシック" charset="0"/>
                <a:cs typeface="Marker Felt" charset="0"/>
                <a:sym typeface="Marker Felt" charset="0"/>
              </a:rPr>
              <a:t>Mordecai</a:t>
            </a:r>
            <a:r>
              <a:rPr lang="en-US" sz="3300" dirty="0">
                <a:latin typeface="Constantia" charset="0"/>
                <a:ea typeface="ＭＳ Ｐゴシック" charset="0"/>
                <a:cs typeface="Constantia" charset="0"/>
                <a:sym typeface="Constantia" charset="0"/>
              </a:rPr>
              <a:t>, </a:t>
            </a:r>
            <a:r>
              <a:rPr lang="en-US" sz="3300" dirty="0">
                <a:latin typeface="Marker Felt" charset="0"/>
                <a:ea typeface="ＭＳ Ｐゴシック" charset="0"/>
                <a:cs typeface="Marker Felt" charset="0"/>
                <a:sym typeface="Marker Felt" charset="0"/>
              </a:rPr>
              <a:t>Esther</a:t>
            </a:r>
            <a:r>
              <a:rPr lang="en-US" sz="3300" dirty="0">
                <a:latin typeface="Constantia" charset="0"/>
                <a:ea typeface="ＭＳ Ｐゴシック" charset="0"/>
                <a:cs typeface="Constantia" charset="0"/>
                <a:sym typeface="Constantia" charset="0"/>
              </a:rPr>
              <a:t>) </a:t>
            </a:r>
          </a:p>
        </p:txBody>
      </p:sp>
      <p:sp>
        <p:nvSpPr>
          <p:cNvPr id="30727" name="AutoShape 7"/>
          <p:cNvSpPr>
            <a:spLocks/>
          </p:cNvSpPr>
          <p:nvPr/>
        </p:nvSpPr>
        <p:spPr bwMode="auto">
          <a:xfrm>
            <a:off x="88900" y="2019300"/>
            <a:ext cx="12827000" cy="1206500"/>
          </a:xfrm>
          <a:prstGeom prst="roundRect">
            <a:avLst>
              <a:gd name="adj" fmla="val 36343"/>
            </a:avLst>
          </a:prstGeom>
          <a:gradFill rotWithShape="0">
            <a:gsLst>
              <a:gs pos="0">
                <a:srgbClr val="FF8000">
                  <a:alpha val="50000"/>
                </a:srgbClr>
              </a:gs>
              <a:gs pos="100000">
                <a:srgbClr val="191919">
                  <a:alpha val="54999"/>
                </a:srgbClr>
              </a:gs>
            </a:gsLst>
            <a:lin ang="5400000" scaled="1"/>
          </a:gradFill>
          <a:ln w="25400" cap="flat">
            <a:solidFill>
              <a:srgbClr val="000000"/>
            </a:solidFill>
            <a:prstDash val="solid"/>
            <a:miter lim="800000"/>
            <a:headEnd type="none" w="med" len="med"/>
            <a:tailEnd type="none" w="med" len="med"/>
          </a:ln>
        </p:spPr>
        <p:txBody>
          <a:bodyPr lIns="0" tIns="0" rIns="0" bIns="0" anchor="ctr"/>
          <a:lstStyle/>
          <a:p>
            <a:r>
              <a:rPr lang="en-US" sz="6000" b="1" dirty="0">
                <a:solidFill>
                  <a:schemeClr val="tx1"/>
                </a:solidFill>
                <a:effectLst>
                  <a:outerShdw blurRad="38100" dist="38100" dir="2700000" algn="tl">
                    <a:srgbClr val="000000"/>
                  </a:outerShdw>
                </a:effectLst>
                <a:latin typeface="Gurmukhi MT" charset="0"/>
                <a:ea typeface="ＭＳ Ｐゴシック" charset="0"/>
                <a:cs typeface="Lucida Grande" charset="0"/>
                <a:sym typeface="Gurmukhi MT" charset="0"/>
              </a:rPr>
              <a:t>Lessons We Need To Learn</a:t>
            </a:r>
          </a:p>
        </p:txBody>
      </p:sp>
      <p:pic>
        <p:nvPicPr>
          <p:cNvPr id="30728"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3759200"/>
            <a:ext cx="45085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1"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mc:AlternateContent xmlns:mc="http://schemas.openxmlformats.org/markup-compatibility/2006">
    <mc:Choice xmlns:p14="http://schemas.microsoft.com/office/powerpoint/2010/main" Requires="p14">
      <p:transition spd="med">
        <p14:flip dir="r"/>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07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307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307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8" presetClass="entr" presetSubtype="0" fill="hold" grpId="0" nodeType="clickEffect">
                                  <p:stCondLst>
                                    <p:cond delay="0"/>
                                  </p:stCondLst>
                                  <p:childTnLst>
                                    <p:set>
                                      <p:cBhvr>
                                        <p:cTn id="18" dur="1" fill="hold">
                                          <p:stCondLst>
                                            <p:cond delay="499"/>
                                          </p:stCondLst>
                                        </p:cTn>
                                        <p:tgtEl>
                                          <p:spTgt spid="3072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8" presetClass="entr" presetSubtype="0" fill="hold" grpId="0" nodeType="clickEffect">
                                  <p:stCondLst>
                                    <p:cond delay="0"/>
                                  </p:stCondLst>
                                  <p:childTnLst>
                                    <p:set>
                                      <p:cBhvr>
                                        <p:cTn id="22" dur="1" fill="hold">
                                          <p:stCondLst>
                                            <p:cond delay="499"/>
                                          </p:stCondLst>
                                        </p:cTn>
                                        <p:tgtEl>
                                          <p:spTgt spid="307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8E2E7667-7A61-DA47-94AF-1E5490A91BB5}" type="slidenum">
              <a:rPr lang="en-US"/>
              <a:pPr/>
              <a:t>2</a:t>
            </a:fld>
            <a:endParaRPr lang="en-US"/>
          </a:p>
        </p:txBody>
      </p:sp>
      <p:pic>
        <p:nvPicPr>
          <p:cNvPr id="13313"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3314"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CCE54B3A-6842-514F-A3D8-1D608CB07782}" type="slidenum">
              <a:rPr lang="en-US" sz="3400">
                <a:effectLst>
                  <a:outerShdw blurRad="38100" dist="38100" dir="2700000" algn="tl">
                    <a:srgbClr val="000000"/>
                  </a:outerShdw>
                </a:effectLst>
                <a:latin typeface="Constantia" charset="0"/>
                <a:cs typeface="Constantia" charset="0"/>
                <a:sym typeface="Constantia" charset="0"/>
              </a:rPr>
              <a:pPr algn="r"/>
              <a:t>2</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13315" name="Rectangle 3"/>
          <p:cNvSpPr>
            <a:spLocks/>
          </p:cNvSpPr>
          <p:nvPr/>
        </p:nvSpPr>
        <p:spPr bwMode="auto">
          <a:xfrm>
            <a:off x="4292600" y="2628900"/>
            <a:ext cx="8458200" cy="61849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533400" indent="-533400" algn="l">
              <a:spcBef>
                <a:spcPts val="2000"/>
              </a:spcBef>
              <a:buClr>
                <a:srgbClr val="804000"/>
              </a:buClr>
              <a:buSzPct val="125000"/>
              <a:buFont typeface="Zapf Dingbats" charset="0"/>
              <a:buChar char="✦"/>
            </a:pPr>
            <a:r>
              <a:rPr lang="en-US" sz="4800">
                <a:solidFill>
                  <a:schemeClr val="tx1"/>
                </a:solidFill>
                <a:effectLst>
                  <a:outerShdw blurRad="38100" dist="38100" dir="2700000" algn="tl">
                    <a:srgbClr val="000000"/>
                  </a:outerShdw>
                </a:effectLst>
                <a:latin typeface="Constantia" charset="0"/>
                <a:ea typeface="ＭＳ Ｐゴシック" charset="0"/>
                <a:cs typeface="Constantia" charset="0"/>
                <a:sym typeface="Constantia" charset="0"/>
              </a:rPr>
              <a:t>The events in the Book of Esther extend over a decade—from 483 b.c. (Xerxes</a:t>
            </a:r>
            <a:r>
              <a:rPr lang="ja-JP" altLang="en-US" sz="4800">
                <a:solidFill>
                  <a:schemeClr val="tx1"/>
                </a:solidFill>
                <a:effectLst>
                  <a:outerShdw blurRad="38100" dist="38100" dir="2700000" algn="tl">
                    <a:srgbClr val="000000"/>
                  </a:outerShdw>
                </a:effectLst>
                <a:latin typeface="Arial"/>
                <a:ea typeface="ＭＳ Ｐゴシック" charset="0"/>
                <a:cs typeface="Constantia" charset="0"/>
                <a:sym typeface="Constantia" charset="0"/>
              </a:rPr>
              <a:t>’</a:t>
            </a:r>
            <a:r>
              <a:rPr lang="en-US" sz="4800">
                <a:solidFill>
                  <a:schemeClr val="tx1"/>
                </a:solidFill>
                <a:effectLst>
                  <a:outerShdw blurRad="38100" dist="38100" dir="2700000" algn="tl">
                    <a:srgbClr val="000000"/>
                  </a:outerShdw>
                </a:effectLst>
                <a:latin typeface="Constantia" charset="0"/>
                <a:ea typeface="ＭＳ Ｐゴシック" charset="0"/>
                <a:cs typeface="Constantia" charset="0"/>
                <a:sym typeface="Constantia" charset="0"/>
              </a:rPr>
              <a:t> 3rd year; Es. 1:3) to 473 (the end of Xerxes</a:t>
            </a:r>
            <a:r>
              <a:rPr lang="ja-JP" altLang="en-US" sz="4800">
                <a:solidFill>
                  <a:schemeClr val="tx1"/>
                </a:solidFill>
                <a:effectLst>
                  <a:outerShdw blurRad="38100" dist="38100" dir="2700000" algn="tl">
                    <a:srgbClr val="000000"/>
                  </a:outerShdw>
                </a:effectLst>
                <a:latin typeface="Arial"/>
                <a:ea typeface="ＭＳ Ｐゴシック" charset="0"/>
                <a:cs typeface="Constantia" charset="0"/>
                <a:sym typeface="Constantia" charset="0"/>
              </a:rPr>
              <a:t>’</a:t>
            </a:r>
            <a:r>
              <a:rPr lang="en-US" sz="4800">
                <a:solidFill>
                  <a:schemeClr val="tx1"/>
                </a:solidFill>
                <a:effectLst>
                  <a:outerShdw blurRad="38100" dist="38100" dir="2700000" algn="tl">
                    <a:srgbClr val="000000"/>
                  </a:outerShdw>
                </a:effectLst>
                <a:latin typeface="Constantia" charset="0"/>
                <a:ea typeface="ＭＳ Ｐゴシック" charset="0"/>
                <a:cs typeface="Constantia" charset="0"/>
                <a:sym typeface="Constantia" charset="0"/>
              </a:rPr>
              <a:t> 12th year; 3:7).</a:t>
            </a:r>
          </a:p>
          <a:p>
            <a:pPr marL="533400" indent="-533400" algn="l">
              <a:spcBef>
                <a:spcPts val="2000"/>
              </a:spcBef>
              <a:buClr>
                <a:srgbClr val="804000"/>
              </a:buClr>
              <a:buSzPct val="125000"/>
              <a:buFont typeface="Zapf Dingbats" charset="0"/>
              <a:buChar char="✦"/>
            </a:pPr>
            <a:r>
              <a:rPr lang="en-US" sz="4800">
                <a:solidFill>
                  <a:schemeClr val="tx1"/>
                </a:solidFill>
                <a:effectLst>
                  <a:outerShdw blurRad="38100" dist="38100" dir="2700000" algn="tl">
                    <a:srgbClr val="000000"/>
                  </a:outerShdw>
                </a:effectLst>
                <a:latin typeface="Constantia" charset="0"/>
                <a:ea typeface="ＭＳ Ｐゴシック" charset="0"/>
                <a:cs typeface="Constantia" charset="0"/>
                <a:sym typeface="Constantia" charset="0"/>
              </a:rPr>
              <a:t>The events in this book occurred between those recorded in Ezra 6 and 7. </a:t>
            </a:r>
          </a:p>
        </p:txBody>
      </p:sp>
      <p:sp>
        <p:nvSpPr>
          <p:cNvPr id="13317" name="Rectangle 5"/>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sp>
        <p:nvSpPr>
          <p:cNvPr id="8"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133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DFF73BDD-117A-4345-8696-C0537E259E94}" type="slidenum">
              <a:rPr lang="en-US"/>
              <a:pPr/>
              <a:t>20</a:t>
            </a:fld>
            <a:endParaRPr lang="en-US"/>
          </a:p>
        </p:txBody>
      </p:sp>
      <p:pic>
        <p:nvPicPr>
          <p:cNvPr id="31745"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1746"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F14B08D7-630E-504A-8B0D-3D603AD6FE58}" type="slidenum">
              <a:rPr lang="en-US" sz="3400">
                <a:effectLst>
                  <a:outerShdw blurRad="38100" dist="38100" dir="2700000" algn="tl">
                    <a:srgbClr val="000000"/>
                  </a:outerShdw>
                </a:effectLst>
                <a:latin typeface="Constantia" charset="0"/>
                <a:cs typeface="Constantia" charset="0"/>
                <a:sym typeface="Constantia" charset="0"/>
              </a:rPr>
              <a:pPr algn="r"/>
              <a:t>20</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31748" name="Rectangle 4"/>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sp>
        <p:nvSpPr>
          <p:cNvPr id="31749" name="AutoShape 5"/>
          <p:cNvSpPr>
            <a:spLocks/>
          </p:cNvSpPr>
          <p:nvPr/>
        </p:nvSpPr>
        <p:spPr bwMode="auto">
          <a:xfrm>
            <a:off x="88900" y="2019300"/>
            <a:ext cx="12827000" cy="1206500"/>
          </a:xfrm>
          <a:prstGeom prst="roundRect">
            <a:avLst>
              <a:gd name="adj" fmla="val 36343"/>
            </a:avLst>
          </a:prstGeom>
          <a:gradFill rotWithShape="0">
            <a:gsLst>
              <a:gs pos="0">
                <a:srgbClr val="FF8000">
                  <a:alpha val="50000"/>
                </a:srgbClr>
              </a:gs>
              <a:gs pos="100000">
                <a:srgbClr val="191919">
                  <a:alpha val="54999"/>
                </a:srgbClr>
              </a:gs>
            </a:gsLst>
            <a:lin ang="5400000" scaled="1"/>
          </a:gradFill>
          <a:ln w="25400" cap="flat">
            <a:solidFill>
              <a:srgbClr val="000000"/>
            </a:solidFill>
            <a:prstDash val="solid"/>
            <a:miter lim="800000"/>
            <a:headEnd type="none" w="med" len="med"/>
            <a:tailEnd type="none" w="med" len="med"/>
          </a:ln>
        </p:spPr>
        <p:txBody>
          <a:bodyPr lIns="0" tIns="0" rIns="0" bIns="0" anchor="ctr"/>
          <a:lstStyle/>
          <a:p>
            <a:r>
              <a:rPr lang="en-US" sz="6000" b="1" dirty="0">
                <a:solidFill>
                  <a:schemeClr val="tx1"/>
                </a:solidFill>
                <a:effectLst>
                  <a:outerShdw blurRad="38100" dist="38100" dir="2700000" algn="tl">
                    <a:srgbClr val="000000"/>
                  </a:outerShdw>
                </a:effectLst>
                <a:latin typeface="Gurmukhi MT" charset="0"/>
                <a:ea typeface="ＭＳ Ｐゴシック" charset="0"/>
                <a:cs typeface="Lucida Grande" charset="0"/>
                <a:sym typeface="Gurmukhi MT" charset="0"/>
              </a:rPr>
              <a:t>Lessons We Need To Learn</a:t>
            </a:r>
          </a:p>
        </p:txBody>
      </p:sp>
      <p:pic>
        <p:nvPicPr>
          <p:cNvPr id="31750"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9800" y="3368675"/>
            <a:ext cx="94361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9"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nodeType="afterEffect">
                                  <p:stCondLst>
                                    <p:cond delay="0"/>
                                  </p:stCondLst>
                                  <p:childTnLst>
                                    <p:set>
                                      <p:cBhvr>
                                        <p:cTn id="6" dur="1" fill="hold">
                                          <p:stCondLst>
                                            <p:cond delay="499"/>
                                          </p:stCondLst>
                                        </p:cTn>
                                        <p:tgtEl>
                                          <p:spTgt spid="31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BB38ABAF-AE17-4347-A2AA-012A2235AD25}" type="slidenum">
              <a:rPr lang="en-US"/>
              <a:pPr/>
              <a:t>21</a:t>
            </a:fld>
            <a:endParaRPr lang="en-US"/>
          </a:p>
        </p:txBody>
      </p:sp>
      <p:pic>
        <p:nvPicPr>
          <p:cNvPr id="32769"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2770"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1F4038F7-9A7A-D144-9DB0-F3EF22525D9C}" type="slidenum">
              <a:rPr lang="en-US" sz="3400">
                <a:effectLst>
                  <a:outerShdw blurRad="38100" dist="38100" dir="2700000" algn="tl">
                    <a:srgbClr val="000000"/>
                  </a:outerShdw>
                </a:effectLst>
                <a:latin typeface="Constantia" charset="0"/>
                <a:cs typeface="Constantia" charset="0"/>
                <a:sym typeface="Constantia" charset="0"/>
              </a:rPr>
              <a:pPr algn="r"/>
              <a:t>21</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32772" name="Rectangle 4"/>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pic>
        <p:nvPicPr>
          <p:cNvPr id="32773" name="Picture 5"/>
          <p:cNvPicPr>
            <a:picLocks noChangeArrowheads="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a:off x="5070475" y="3073400"/>
            <a:ext cx="7912100" cy="6667500"/>
          </a:xfrm>
          <a:prstGeom prst="rect">
            <a:avLst/>
          </a:prstGeom>
          <a:noFill/>
          <a:ln>
            <a:noFill/>
          </a:ln>
          <a:extLst>
            <a:ext uri="{909E8E84-426E-40dd-AFC4-6F175D3DCCD1}">
              <a14:hiddenFill xmlns:a14="http://schemas.microsoft.com/office/drawing/2010/main">
                <a:solidFill>
                  <a:srgbClr val="FFFFFF">
                    <a:alpha val="56000"/>
                  </a:srgbClr>
                </a:solidFill>
              </a14:hiddenFill>
            </a:ext>
            <a:ext uri="{91240B29-F687-4f45-9708-019B960494DF}">
              <a14:hiddenLine xmlns:a14="http://schemas.microsoft.com/office/drawing/2010/main" w="12700" cap="flat">
                <a:solidFill>
                  <a:srgbClr val="000000">
                    <a:alpha val="56000"/>
                  </a:srgbClr>
                </a:solidFill>
                <a:miter lim="800000"/>
                <a:headEnd/>
                <a:tailEnd/>
              </a14:hiddenLine>
            </a:ext>
          </a:extLst>
        </p:spPr>
      </p:pic>
      <p:sp>
        <p:nvSpPr>
          <p:cNvPr id="32774" name="Rectangle 6"/>
          <p:cNvSpPr>
            <a:spLocks/>
          </p:cNvSpPr>
          <p:nvPr/>
        </p:nvSpPr>
        <p:spPr bwMode="auto">
          <a:xfrm>
            <a:off x="5537200" y="3390900"/>
            <a:ext cx="6985000" cy="60325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98500" indent="-698500" algn="l">
              <a:spcBef>
                <a:spcPts val="1200"/>
              </a:spcBef>
              <a:buClr>
                <a:srgbClr val="804000"/>
              </a:buClr>
              <a:buSzPct val="125000"/>
              <a:buFont typeface="Zapf Dingbats" charset="0"/>
              <a:buChar char="✦"/>
            </a:pPr>
            <a:r>
              <a:rPr lang="en-US" sz="3600" dirty="0">
                <a:latin typeface="Constantia" charset="0"/>
                <a:ea typeface="ＭＳ Ｐゴシック" charset="0"/>
                <a:cs typeface="Constantia" charset="0"/>
                <a:sym typeface="Constantia" charset="0"/>
              </a:rPr>
              <a:t>We do not know what is going on behind the scenes - we just need to trust God - (</a:t>
            </a:r>
            <a:r>
              <a:rPr lang="en-US" sz="3600" dirty="0">
                <a:latin typeface="Marker Felt" charset="0"/>
                <a:ea typeface="ＭＳ Ｐゴシック" charset="0"/>
                <a:cs typeface="Marker Felt" charset="0"/>
                <a:sym typeface="Marker Felt" charset="0"/>
              </a:rPr>
              <a:t>Mordecai</a:t>
            </a:r>
            <a:r>
              <a:rPr lang="en-US" sz="3600" dirty="0">
                <a:latin typeface="Constantia" charset="0"/>
                <a:ea typeface="ＭＳ Ｐゴシック" charset="0"/>
                <a:cs typeface="Constantia" charset="0"/>
                <a:sym typeface="Constantia" charset="0"/>
              </a:rPr>
              <a:t>, Esther; Rom 8:28; Titus 1:2</a:t>
            </a:r>
            <a:r>
              <a:rPr lang="en-US" sz="3600" dirty="0" smtClean="0">
                <a:latin typeface="Constantia" charset="0"/>
                <a:ea typeface="ＭＳ Ｐゴシック" charset="0"/>
                <a:cs typeface="Constantia" charset="0"/>
                <a:sym typeface="Constantia" charset="0"/>
              </a:rPr>
              <a:t>)</a:t>
            </a:r>
          </a:p>
          <a:p>
            <a:pPr marL="698500" indent="-698500" algn="l">
              <a:spcBef>
                <a:spcPts val="1200"/>
              </a:spcBef>
              <a:buClr>
                <a:srgbClr val="804000"/>
              </a:buClr>
              <a:buSzPct val="125000"/>
              <a:buFont typeface="Zapf Dingbats" charset="0"/>
              <a:buChar char="✦"/>
            </a:pPr>
            <a:r>
              <a:rPr lang="en-US" sz="3600" dirty="0" smtClean="0">
                <a:latin typeface="Constantia" charset="0"/>
                <a:ea typeface="ＭＳ Ｐゴシック" charset="0"/>
                <a:cs typeface="Constantia" charset="0"/>
                <a:sym typeface="Constantia" charset="0"/>
              </a:rPr>
              <a:t>Pride</a:t>
            </a:r>
            <a:r>
              <a:rPr lang="en-US" sz="3600" dirty="0">
                <a:latin typeface="Constantia" charset="0"/>
                <a:ea typeface="ＭＳ Ｐゴシック" charset="0"/>
                <a:cs typeface="Constantia" charset="0"/>
                <a:sym typeface="Constantia" charset="0"/>
              </a:rPr>
              <a:t>, resentment, anger &amp; hatred negates joy &amp; results in destruction - (</a:t>
            </a:r>
            <a:r>
              <a:rPr lang="en-US" sz="3600" dirty="0">
                <a:latin typeface="Marker Felt" charset="0"/>
                <a:ea typeface="ＭＳ Ｐゴシック" charset="0"/>
                <a:cs typeface="Marker Felt" charset="0"/>
                <a:sym typeface="Marker Felt" charset="0"/>
              </a:rPr>
              <a:t>Haman</a:t>
            </a:r>
            <a:r>
              <a:rPr lang="en-US" sz="3600" dirty="0" smtClean="0">
                <a:latin typeface="Constantia" charset="0"/>
                <a:ea typeface="ＭＳ Ｐゴシック" charset="0"/>
                <a:cs typeface="Constantia" charset="0"/>
                <a:sym typeface="Constantia" charset="0"/>
              </a:rPr>
              <a:t>)</a:t>
            </a:r>
          </a:p>
          <a:p>
            <a:pPr marL="698500" indent="-698500" algn="l">
              <a:spcBef>
                <a:spcPts val="1200"/>
              </a:spcBef>
              <a:buClr>
                <a:srgbClr val="804000"/>
              </a:buClr>
              <a:buSzPct val="125000"/>
              <a:buFont typeface="Zapf Dingbats" charset="0"/>
              <a:buChar char="✦"/>
            </a:pPr>
            <a:r>
              <a:rPr lang="en-US" sz="3600" dirty="0" smtClean="0">
                <a:latin typeface="Constantia" charset="0"/>
                <a:ea typeface="ＭＳ Ｐゴシック" charset="0"/>
                <a:cs typeface="Constantia" charset="0"/>
                <a:sym typeface="Constantia" charset="0"/>
              </a:rPr>
              <a:t>One</a:t>
            </a:r>
            <a:r>
              <a:rPr lang="ja-JP" altLang="en-US" sz="3600" dirty="0" smtClean="0">
                <a:latin typeface="Arial"/>
                <a:ea typeface="ＭＳ Ｐゴシック" charset="0"/>
                <a:cs typeface="Constantia" charset="0"/>
                <a:sym typeface="Constantia" charset="0"/>
              </a:rPr>
              <a:t>’</a:t>
            </a:r>
            <a:r>
              <a:rPr lang="en-US" sz="3600" dirty="0" smtClean="0">
                <a:latin typeface="Constantia" charset="0"/>
                <a:ea typeface="ＭＳ Ｐゴシック" charset="0"/>
                <a:cs typeface="Constantia" charset="0"/>
                <a:sym typeface="Constantia" charset="0"/>
              </a:rPr>
              <a:t>s </a:t>
            </a:r>
            <a:r>
              <a:rPr lang="ja-JP" altLang="en-US" sz="3600" dirty="0">
                <a:latin typeface="Arial"/>
                <a:ea typeface="ＭＳ Ｐゴシック" charset="0"/>
                <a:cs typeface="Constantia" charset="0"/>
                <a:sym typeface="Constantia" charset="0"/>
              </a:rPr>
              <a:t>“</a:t>
            </a:r>
            <a:r>
              <a:rPr lang="en-US" sz="3600" dirty="0">
                <a:latin typeface="Constantia" charset="0"/>
                <a:ea typeface="ＭＳ Ｐゴシック" charset="0"/>
                <a:cs typeface="Constantia" charset="0"/>
                <a:sym typeface="Constantia" charset="0"/>
              </a:rPr>
              <a:t>trouble shall return upon his own head</a:t>
            </a:r>
            <a:r>
              <a:rPr lang="ja-JP" altLang="en-US" sz="3600" dirty="0">
                <a:latin typeface="Arial"/>
                <a:ea typeface="ＭＳ Ｐゴシック" charset="0"/>
                <a:cs typeface="Constantia" charset="0"/>
                <a:sym typeface="Constantia" charset="0"/>
              </a:rPr>
              <a:t>”</a:t>
            </a:r>
            <a:r>
              <a:rPr lang="en-US" sz="3600" dirty="0">
                <a:latin typeface="Constantia" charset="0"/>
                <a:ea typeface="ＭＳ Ｐゴシック" charset="0"/>
                <a:cs typeface="Constantia" charset="0"/>
                <a:sym typeface="Constantia" charset="0"/>
              </a:rPr>
              <a:t>  - (</a:t>
            </a:r>
            <a:r>
              <a:rPr lang="en-US" sz="3600" dirty="0">
                <a:latin typeface="Marker Felt" charset="0"/>
                <a:ea typeface="ＭＳ Ｐゴシック" charset="0"/>
                <a:cs typeface="Marker Felt" charset="0"/>
                <a:sym typeface="Marker Felt" charset="0"/>
              </a:rPr>
              <a:t>Haman</a:t>
            </a:r>
            <a:r>
              <a:rPr lang="en-US" sz="3600" dirty="0">
                <a:latin typeface="Constantia" charset="0"/>
                <a:ea typeface="ＭＳ Ｐゴシック" charset="0"/>
                <a:cs typeface="Constantia" charset="0"/>
                <a:sym typeface="Constantia" charset="0"/>
              </a:rPr>
              <a:t>; Gal. 6:7-9; Ps 7:14-16)</a:t>
            </a:r>
          </a:p>
        </p:txBody>
      </p:sp>
      <p:sp>
        <p:nvSpPr>
          <p:cNvPr id="32775" name="AutoShape 7"/>
          <p:cNvSpPr>
            <a:spLocks/>
          </p:cNvSpPr>
          <p:nvPr/>
        </p:nvSpPr>
        <p:spPr bwMode="auto">
          <a:xfrm>
            <a:off x="88900" y="2019300"/>
            <a:ext cx="12827000" cy="1206500"/>
          </a:xfrm>
          <a:prstGeom prst="roundRect">
            <a:avLst>
              <a:gd name="adj" fmla="val 36343"/>
            </a:avLst>
          </a:prstGeom>
          <a:gradFill rotWithShape="0">
            <a:gsLst>
              <a:gs pos="0">
                <a:srgbClr val="FF8000">
                  <a:alpha val="50000"/>
                </a:srgbClr>
              </a:gs>
              <a:gs pos="100000">
                <a:srgbClr val="191919">
                  <a:alpha val="54999"/>
                </a:srgbClr>
              </a:gs>
            </a:gsLst>
            <a:lin ang="5400000" scaled="1"/>
          </a:gradFill>
          <a:ln w="25400" cap="flat">
            <a:solidFill>
              <a:srgbClr val="000000"/>
            </a:solidFill>
            <a:prstDash val="solid"/>
            <a:miter lim="800000"/>
            <a:headEnd type="none" w="med" len="med"/>
            <a:tailEnd type="none" w="med" len="med"/>
          </a:ln>
        </p:spPr>
        <p:txBody>
          <a:bodyPr lIns="0" tIns="0" rIns="0" bIns="0" anchor="ctr"/>
          <a:lstStyle/>
          <a:p>
            <a:r>
              <a:rPr lang="en-US" sz="6000" b="1" dirty="0">
                <a:solidFill>
                  <a:schemeClr val="tx1"/>
                </a:solidFill>
                <a:effectLst>
                  <a:outerShdw blurRad="38100" dist="38100" dir="2700000" algn="tl">
                    <a:srgbClr val="000000"/>
                  </a:outerShdw>
                </a:effectLst>
                <a:latin typeface="Gurmukhi MT" charset="0"/>
                <a:ea typeface="ＭＳ Ｐゴシック" charset="0"/>
                <a:cs typeface="Lucida Grande" charset="0"/>
                <a:sym typeface="Gurmukhi MT" charset="0"/>
              </a:rPr>
              <a:t>Lessons We Need To Learn</a:t>
            </a:r>
          </a:p>
        </p:txBody>
      </p:sp>
      <p:pic>
        <p:nvPicPr>
          <p:cNvPr id="32776"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3759200"/>
            <a:ext cx="45085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1"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27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327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327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77CEEF3C-16B5-844C-A60A-1E8360156CB0}" type="slidenum">
              <a:rPr lang="en-US"/>
              <a:pPr/>
              <a:t>22</a:t>
            </a:fld>
            <a:endParaRPr lang="en-US"/>
          </a:p>
        </p:txBody>
      </p:sp>
      <p:pic>
        <p:nvPicPr>
          <p:cNvPr id="33793"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3794"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8398F939-2E29-2240-8A30-FDAE8DBEA9F3}" type="slidenum">
              <a:rPr lang="en-US" sz="3400">
                <a:effectLst>
                  <a:outerShdw blurRad="38100" dist="38100" dir="2700000" algn="tl">
                    <a:srgbClr val="000000"/>
                  </a:outerShdw>
                </a:effectLst>
                <a:latin typeface="Constantia" charset="0"/>
                <a:cs typeface="Constantia" charset="0"/>
                <a:sym typeface="Constantia" charset="0"/>
              </a:rPr>
              <a:pPr algn="r"/>
              <a:t>22</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33796" name="Rectangle 4"/>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pic>
        <p:nvPicPr>
          <p:cNvPr id="33797" name="Picture 5"/>
          <p:cNvPicPr>
            <a:picLocks noChangeArrowheads="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a:off x="5070475" y="3073400"/>
            <a:ext cx="7912100" cy="6667500"/>
          </a:xfrm>
          <a:prstGeom prst="rect">
            <a:avLst/>
          </a:prstGeom>
          <a:noFill/>
          <a:ln>
            <a:noFill/>
          </a:ln>
          <a:extLst>
            <a:ext uri="{909E8E84-426E-40dd-AFC4-6F175D3DCCD1}">
              <a14:hiddenFill xmlns:a14="http://schemas.microsoft.com/office/drawing/2010/main">
                <a:solidFill>
                  <a:srgbClr val="FFFFFF">
                    <a:alpha val="56000"/>
                  </a:srgbClr>
                </a:solidFill>
              </a14:hiddenFill>
            </a:ext>
            <a:ext uri="{91240B29-F687-4f45-9708-019B960494DF}">
              <a14:hiddenLine xmlns:a14="http://schemas.microsoft.com/office/drawing/2010/main" w="12700" cap="flat">
                <a:solidFill>
                  <a:srgbClr val="000000">
                    <a:alpha val="56000"/>
                  </a:srgbClr>
                </a:solidFill>
                <a:miter lim="800000"/>
                <a:headEnd/>
                <a:tailEnd/>
              </a14:hiddenLine>
            </a:ext>
          </a:extLst>
        </p:spPr>
      </p:pic>
      <p:sp>
        <p:nvSpPr>
          <p:cNvPr id="33798" name="AutoShape 6"/>
          <p:cNvSpPr>
            <a:spLocks/>
          </p:cNvSpPr>
          <p:nvPr/>
        </p:nvSpPr>
        <p:spPr bwMode="auto">
          <a:xfrm>
            <a:off x="88900" y="2019300"/>
            <a:ext cx="12827000" cy="1206500"/>
          </a:xfrm>
          <a:prstGeom prst="roundRect">
            <a:avLst>
              <a:gd name="adj" fmla="val 36343"/>
            </a:avLst>
          </a:prstGeom>
          <a:gradFill rotWithShape="0">
            <a:gsLst>
              <a:gs pos="0">
                <a:srgbClr val="FF8000">
                  <a:alpha val="50000"/>
                </a:srgbClr>
              </a:gs>
              <a:gs pos="100000">
                <a:srgbClr val="191919">
                  <a:alpha val="54999"/>
                </a:srgbClr>
              </a:gs>
            </a:gsLst>
            <a:lin ang="5400000" scaled="1"/>
          </a:gradFill>
          <a:ln w="25400" cap="flat">
            <a:solidFill>
              <a:srgbClr val="000000"/>
            </a:solidFill>
            <a:prstDash val="solid"/>
            <a:miter lim="800000"/>
            <a:headEnd type="none" w="med" len="med"/>
            <a:tailEnd type="none" w="med" len="med"/>
          </a:ln>
        </p:spPr>
        <p:txBody>
          <a:bodyPr lIns="0" tIns="0" rIns="0" bIns="0" anchor="ctr"/>
          <a:lstStyle/>
          <a:p>
            <a:r>
              <a:rPr lang="en-US" sz="6000" b="1" dirty="0">
                <a:solidFill>
                  <a:schemeClr val="tx1"/>
                </a:solidFill>
                <a:effectLst>
                  <a:outerShdw blurRad="38100" dist="38100" dir="2700000" algn="tl">
                    <a:srgbClr val="000000"/>
                  </a:outerShdw>
                </a:effectLst>
                <a:latin typeface="Gurmukhi MT" charset="0"/>
                <a:ea typeface="ＭＳ Ｐゴシック" charset="0"/>
                <a:cs typeface="Lucida Grande" charset="0"/>
                <a:sym typeface="Gurmukhi MT" charset="0"/>
              </a:rPr>
              <a:t>Lessons We Need To Learn</a:t>
            </a:r>
          </a:p>
        </p:txBody>
      </p:sp>
      <p:pic>
        <p:nvPicPr>
          <p:cNvPr id="33799"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3759200"/>
            <a:ext cx="45085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3800" name="Rectangle 8"/>
          <p:cNvSpPr>
            <a:spLocks/>
          </p:cNvSpPr>
          <p:nvPr/>
        </p:nvSpPr>
        <p:spPr bwMode="auto">
          <a:xfrm>
            <a:off x="5372100" y="3454400"/>
            <a:ext cx="73152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800"/>
              </a:spcBef>
            </a:pPr>
            <a:r>
              <a:rPr lang="en-US" sz="4300" dirty="0">
                <a:effectLst>
                  <a:outerShdw blurRad="38100" dist="38100" dir="2700000" algn="tl">
                    <a:srgbClr val="000000"/>
                  </a:outerShdw>
                </a:effectLst>
                <a:latin typeface="Marker Felt" charset="0"/>
                <a:ea typeface="ＭＳ Ｐゴシック" charset="0"/>
                <a:cs typeface="Marker Felt" charset="0"/>
                <a:sym typeface="Marker Felt" charset="0"/>
              </a:rPr>
              <a:t>Psalm 7:14-16 (NKJV) </a:t>
            </a:r>
            <a:endParaRPr lang="en-US" sz="4300" dirty="0" smtClean="0">
              <a:effectLst>
                <a:outerShdw blurRad="38100" dist="38100" dir="2700000" algn="tl">
                  <a:srgbClr val="000000"/>
                </a:outerShdw>
              </a:effectLst>
              <a:latin typeface="Marker Felt" charset="0"/>
              <a:ea typeface="ＭＳ Ｐゴシック" charset="0"/>
              <a:cs typeface="Marker Felt" charset="0"/>
              <a:sym typeface="Marker Felt" charset="0"/>
            </a:endParaRPr>
          </a:p>
          <a:p>
            <a:pPr>
              <a:spcBef>
                <a:spcPts val="800"/>
              </a:spcBef>
            </a:pPr>
            <a:r>
              <a:rPr lang="en-US" sz="3800" baseline="32000" dirty="0" smtClean="0">
                <a:effectLst>
                  <a:outerShdw blurRad="38100" dist="38100" dir="2700000" algn="tl">
                    <a:srgbClr val="000000"/>
                  </a:outerShdw>
                </a:effectLst>
                <a:latin typeface="Constantia" charset="0"/>
                <a:ea typeface="ＭＳ Ｐゴシック" charset="0"/>
                <a:cs typeface="Constantia" charset="0"/>
                <a:sym typeface="Constantia" charset="0"/>
              </a:rPr>
              <a:t>14</a:t>
            </a:r>
            <a:r>
              <a:rPr lang="en-US" sz="3800" dirty="0" smtClean="0">
                <a:effectLst>
                  <a:outerShdw blurRad="38100" dist="38100" dir="2700000" algn="tl">
                    <a:srgbClr val="000000"/>
                  </a:outerShdw>
                </a:effectLst>
                <a:latin typeface="Constantia" charset="0"/>
                <a:ea typeface="ＭＳ Ｐゴシック" charset="0"/>
                <a:cs typeface="Constantia" charset="0"/>
                <a:sym typeface="Constantia" charset="0"/>
              </a:rPr>
              <a:t> </a:t>
            </a:r>
            <a:r>
              <a:rPr lang="en-US" sz="3800" dirty="0">
                <a:effectLst>
                  <a:outerShdw blurRad="38100" dist="38100" dir="2700000" algn="tl">
                    <a:srgbClr val="000000"/>
                  </a:outerShdw>
                </a:effectLst>
                <a:latin typeface="Constantia" charset="0"/>
                <a:ea typeface="ＭＳ Ｐゴシック" charset="0"/>
                <a:cs typeface="Constantia" charset="0"/>
                <a:sym typeface="Constantia" charset="0"/>
              </a:rPr>
              <a:t>Behold, the wicked brings forth iniquity; Yes, he conceives trouble and brings forth falsehood. </a:t>
            </a:r>
            <a:r>
              <a:rPr lang="en-US" sz="3800" baseline="32000" dirty="0">
                <a:effectLst>
                  <a:outerShdw blurRad="38100" dist="38100" dir="2700000" algn="tl">
                    <a:srgbClr val="000000"/>
                  </a:outerShdw>
                </a:effectLst>
                <a:latin typeface="Constantia" charset="0"/>
                <a:ea typeface="ＭＳ Ｐゴシック" charset="0"/>
                <a:cs typeface="Constantia" charset="0"/>
                <a:sym typeface="Constantia" charset="0"/>
              </a:rPr>
              <a:t>15</a:t>
            </a:r>
            <a:r>
              <a:rPr lang="en-US" sz="3800" dirty="0">
                <a:effectLst>
                  <a:outerShdw blurRad="38100" dist="38100" dir="2700000" algn="tl">
                    <a:srgbClr val="000000"/>
                  </a:outerShdw>
                </a:effectLst>
                <a:latin typeface="Constantia" charset="0"/>
                <a:ea typeface="ＭＳ Ｐゴシック" charset="0"/>
                <a:cs typeface="Constantia" charset="0"/>
                <a:sym typeface="Constantia" charset="0"/>
              </a:rPr>
              <a:t> He made a pit and dug it out, And has fallen into the ditch which he made. </a:t>
            </a:r>
            <a:r>
              <a:rPr lang="en-US" sz="3800" baseline="32000" dirty="0">
                <a:effectLst>
                  <a:outerShdw blurRad="38100" dist="38100" dir="2700000" algn="tl">
                    <a:srgbClr val="000000"/>
                  </a:outerShdw>
                </a:effectLst>
                <a:latin typeface="Constantia" charset="0"/>
                <a:ea typeface="ＭＳ Ｐゴシック" charset="0"/>
                <a:cs typeface="Constantia" charset="0"/>
                <a:sym typeface="Constantia" charset="0"/>
              </a:rPr>
              <a:t>16</a:t>
            </a:r>
            <a:r>
              <a:rPr lang="en-US" sz="3800" dirty="0">
                <a:effectLst>
                  <a:outerShdw blurRad="38100" dist="38100" dir="2700000" algn="tl">
                    <a:srgbClr val="000000"/>
                  </a:outerShdw>
                </a:effectLst>
                <a:latin typeface="Constantia" charset="0"/>
                <a:ea typeface="ＭＳ Ｐゴシック" charset="0"/>
                <a:cs typeface="Constantia" charset="0"/>
                <a:sym typeface="Constantia" charset="0"/>
              </a:rPr>
              <a:t> His trouble shall return upon his own head, And his violent dealing shall come down on his own crown.</a:t>
            </a:r>
          </a:p>
        </p:txBody>
      </p:sp>
      <p:sp>
        <p:nvSpPr>
          <p:cNvPr id="11"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p:transition xmlns:p14="http://schemas.microsoft.com/office/powerpoint/2010/main" spd="med">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33A788CD-8E0C-F441-88BC-8AA76C5A37AE}" type="slidenum">
              <a:rPr lang="en-US"/>
              <a:pPr/>
              <a:t>23</a:t>
            </a:fld>
            <a:endParaRPr lang="en-US"/>
          </a:p>
        </p:txBody>
      </p:sp>
      <p:pic>
        <p:nvPicPr>
          <p:cNvPr id="34817"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4818"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154D5698-D53B-3246-A2EA-A20CD270A87C}" type="slidenum">
              <a:rPr lang="en-US" sz="3400">
                <a:effectLst>
                  <a:outerShdw blurRad="38100" dist="38100" dir="2700000" algn="tl">
                    <a:srgbClr val="000000"/>
                  </a:outerShdw>
                </a:effectLst>
                <a:latin typeface="Constantia" charset="0"/>
                <a:cs typeface="Constantia" charset="0"/>
                <a:sym typeface="Constantia" charset="0"/>
              </a:rPr>
              <a:pPr algn="r"/>
              <a:t>23</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34820" name="Rectangle 4"/>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pic>
        <p:nvPicPr>
          <p:cNvPr id="34821" name="Picture 5"/>
          <p:cNvPicPr>
            <a:picLocks noChangeArrowheads="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a:off x="5070475" y="3073400"/>
            <a:ext cx="7912100" cy="6667500"/>
          </a:xfrm>
          <a:prstGeom prst="rect">
            <a:avLst/>
          </a:prstGeom>
          <a:noFill/>
          <a:ln>
            <a:noFill/>
          </a:ln>
          <a:extLst>
            <a:ext uri="{909E8E84-426E-40dd-AFC4-6F175D3DCCD1}">
              <a14:hiddenFill xmlns:a14="http://schemas.microsoft.com/office/drawing/2010/main">
                <a:solidFill>
                  <a:srgbClr val="FFFFFF">
                    <a:alpha val="56000"/>
                  </a:srgbClr>
                </a:solidFill>
              </a14:hiddenFill>
            </a:ext>
            <a:ext uri="{91240B29-F687-4f45-9708-019B960494DF}">
              <a14:hiddenLine xmlns:a14="http://schemas.microsoft.com/office/drawing/2010/main" w="12700" cap="flat">
                <a:solidFill>
                  <a:srgbClr val="000000">
                    <a:alpha val="56000"/>
                  </a:srgbClr>
                </a:solidFill>
                <a:miter lim="800000"/>
                <a:headEnd/>
                <a:tailEnd/>
              </a14:hiddenLine>
            </a:ext>
          </a:extLst>
        </p:spPr>
      </p:pic>
      <p:sp>
        <p:nvSpPr>
          <p:cNvPr id="34822" name="Rectangle 6"/>
          <p:cNvSpPr>
            <a:spLocks/>
          </p:cNvSpPr>
          <p:nvPr/>
        </p:nvSpPr>
        <p:spPr bwMode="auto">
          <a:xfrm>
            <a:off x="5537200" y="3314700"/>
            <a:ext cx="6985000" cy="61849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98500" indent="-698500" algn="l">
              <a:spcBef>
                <a:spcPts val="1200"/>
              </a:spcBef>
              <a:buClr>
                <a:srgbClr val="804000"/>
              </a:buClr>
              <a:buSzPct val="125000"/>
              <a:buFont typeface="Zapf Dingbats" charset="0"/>
              <a:buChar char="✦"/>
            </a:pPr>
            <a:r>
              <a:rPr lang="en-US" sz="3600" dirty="0">
                <a:latin typeface="Constantia" charset="0"/>
                <a:ea typeface="ＭＳ Ｐゴシック" charset="0"/>
                <a:cs typeface="Constantia" charset="0"/>
                <a:sym typeface="Constantia" charset="0"/>
              </a:rPr>
              <a:t>Danger of rash decisions - (</a:t>
            </a:r>
            <a:r>
              <a:rPr lang="en-US" sz="3600" dirty="0" err="1">
                <a:latin typeface="Marker Felt" charset="0"/>
                <a:ea typeface="ＭＳ Ｐゴシック" charset="0"/>
                <a:cs typeface="Marker Felt" charset="0"/>
                <a:sym typeface="Marker Felt" charset="0"/>
              </a:rPr>
              <a:t>Ahasuerus</a:t>
            </a:r>
            <a:r>
              <a:rPr lang="en-US" sz="3600" dirty="0">
                <a:latin typeface="Constantia" charset="0"/>
                <a:ea typeface="ＭＳ Ｐゴシック" charset="0"/>
                <a:cs typeface="Constantia" charset="0"/>
                <a:sym typeface="Constantia" charset="0"/>
              </a:rPr>
              <a:t>)</a:t>
            </a:r>
          </a:p>
          <a:p>
            <a:pPr marL="698500" indent="-698500" algn="l">
              <a:spcBef>
                <a:spcPts val="1200"/>
              </a:spcBef>
              <a:buClr>
                <a:srgbClr val="804000"/>
              </a:buClr>
              <a:buSzPct val="125000"/>
              <a:buFont typeface="Zapf Dingbats" charset="0"/>
              <a:buChar char="✦"/>
            </a:pPr>
            <a:r>
              <a:rPr lang="en-US" sz="3600" dirty="0">
                <a:latin typeface="Constantia" charset="0"/>
                <a:ea typeface="ＭＳ Ｐゴシック" charset="0"/>
                <a:cs typeface="Constantia" charset="0"/>
                <a:sym typeface="Constantia" charset="0"/>
              </a:rPr>
              <a:t>Willingness to correct wrongs in our life - (</a:t>
            </a:r>
            <a:r>
              <a:rPr lang="en-US" sz="3600" dirty="0" err="1">
                <a:latin typeface="Marker Felt" charset="0"/>
                <a:ea typeface="ＭＳ Ｐゴシック" charset="0"/>
                <a:cs typeface="Marker Felt" charset="0"/>
                <a:sym typeface="Marker Felt" charset="0"/>
              </a:rPr>
              <a:t>Ahasuerus</a:t>
            </a:r>
            <a:r>
              <a:rPr lang="en-US" sz="3600" dirty="0" smtClean="0">
                <a:latin typeface="Constantia" charset="0"/>
                <a:ea typeface="ＭＳ Ｐゴシック" charset="0"/>
                <a:cs typeface="Constantia" charset="0"/>
                <a:sym typeface="Constantia" charset="0"/>
              </a:rPr>
              <a:t>)</a:t>
            </a:r>
          </a:p>
          <a:p>
            <a:pPr marL="698500" indent="-698500" algn="l">
              <a:spcBef>
                <a:spcPts val="1200"/>
              </a:spcBef>
              <a:buClr>
                <a:srgbClr val="804000"/>
              </a:buClr>
              <a:buSzPct val="125000"/>
              <a:buFont typeface="Zapf Dingbats" charset="0"/>
              <a:buChar char="✦"/>
            </a:pPr>
            <a:r>
              <a:rPr lang="en-US" sz="3600" dirty="0" smtClean="0">
                <a:latin typeface="Constantia" charset="0"/>
                <a:ea typeface="ＭＳ Ｐゴシック" charset="0"/>
                <a:cs typeface="Constantia" charset="0"/>
                <a:sym typeface="Constantia" charset="0"/>
              </a:rPr>
              <a:t>Great </a:t>
            </a:r>
            <a:r>
              <a:rPr lang="en-US" sz="3600" dirty="0">
                <a:latin typeface="Constantia" charset="0"/>
                <a:ea typeface="ＭＳ Ｐゴシック" charset="0"/>
                <a:cs typeface="Constantia" charset="0"/>
                <a:sym typeface="Constantia" charset="0"/>
              </a:rPr>
              <a:t>reward is the result of faithfulness - (</a:t>
            </a:r>
            <a:r>
              <a:rPr lang="en-US" sz="3600" dirty="0">
                <a:latin typeface="Marker Felt" charset="0"/>
                <a:ea typeface="ＭＳ Ｐゴシック" charset="0"/>
                <a:cs typeface="Marker Felt" charset="0"/>
                <a:sym typeface="Marker Felt" charset="0"/>
              </a:rPr>
              <a:t>Mordecai</a:t>
            </a:r>
            <a:r>
              <a:rPr lang="en-US" sz="3600" dirty="0" smtClean="0">
                <a:latin typeface="Constantia" charset="0"/>
                <a:ea typeface="ＭＳ Ｐゴシック" charset="0"/>
                <a:cs typeface="Constantia" charset="0"/>
                <a:sym typeface="Constantia" charset="0"/>
              </a:rPr>
              <a:t>)</a:t>
            </a:r>
          </a:p>
          <a:p>
            <a:pPr marL="698500" indent="-698500" algn="l">
              <a:spcBef>
                <a:spcPts val="1200"/>
              </a:spcBef>
              <a:buClr>
                <a:srgbClr val="804000"/>
              </a:buClr>
              <a:buSzPct val="125000"/>
              <a:buFont typeface="Zapf Dingbats" charset="0"/>
              <a:buChar char="✦"/>
            </a:pPr>
            <a:r>
              <a:rPr lang="en-US" sz="3600" dirty="0" smtClean="0">
                <a:latin typeface="Constantia" charset="0"/>
                <a:ea typeface="ＭＳ Ｐゴシック" charset="0"/>
                <a:cs typeface="Constantia" charset="0"/>
                <a:sym typeface="Constantia" charset="0"/>
              </a:rPr>
              <a:t>God </a:t>
            </a:r>
            <a:r>
              <a:rPr lang="en-US" sz="3600" dirty="0">
                <a:latin typeface="Constantia" charset="0"/>
                <a:ea typeface="ＭＳ Ｐゴシック" charset="0"/>
                <a:cs typeface="Constantia" charset="0"/>
                <a:sym typeface="Constantia" charset="0"/>
              </a:rPr>
              <a:t>will take vengeance upon His enemies and the enemies of His people - (</a:t>
            </a:r>
            <a:r>
              <a:rPr lang="en-US" sz="3600" dirty="0" err="1">
                <a:latin typeface="Constantia" charset="0"/>
                <a:ea typeface="ＭＳ Ｐゴシック" charset="0"/>
                <a:cs typeface="Constantia" charset="0"/>
                <a:sym typeface="Constantia" charset="0"/>
              </a:rPr>
              <a:t>Heb</a:t>
            </a:r>
            <a:r>
              <a:rPr lang="en-US" sz="3600" dirty="0">
                <a:latin typeface="Constantia" charset="0"/>
                <a:ea typeface="ＭＳ Ｐゴシック" charset="0"/>
                <a:cs typeface="Constantia" charset="0"/>
                <a:sym typeface="Constantia" charset="0"/>
              </a:rPr>
              <a:t> 10:30; 2 </a:t>
            </a:r>
            <a:r>
              <a:rPr lang="en-US" sz="3600" dirty="0" err="1">
                <a:latin typeface="Constantia" charset="0"/>
                <a:ea typeface="ＭＳ Ｐゴシック" charset="0"/>
                <a:cs typeface="Constantia" charset="0"/>
                <a:sym typeface="Constantia" charset="0"/>
              </a:rPr>
              <a:t>Thes</a:t>
            </a:r>
            <a:r>
              <a:rPr lang="en-US" sz="3600" dirty="0">
                <a:latin typeface="Constantia" charset="0"/>
                <a:ea typeface="ＭＳ Ｐゴシック" charset="0"/>
                <a:cs typeface="Constantia" charset="0"/>
                <a:sym typeface="Constantia" charset="0"/>
              </a:rPr>
              <a:t>. 1:6-9)</a:t>
            </a:r>
          </a:p>
        </p:txBody>
      </p:sp>
      <p:sp>
        <p:nvSpPr>
          <p:cNvPr id="34823" name="AutoShape 7"/>
          <p:cNvSpPr>
            <a:spLocks/>
          </p:cNvSpPr>
          <p:nvPr/>
        </p:nvSpPr>
        <p:spPr bwMode="auto">
          <a:xfrm>
            <a:off x="88900" y="2019300"/>
            <a:ext cx="12827000" cy="1206500"/>
          </a:xfrm>
          <a:prstGeom prst="roundRect">
            <a:avLst>
              <a:gd name="adj" fmla="val 36343"/>
            </a:avLst>
          </a:prstGeom>
          <a:gradFill rotWithShape="0">
            <a:gsLst>
              <a:gs pos="0">
                <a:srgbClr val="FF8000">
                  <a:alpha val="50000"/>
                </a:srgbClr>
              </a:gs>
              <a:gs pos="100000">
                <a:srgbClr val="191919">
                  <a:alpha val="54999"/>
                </a:srgbClr>
              </a:gs>
            </a:gsLst>
            <a:lin ang="5400000" scaled="1"/>
          </a:gradFill>
          <a:ln w="25400" cap="flat">
            <a:solidFill>
              <a:srgbClr val="000000"/>
            </a:solidFill>
            <a:prstDash val="solid"/>
            <a:miter lim="800000"/>
            <a:headEnd type="none" w="med" len="med"/>
            <a:tailEnd type="none" w="med" len="med"/>
          </a:ln>
        </p:spPr>
        <p:txBody>
          <a:bodyPr lIns="0" tIns="0" rIns="0" bIns="0" anchor="ctr"/>
          <a:lstStyle/>
          <a:p>
            <a:r>
              <a:rPr lang="en-US" sz="6000" b="1" dirty="0">
                <a:solidFill>
                  <a:schemeClr val="tx1"/>
                </a:solidFill>
                <a:effectLst>
                  <a:outerShdw blurRad="38100" dist="38100" dir="2700000" algn="tl">
                    <a:srgbClr val="000000"/>
                  </a:outerShdw>
                </a:effectLst>
                <a:latin typeface="Gurmukhi MT" charset="0"/>
                <a:ea typeface="ＭＳ Ｐゴシック" charset="0"/>
                <a:cs typeface="Lucida Grande" charset="0"/>
                <a:sym typeface="Gurmukhi MT" charset="0"/>
              </a:rPr>
              <a:t>Lessons We Need To Learn</a:t>
            </a:r>
          </a:p>
        </p:txBody>
      </p:sp>
      <p:pic>
        <p:nvPicPr>
          <p:cNvPr id="34824"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3759200"/>
            <a:ext cx="45085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1"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48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348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348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8" presetClass="entr" presetSubtype="0" fill="hold" grpId="0" nodeType="clickEffect">
                                  <p:stCondLst>
                                    <p:cond delay="0"/>
                                  </p:stCondLst>
                                  <p:childTnLst>
                                    <p:set>
                                      <p:cBhvr>
                                        <p:cTn id="18" dur="1" fill="hold">
                                          <p:stCondLst>
                                            <p:cond delay="499"/>
                                          </p:stCondLst>
                                        </p:cTn>
                                        <p:tgtEl>
                                          <p:spTgt spid="348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3C464DA4-C59F-3B49-8F95-72FC0DE63F17}" type="slidenum">
              <a:rPr lang="en-US"/>
              <a:pPr/>
              <a:t>24</a:t>
            </a:fld>
            <a:endParaRPr lang="en-US"/>
          </a:p>
        </p:txBody>
      </p:sp>
      <p:pic>
        <p:nvPicPr>
          <p:cNvPr id="35841"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5842"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DD8B7DEF-50E8-8F4A-ABA1-D206CADE25D6}" type="slidenum">
              <a:rPr lang="en-US" sz="3400">
                <a:effectLst>
                  <a:outerShdw blurRad="38100" dist="38100" dir="2700000" algn="tl">
                    <a:srgbClr val="000000"/>
                  </a:outerShdw>
                </a:effectLst>
                <a:latin typeface="Constantia" charset="0"/>
                <a:cs typeface="Constantia" charset="0"/>
                <a:sym typeface="Constantia" charset="0"/>
              </a:rPr>
              <a:pPr algn="r"/>
              <a:t>24</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35844" name="Rectangle 4"/>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pic>
        <p:nvPicPr>
          <p:cNvPr id="35845" name="Picture 5"/>
          <p:cNvPicPr>
            <a:picLocks noChangeArrowheads="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a:off x="5070475" y="3073400"/>
            <a:ext cx="7912100" cy="6667500"/>
          </a:xfrm>
          <a:prstGeom prst="rect">
            <a:avLst/>
          </a:prstGeom>
          <a:noFill/>
          <a:ln>
            <a:noFill/>
          </a:ln>
          <a:extLst>
            <a:ext uri="{909E8E84-426E-40dd-AFC4-6F175D3DCCD1}">
              <a14:hiddenFill xmlns:a14="http://schemas.microsoft.com/office/drawing/2010/main">
                <a:solidFill>
                  <a:srgbClr val="FFFFFF">
                    <a:alpha val="56000"/>
                  </a:srgbClr>
                </a:solidFill>
              </a14:hiddenFill>
            </a:ext>
            <a:ext uri="{91240B29-F687-4f45-9708-019B960494DF}">
              <a14:hiddenLine xmlns:a14="http://schemas.microsoft.com/office/drawing/2010/main" w="12700" cap="flat">
                <a:solidFill>
                  <a:srgbClr val="000000">
                    <a:alpha val="56000"/>
                  </a:srgbClr>
                </a:solidFill>
                <a:miter lim="800000"/>
                <a:headEnd/>
                <a:tailEnd/>
              </a14:hiddenLine>
            </a:ext>
          </a:extLst>
        </p:spPr>
      </p:pic>
      <p:sp>
        <p:nvSpPr>
          <p:cNvPr id="35846" name="Rectangle 6"/>
          <p:cNvSpPr>
            <a:spLocks/>
          </p:cNvSpPr>
          <p:nvPr/>
        </p:nvSpPr>
        <p:spPr bwMode="auto">
          <a:xfrm>
            <a:off x="5537200" y="3505200"/>
            <a:ext cx="6985000" cy="61087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98500" indent="-698500" algn="l">
              <a:spcBef>
                <a:spcPts val="1200"/>
              </a:spcBef>
              <a:buClr>
                <a:srgbClr val="804000"/>
              </a:buClr>
              <a:buSzPct val="125000"/>
              <a:buFont typeface="Zapf Dingbats" charset="0"/>
              <a:buChar char="✦"/>
            </a:pPr>
            <a:r>
              <a:rPr lang="en-US" sz="3500" dirty="0" err="1">
                <a:latin typeface="Marker Felt" charset="0"/>
                <a:ea typeface="ＭＳ Ｐゴシック" charset="0"/>
                <a:cs typeface="Marker Felt" charset="0"/>
                <a:sym typeface="Marker Felt" charset="0"/>
              </a:rPr>
              <a:t>Ahasuerus</a:t>
            </a:r>
            <a:r>
              <a:rPr lang="en-US" sz="3500" dirty="0">
                <a:latin typeface="Constantia" charset="0"/>
                <a:ea typeface="ＭＳ Ｐゴシック" charset="0"/>
                <a:cs typeface="Constantia" charset="0"/>
                <a:sym typeface="Constantia" charset="0"/>
              </a:rPr>
              <a:t> - Irrational, unpredictable, unconcerned, hasty, ignorant, etc.</a:t>
            </a:r>
            <a:r>
              <a:rPr lang="en-US" sz="3500" dirty="0" smtClean="0">
                <a:latin typeface="Constantia" charset="0"/>
                <a:ea typeface="ＭＳ Ｐゴシック" charset="0"/>
                <a:cs typeface="Constantia" charset="0"/>
                <a:sym typeface="Constantia" charset="0"/>
              </a:rPr>
              <a:t>?</a:t>
            </a:r>
          </a:p>
          <a:p>
            <a:pPr marL="698500" indent="-698500" algn="l">
              <a:spcBef>
                <a:spcPts val="1200"/>
              </a:spcBef>
              <a:buClr>
                <a:srgbClr val="804000"/>
              </a:buClr>
              <a:buSzPct val="125000"/>
              <a:buFont typeface="Zapf Dingbats" charset="0"/>
              <a:buChar char="✦"/>
            </a:pPr>
            <a:r>
              <a:rPr lang="en-US" sz="3500" dirty="0" smtClean="0">
                <a:latin typeface="Marker Felt" charset="0"/>
                <a:ea typeface="ＭＳ Ｐゴシック" charset="0"/>
                <a:cs typeface="Marker Felt" charset="0"/>
                <a:sym typeface="Marker Felt" charset="0"/>
              </a:rPr>
              <a:t>Haman</a:t>
            </a:r>
            <a:r>
              <a:rPr lang="en-US" sz="3500" dirty="0" smtClean="0">
                <a:latin typeface="Constantia" charset="0"/>
                <a:ea typeface="ＭＳ Ｐゴシック" charset="0"/>
                <a:cs typeface="Constantia" charset="0"/>
                <a:sym typeface="Constantia" charset="0"/>
              </a:rPr>
              <a:t> </a:t>
            </a:r>
            <a:r>
              <a:rPr lang="en-US" sz="3500" dirty="0">
                <a:latin typeface="Constantia" charset="0"/>
                <a:ea typeface="ＭＳ Ｐゴシック" charset="0"/>
                <a:cs typeface="Constantia" charset="0"/>
                <a:sym typeface="Constantia" charset="0"/>
              </a:rPr>
              <a:t>- Prejudiced, Proud &amp; arrogant, deceitful, angry, hatred, vengeful, etc.?  </a:t>
            </a:r>
            <a:endParaRPr lang="en-US" sz="3500" dirty="0" smtClean="0">
              <a:latin typeface="Constantia" charset="0"/>
              <a:ea typeface="ＭＳ Ｐゴシック" charset="0"/>
              <a:cs typeface="Constantia" charset="0"/>
              <a:sym typeface="Constantia" charset="0"/>
            </a:endParaRPr>
          </a:p>
          <a:p>
            <a:pPr marL="698500" indent="-698500" algn="l">
              <a:spcBef>
                <a:spcPts val="1200"/>
              </a:spcBef>
              <a:buClr>
                <a:srgbClr val="804000"/>
              </a:buClr>
              <a:buSzPct val="125000"/>
              <a:buFont typeface="Zapf Dingbats" charset="0"/>
              <a:buChar char="✦"/>
            </a:pPr>
            <a:r>
              <a:rPr lang="en-US" sz="3500" dirty="0" smtClean="0">
                <a:latin typeface="Marker Felt" charset="0"/>
                <a:ea typeface="ＭＳ Ｐゴシック" charset="0"/>
                <a:cs typeface="Marker Felt" charset="0"/>
                <a:sym typeface="Marker Felt" charset="0"/>
              </a:rPr>
              <a:t>Mordecai</a:t>
            </a:r>
            <a:r>
              <a:rPr lang="en-US" sz="3500" dirty="0" smtClean="0">
                <a:latin typeface="Constantia" charset="0"/>
                <a:ea typeface="ＭＳ Ｐゴシック" charset="0"/>
                <a:cs typeface="Constantia" charset="0"/>
                <a:sym typeface="Constantia" charset="0"/>
              </a:rPr>
              <a:t> </a:t>
            </a:r>
            <a:r>
              <a:rPr lang="en-US" sz="3500" dirty="0">
                <a:latin typeface="Constantia" charset="0"/>
                <a:ea typeface="ＭＳ Ｐゴシック" charset="0"/>
                <a:cs typeface="Constantia" charset="0"/>
                <a:sym typeface="Constantia" charset="0"/>
              </a:rPr>
              <a:t>- honorable, faithful, conscientious, trusting, wise?</a:t>
            </a:r>
          </a:p>
          <a:p>
            <a:pPr marL="698500" indent="-698500" algn="l">
              <a:spcBef>
                <a:spcPts val="1200"/>
              </a:spcBef>
              <a:buClr>
                <a:srgbClr val="804000"/>
              </a:buClr>
              <a:buSzPct val="125000"/>
              <a:buFont typeface="Zapf Dingbats" charset="0"/>
              <a:buChar char="✦"/>
            </a:pPr>
            <a:r>
              <a:rPr lang="en-US" sz="3500" dirty="0">
                <a:latin typeface="Marker Felt" charset="0"/>
                <a:ea typeface="ＭＳ Ｐゴシック" charset="0"/>
                <a:cs typeface="Marker Felt" charset="0"/>
                <a:sym typeface="Marker Felt" charset="0"/>
              </a:rPr>
              <a:t>Esther</a:t>
            </a:r>
            <a:r>
              <a:rPr lang="en-US" sz="3500" dirty="0">
                <a:latin typeface="Constantia" charset="0"/>
                <a:ea typeface="ＭＳ Ｐゴシック" charset="0"/>
                <a:cs typeface="Constantia" charset="0"/>
                <a:sym typeface="Constantia" charset="0"/>
              </a:rPr>
              <a:t> - submissive, sacrificial, courageous, wise?</a:t>
            </a:r>
          </a:p>
        </p:txBody>
      </p:sp>
      <p:sp>
        <p:nvSpPr>
          <p:cNvPr id="35847" name="AutoShape 7"/>
          <p:cNvSpPr>
            <a:spLocks/>
          </p:cNvSpPr>
          <p:nvPr/>
        </p:nvSpPr>
        <p:spPr bwMode="auto">
          <a:xfrm>
            <a:off x="88900" y="2019300"/>
            <a:ext cx="12827000" cy="1206500"/>
          </a:xfrm>
          <a:prstGeom prst="roundRect">
            <a:avLst>
              <a:gd name="adj" fmla="val 36343"/>
            </a:avLst>
          </a:prstGeom>
          <a:gradFill rotWithShape="0">
            <a:gsLst>
              <a:gs pos="0">
                <a:srgbClr val="FF8000">
                  <a:alpha val="50000"/>
                </a:srgbClr>
              </a:gs>
              <a:gs pos="100000">
                <a:srgbClr val="191919">
                  <a:alpha val="54999"/>
                </a:srgbClr>
              </a:gs>
            </a:gsLst>
            <a:lin ang="5400000" scaled="1"/>
          </a:gradFill>
          <a:ln w="25400" cap="flat">
            <a:solidFill>
              <a:srgbClr val="000000"/>
            </a:solidFill>
            <a:prstDash val="solid"/>
            <a:miter lim="800000"/>
            <a:headEnd type="none" w="med" len="med"/>
            <a:tailEnd type="none" w="med" len="med"/>
          </a:ln>
        </p:spPr>
        <p:txBody>
          <a:bodyPr lIns="0" tIns="0" rIns="0" bIns="0" anchor="ctr"/>
          <a:lstStyle/>
          <a:p>
            <a:r>
              <a:rPr lang="en-US" sz="5400" b="1" dirty="0">
                <a:solidFill>
                  <a:schemeClr val="tx1"/>
                </a:solidFill>
                <a:effectLst>
                  <a:outerShdw blurRad="38100" dist="38100" dir="2700000" algn="tl">
                    <a:srgbClr val="000000"/>
                  </a:outerShdw>
                </a:effectLst>
                <a:latin typeface="Gurmukhi MT" charset="0"/>
                <a:ea typeface="ＭＳ Ｐゴシック" charset="0"/>
                <a:cs typeface="Lucida Grande" charset="0"/>
                <a:sym typeface="Gurmukhi MT" charset="0"/>
              </a:rPr>
              <a:t>Which Character Do We Most Resemble?</a:t>
            </a:r>
          </a:p>
        </p:txBody>
      </p:sp>
      <p:pic>
        <p:nvPicPr>
          <p:cNvPr id="35848"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3594100"/>
            <a:ext cx="47117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1"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58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358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3584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8" presetClass="entr" presetSubtype="0" fill="hold" grpId="0" nodeType="clickEffect">
                                  <p:stCondLst>
                                    <p:cond delay="0"/>
                                  </p:stCondLst>
                                  <p:childTnLst>
                                    <p:set>
                                      <p:cBhvr>
                                        <p:cTn id="18" dur="1" fill="hold">
                                          <p:stCondLst>
                                            <p:cond delay="499"/>
                                          </p:stCondLst>
                                        </p:cTn>
                                        <p:tgtEl>
                                          <p:spTgt spid="358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DD54BBFC-22E5-E148-AE0F-A0E1B48190DF}" type="slidenum">
              <a:rPr lang="en-US"/>
              <a:pPr/>
              <a:t>26</a:t>
            </a:fld>
            <a:endParaRPr lang="en-US"/>
          </a:p>
        </p:txBody>
      </p:sp>
      <p:pic>
        <p:nvPicPr>
          <p:cNvPr id="37889"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7890"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00E6DC3D-E19E-B34D-B49E-8B7D9A05E033}" type="slidenum">
              <a:rPr lang="en-US" sz="3400">
                <a:effectLst>
                  <a:outerShdw blurRad="38100" dist="38100" dir="2700000" algn="tl">
                    <a:srgbClr val="000000"/>
                  </a:outerShdw>
                </a:effectLst>
                <a:latin typeface="Constantia" charset="0"/>
                <a:cs typeface="Constantia" charset="0"/>
                <a:sym typeface="Constantia" charset="0"/>
              </a:rPr>
              <a:pPr algn="r"/>
              <a:t>26</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37891" name="Rectangle 3"/>
          <p:cNvSpPr>
            <a:spLocks/>
          </p:cNvSpPr>
          <p:nvPr/>
        </p:nvSpPr>
        <p:spPr bwMode="auto">
          <a:xfrm>
            <a:off x="1536700" y="2171700"/>
            <a:ext cx="9918700" cy="5397500"/>
          </a:xfrm>
          <a:prstGeom prst="rect">
            <a:avLst/>
          </a:prstGeom>
          <a:gradFill rotWithShape="0">
            <a:gsLst>
              <a:gs pos="0">
                <a:srgbClr val="191919">
                  <a:alpha val="42999"/>
                </a:srgbClr>
              </a:gs>
              <a:gs pos="100000">
                <a:srgbClr val="464658">
                  <a:alpha val="39000"/>
                </a:srgbClr>
              </a:gs>
            </a:gsLst>
            <a:lin ang="5400000" scaled="1"/>
          </a:gradFill>
          <a:ln>
            <a:noFill/>
          </a:ln>
          <a:effectLst>
            <a:outerShdw blurRad="152400" dist="76199" dir="2460002"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50800" tIns="50800" rIns="50800" bIns="50800" anchor="ctr"/>
          <a:lstStyle/>
          <a:p>
            <a:r>
              <a:rPr lang="en-US" sz="4200">
                <a:solidFill>
                  <a:srgbClr val="FED198"/>
                </a:solidFill>
                <a:effectLst>
                  <a:outerShdw blurRad="38100" dist="38100" dir="2700000" algn="tl">
                    <a:srgbClr val="000000"/>
                  </a:outerShdw>
                </a:effectLst>
                <a:latin typeface="Charcoal CY" charset="0"/>
                <a:ea typeface="ＭＳ Ｐゴシック" charset="0"/>
                <a:cs typeface="Charcoal CY" charset="0"/>
                <a:sym typeface="Charcoal CY" charset="0"/>
              </a:rPr>
              <a:t>Charts by Don McClain</a:t>
            </a:r>
          </a:p>
          <a:p>
            <a:r>
              <a:rPr lang="en-US" sz="290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Prepared March 29,30, 2013Preached March 31, 2013West 65th Street church of ChristP.O. Box 190062Little Rock AR 72219501-568-1062Prepared using KeynoteEmail – </a:t>
            </a:r>
            <a:r>
              <a:rPr lang="en-US" sz="290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hlinkClick r:id="rId3" invalidUrl="http://"/>
              </a:rPr>
              <a:t>donmcclain@sbcglobal.net</a:t>
            </a:r>
            <a:r>
              <a:rPr lang="en-US" sz="290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  More Keynote, PPT &amp; Audio Sermons:http://w65stchurchofchri</a:t>
            </a:r>
            <a:r>
              <a:rPr lang="en-US" sz="290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hlinkClick r:id="rId4"/>
              </a:rPr>
              <a:t>st.org/coc/sermons/ </a:t>
            </a:r>
          </a:p>
        </p:txBody>
      </p:sp>
      <p:sp>
        <p:nvSpPr>
          <p:cNvPr id="37892" name="Rectangle 4"/>
          <p:cNvSpPr>
            <a:spLocks/>
          </p:cNvSpPr>
          <p:nvPr/>
        </p:nvSpPr>
        <p:spPr bwMode="auto">
          <a:xfrm>
            <a:off x="469900" y="8401050"/>
            <a:ext cx="12052300" cy="965200"/>
          </a:xfrm>
          <a:prstGeom prst="rect">
            <a:avLst/>
          </a:prstGeom>
          <a:solidFill>
            <a:srgbClr val="333333"/>
          </a:solidFill>
          <a:ln w="38100" cap="flat">
            <a:solidFill>
              <a:schemeClr val="tx1"/>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lstStyle/>
          <a:p>
            <a:r>
              <a:rPr lang="en-US" sz="1800">
                <a:solidFill>
                  <a:schemeClr val="tx1"/>
                </a:solidFill>
                <a:effectLst>
                  <a:outerShdw blurRad="38100" dist="38100" dir="2700000" algn="tl">
                    <a:srgbClr val="000000"/>
                  </a:outerShdw>
                </a:effectLst>
                <a:latin typeface="Book Antiqua" charset="0"/>
                <a:ea typeface="ＭＳ Ｐゴシック" charset="0"/>
                <a:cs typeface="Book Antiqua" charset="0"/>
                <a:sym typeface="Book Antiqua" charset="0"/>
              </a:rPr>
              <a:t>Note – Many of the transition effects used in this presentation will be lost using PPT 2007 Viewer</a:t>
            </a:r>
            <a:endParaRPr lang="en-US" sz="4000">
              <a:solidFill>
                <a:schemeClr val="tx1"/>
              </a:solidFill>
              <a:latin typeface="Book Antiqua" charset="0"/>
              <a:ea typeface="ＭＳ Ｐゴシック" charset="0"/>
              <a:cs typeface="Book Antiqua" charset="0"/>
              <a:sym typeface="Book Antiqua" charset="0"/>
            </a:endParaRPr>
          </a:p>
          <a:p>
            <a:r>
              <a:rPr lang="en-US" sz="1800" u="sng">
                <a:solidFill>
                  <a:srgbClr val="CC9900"/>
                </a:solidFill>
                <a:effectLst>
                  <a:outerShdw blurRad="38100" dist="38100" dir="2700000" algn="tl">
                    <a:srgbClr val="000000"/>
                  </a:outerShdw>
                </a:effectLst>
                <a:latin typeface="Book Antiqua" charset="0"/>
                <a:ea typeface="ＭＳ Ｐゴシック" charset="0"/>
                <a:cs typeface="Book Antiqua" charset="0"/>
                <a:sym typeface="Book Antiqua" charset="0"/>
                <a:hlinkClick r:id="rId5"/>
              </a:rPr>
              <a:t>http://www.microsoft.com/downloads/details.aspx?FamilyID=cb9bf144-1076-4615-9951-294eeb832823&amp;displaylang=en</a:t>
            </a:r>
            <a:r>
              <a:rPr lang="en-US" sz="1800">
                <a:solidFill>
                  <a:schemeClr val="tx1"/>
                </a:solidFill>
                <a:effectLst>
                  <a:outerShdw blurRad="38100" dist="38100" dir="2700000" algn="tl">
                    <a:srgbClr val="000000"/>
                  </a:outerShdw>
                </a:effectLst>
                <a:latin typeface="Book Antiqua" charset="0"/>
                <a:ea typeface="ＭＳ Ｐゴシック" charset="0"/>
                <a:cs typeface="Book Antiqua" charset="0"/>
                <a:sym typeface="Book Antiqua" charset="0"/>
              </a:rPr>
              <a:t> </a:t>
            </a:r>
          </a:p>
        </p:txBody>
      </p:sp>
      <p:sp>
        <p:nvSpPr>
          <p:cNvPr id="37894" name="Rectangle 6"/>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sp>
        <p:nvSpPr>
          <p:cNvPr id="9"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p:transition xmlns:p14="http://schemas.microsoft.com/office/powerpoint/2010/main" spd="med">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F42A362F-4578-634F-B442-28DA414D2DAF}" type="slidenum">
              <a:rPr lang="en-US"/>
              <a:pPr/>
              <a:t>27</a:t>
            </a:fld>
            <a:endParaRPr lang="en-US"/>
          </a:p>
        </p:txBody>
      </p:sp>
      <p:pic>
        <p:nvPicPr>
          <p:cNvPr id="38913"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8914"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F2B1029A-3D7E-3A43-B314-68A62CA6EFF1}" type="slidenum">
              <a:rPr lang="en-US" sz="3400">
                <a:effectLst>
                  <a:outerShdw blurRad="38100" dist="38100" dir="2700000" algn="tl">
                    <a:srgbClr val="000000"/>
                  </a:outerShdw>
                </a:effectLst>
                <a:latin typeface="Constantia" charset="0"/>
                <a:cs typeface="Constantia" charset="0"/>
                <a:sym typeface="Constantia" charset="0"/>
              </a:rPr>
              <a:pPr algn="r"/>
              <a:t>27</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38915" name="AutoShape 3"/>
          <p:cNvSpPr>
            <a:spLocks/>
          </p:cNvSpPr>
          <p:nvPr/>
        </p:nvSpPr>
        <p:spPr bwMode="auto">
          <a:xfrm>
            <a:off x="342900" y="381000"/>
            <a:ext cx="12306300" cy="8991600"/>
          </a:xfrm>
          <a:prstGeom prst="roundRect">
            <a:avLst>
              <a:gd name="adj" fmla="val 6718"/>
            </a:avLst>
          </a:prstGeom>
          <a:gradFill rotWithShape="0">
            <a:gsLst>
              <a:gs pos="0">
                <a:srgbClr val="333333"/>
              </a:gs>
              <a:gs pos="100000">
                <a:srgbClr val="464658">
                  <a:alpha val="39000"/>
                </a:srgbClr>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sp>
        <p:nvSpPr>
          <p:cNvPr id="38916" name="Rectangle 4"/>
          <p:cNvSpPr>
            <a:spLocks/>
          </p:cNvSpPr>
          <p:nvPr/>
        </p:nvSpPr>
        <p:spPr bwMode="auto">
          <a:xfrm>
            <a:off x="635000" y="482600"/>
            <a:ext cx="11722100" cy="814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r>
              <a:rPr lang="en-US" sz="5500">
                <a:solidFill>
                  <a:schemeClr val="tx1"/>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Genesis 50:15-21 (NKJV) </a:t>
            </a:r>
          </a:p>
          <a:p>
            <a:r>
              <a:rPr lang="en-US" sz="6000" baseline="32000">
                <a:solidFill>
                  <a:schemeClr val="tx1"/>
                </a:solidFill>
                <a:effectLst>
                  <a:outerShdw blurRad="38100" dist="38100" dir="2700000" algn="tl">
                    <a:srgbClr val="000000"/>
                  </a:outerShdw>
                </a:effectLst>
                <a:latin typeface="Constantia" charset="0"/>
                <a:ea typeface="ＭＳ Ｐゴシック" charset="0"/>
                <a:cs typeface="Constantia" charset="0"/>
                <a:sym typeface="Constantia" charset="0"/>
              </a:rPr>
              <a:t>15</a:t>
            </a:r>
            <a:r>
              <a:rPr lang="en-US" sz="6000">
                <a:solidFill>
                  <a:schemeClr val="tx1"/>
                </a:solidFill>
                <a:effectLst>
                  <a:outerShdw blurRad="38100" dist="38100" dir="2700000" algn="tl">
                    <a:srgbClr val="000000"/>
                  </a:outerShdw>
                </a:effectLst>
                <a:latin typeface="Constantia" charset="0"/>
                <a:ea typeface="ＭＳ Ｐゴシック" charset="0"/>
                <a:cs typeface="Constantia" charset="0"/>
                <a:sym typeface="Constantia" charset="0"/>
              </a:rPr>
              <a:t> When Joseph's brothers saw that their father was dead, they said, "Perhaps Joseph will hate us, and may actually repay us for all the evil which we did to him." </a:t>
            </a:r>
            <a:r>
              <a:rPr lang="en-US" sz="6000" baseline="32000">
                <a:solidFill>
                  <a:schemeClr val="tx1"/>
                </a:solidFill>
                <a:effectLst>
                  <a:outerShdw blurRad="38100" dist="38100" dir="2700000" algn="tl">
                    <a:srgbClr val="000000"/>
                  </a:outerShdw>
                </a:effectLst>
                <a:latin typeface="Constantia" charset="0"/>
                <a:ea typeface="ＭＳ Ｐゴシック" charset="0"/>
                <a:cs typeface="Constantia" charset="0"/>
                <a:sym typeface="Constantia" charset="0"/>
              </a:rPr>
              <a:t>16</a:t>
            </a:r>
            <a:r>
              <a:rPr lang="en-US" sz="6000">
                <a:solidFill>
                  <a:schemeClr val="tx1"/>
                </a:solidFill>
                <a:effectLst>
                  <a:outerShdw blurRad="38100" dist="38100" dir="2700000" algn="tl">
                    <a:srgbClr val="000000"/>
                  </a:outerShdw>
                </a:effectLst>
                <a:latin typeface="Constantia" charset="0"/>
                <a:ea typeface="ＭＳ Ｐゴシック" charset="0"/>
                <a:cs typeface="Constantia" charset="0"/>
                <a:sym typeface="Constantia" charset="0"/>
              </a:rPr>
              <a:t> So they sent messengers to Joseph, saying, "Before your father died he commanded, saying, </a:t>
            </a:r>
          </a:p>
        </p:txBody>
      </p:sp>
    </p:spTree>
  </p:cSld>
  <p:clrMapOvr>
    <a:masterClrMapping/>
  </p:clrMapOvr>
  <p:transition xmlns:p14="http://schemas.microsoft.com/office/powerpoint/2010/main" spd="med">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E8479DF6-5C56-2741-B3D8-10D170CC184E}" type="slidenum">
              <a:rPr lang="en-US"/>
              <a:pPr/>
              <a:t>28</a:t>
            </a:fld>
            <a:endParaRPr lang="en-US"/>
          </a:p>
        </p:txBody>
      </p:sp>
      <p:pic>
        <p:nvPicPr>
          <p:cNvPr id="39937"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9938"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4488AEAF-90AC-CE4E-AE56-909A71983AD8}" type="slidenum">
              <a:rPr lang="en-US" sz="3400">
                <a:effectLst>
                  <a:outerShdw blurRad="38100" dist="38100" dir="2700000" algn="tl">
                    <a:srgbClr val="000000"/>
                  </a:outerShdw>
                </a:effectLst>
                <a:latin typeface="Constantia" charset="0"/>
                <a:cs typeface="Constantia" charset="0"/>
                <a:sym typeface="Constantia" charset="0"/>
              </a:rPr>
              <a:pPr algn="r"/>
              <a:t>28</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39939" name="AutoShape 3"/>
          <p:cNvSpPr>
            <a:spLocks/>
          </p:cNvSpPr>
          <p:nvPr/>
        </p:nvSpPr>
        <p:spPr bwMode="auto">
          <a:xfrm>
            <a:off x="342900" y="381000"/>
            <a:ext cx="12306300" cy="8991600"/>
          </a:xfrm>
          <a:prstGeom prst="roundRect">
            <a:avLst>
              <a:gd name="adj" fmla="val 6718"/>
            </a:avLst>
          </a:prstGeom>
          <a:gradFill rotWithShape="0">
            <a:gsLst>
              <a:gs pos="0">
                <a:srgbClr val="333333"/>
              </a:gs>
              <a:gs pos="100000">
                <a:srgbClr val="464658">
                  <a:alpha val="39000"/>
                </a:srgbClr>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sp>
        <p:nvSpPr>
          <p:cNvPr id="39940" name="Rectangle 4"/>
          <p:cNvSpPr>
            <a:spLocks/>
          </p:cNvSpPr>
          <p:nvPr/>
        </p:nvSpPr>
        <p:spPr bwMode="auto">
          <a:xfrm>
            <a:off x="635000" y="482600"/>
            <a:ext cx="11722100" cy="875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r>
              <a:rPr lang="en-US" sz="5500">
                <a:solidFill>
                  <a:schemeClr val="tx1"/>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Genesis 50:15-21 (NKJV) </a:t>
            </a:r>
          </a:p>
          <a:p>
            <a:r>
              <a:rPr lang="en-US" sz="5200" baseline="32000">
                <a:solidFill>
                  <a:schemeClr val="tx1"/>
                </a:solidFill>
                <a:effectLst>
                  <a:outerShdw blurRad="38100" dist="38100" dir="2700000" algn="tl">
                    <a:srgbClr val="000000"/>
                  </a:outerShdw>
                </a:effectLst>
                <a:latin typeface="Constantia" charset="0"/>
                <a:ea typeface="ＭＳ Ｐゴシック" charset="0"/>
                <a:cs typeface="Constantia" charset="0"/>
                <a:sym typeface="Constantia" charset="0"/>
              </a:rPr>
              <a:t>17</a:t>
            </a:r>
            <a:r>
              <a:rPr lang="en-US" sz="5200">
                <a:solidFill>
                  <a:schemeClr val="tx1"/>
                </a:solidFill>
                <a:effectLst>
                  <a:outerShdw blurRad="38100" dist="38100" dir="2700000" algn="tl">
                    <a:srgbClr val="000000"/>
                  </a:outerShdw>
                </a:effectLst>
                <a:latin typeface="Constantia" charset="0"/>
                <a:ea typeface="ＭＳ Ｐゴシック" charset="0"/>
                <a:cs typeface="Constantia" charset="0"/>
                <a:sym typeface="Constantia" charset="0"/>
              </a:rPr>
              <a:t> 'Thus you shall say to Joseph: "I beg you, please forgive the trespass of your brothers and their sin; for they did evil to you." ' Now, please, forgive the trespass of the servants of the God of your father." And Joseph wept when they spoke to him. </a:t>
            </a:r>
            <a:r>
              <a:rPr lang="en-US" sz="5200" baseline="32000">
                <a:solidFill>
                  <a:schemeClr val="tx1"/>
                </a:solidFill>
                <a:effectLst>
                  <a:outerShdw blurRad="38100" dist="38100" dir="2700000" algn="tl">
                    <a:srgbClr val="000000"/>
                  </a:outerShdw>
                </a:effectLst>
                <a:latin typeface="Constantia" charset="0"/>
                <a:ea typeface="ＭＳ Ｐゴシック" charset="0"/>
                <a:cs typeface="Constantia" charset="0"/>
                <a:sym typeface="Constantia" charset="0"/>
              </a:rPr>
              <a:t>18</a:t>
            </a:r>
            <a:r>
              <a:rPr lang="en-US" sz="5200">
                <a:solidFill>
                  <a:schemeClr val="tx1"/>
                </a:solidFill>
                <a:effectLst>
                  <a:outerShdw blurRad="38100" dist="38100" dir="2700000" algn="tl">
                    <a:srgbClr val="000000"/>
                  </a:outerShdw>
                </a:effectLst>
                <a:latin typeface="Constantia" charset="0"/>
                <a:ea typeface="ＭＳ Ｐゴシック" charset="0"/>
                <a:cs typeface="Constantia" charset="0"/>
                <a:sym typeface="Constantia" charset="0"/>
              </a:rPr>
              <a:t> Then his brothers also went and fell down before his face, and they said, "Behold, we are your servants." </a:t>
            </a:r>
          </a:p>
        </p:txBody>
      </p:sp>
    </p:spTree>
  </p:cSld>
  <p:clrMapOvr>
    <a:masterClrMapping/>
  </p:clrMapOvr>
  <p:transition xmlns:p14="http://schemas.microsoft.com/office/powerpoint/2010/main" spd="med">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3F9FC702-59E7-8C40-BB98-7C83E80941E8}" type="slidenum">
              <a:rPr lang="en-US"/>
              <a:pPr/>
              <a:t>29</a:t>
            </a:fld>
            <a:endParaRPr lang="en-US"/>
          </a:p>
        </p:txBody>
      </p:sp>
      <p:pic>
        <p:nvPicPr>
          <p:cNvPr id="40961"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0962"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085B621E-1B9A-9B42-959B-733206F42DCB}" type="slidenum">
              <a:rPr lang="en-US" sz="3400">
                <a:effectLst>
                  <a:outerShdw blurRad="38100" dist="38100" dir="2700000" algn="tl">
                    <a:srgbClr val="000000"/>
                  </a:outerShdw>
                </a:effectLst>
                <a:latin typeface="Constantia" charset="0"/>
                <a:cs typeface="Constantia" charset="0"/>
                <a:sym typeface="Constantia" charset="0"/>
              </a:rPr>
              <a:pPr algn="r"/>
              <a:t>29</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40963" name="AutoShape 3"/>
          <p:cNvSpPr>
            <a:spLocks/>
          </p:cNvSpPr>
          <p:nvPr/>
        </p:nvSpPr>
        <p:spPr bwMode="auto">
          <a:xfrm>
            <a:off x="342900" y="381000"/>
            <a:ext cx="12306300" cy="8991600"/>
          </a:xfrm>
          <a:prstGeom prst="roundRect">
            <a:avLst>
              <a:gd name="adj" fmla="val 6718"/>
            </a:avLst>
          </a:prstGeom>
          <a:gradFill rotWithShape="0">
            <a:gsLst>
              <a:gs pos="0">
                <a:srgbClr val="333333"/>
              </a:gs>
              <a:gs pos="100000">
                <a:srgbClr val="464658">
                  <a:alpha val="39000"/>
                </a:srgbClr>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sp>
        <p:nvSpPr>
          <p:cNvPr id="40964" name="Rectangle 4"/>
          <p:cNvSpPr>
            <a:spLocks/>
          </p:cNvSpPr>
          <p:nvPr/>
        </p:nvSpPr>
        <p:spPr bwMode="auto">
          <a:xfrm>
            <a:off x="635000" y="482600"/>
            <a:ext cx="11722100" cy="816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r>
              <a:rPr lang="en-US" sz="5500">
                <a:solidFill>
                  <a:schemeClr val="tx1"/>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Genesis 50:15-21 (NKJV) </a:t>
            </a:r>
          </a:p>
          <a:p>
            <a:r>
              <a:rPr lang="en-US" sz="5300" baseline="32000">
                <a:solidFill>
                  <a:schemeClr val="tx1"/>
                </a:solidFill>
                <a:effectLst>
                  <a:outerShdw blurRad="38100" dist="38100" dir="2700000" algn="tl">
                    <a:srgbClr val="000000"/>
                  </a:outerShdw>
                </a:effectLst>
                <a:latin typeface="Constantia" charset="0"/>
                <a:ea typeface="ＭＳ Ｐゴシック" charset="0"/>
                <a:cs typeface="Constantia" charset="0"/>
                <a:sym typeface="Constantia" charset="0"/>
              </a:rPr>
              <a:t>19</a:t>
            </a:r>
            <a:r>
              <a:rPr lang="en-US" sz="5300">
                <a:solidFill>
                  <a:schemeClr val="tx1"/>
                </a:solidFill>
                <a:effectLst>
                  <a:outerShdw blurRad="38100" dist="38100" dir="2700000" algn="tl">
                    <a:srgbClr val="000000"/>
                  </a:outerShdw>
                </a:effectLst>
                <a:latin typeface="Constantia" charset="0"/>
                <a:ea typeface="ＭＳ Ｐゴシック" charset="0"/>
                <a:cs typeface="Constantia" charset="0"/>
                <a:sym typeface="Constantia" charset="0"/>
              </a:rPr>
              <a:t> Joseph said to them, "Do not be afraid, for am I in the place of God? </a:t>
            </a:r>
            <a:r>
              <a:rPr lang="en-US" sz="5300" baseline="32000">
                <a:solidFill>
                  <a:schemeClr val="tx1"/>
                </a:solidFill>
                <a:effectLst>
                  <a:outerShdw blurRad="38100" dist="38100" dir="2700000" algn="tl">
                    <a:srgbClr val="000000"/>
                  </a:outerShdw>
                </a:effectLst>
                <a:latin typeface="Constantia" charset="0"/>
                <a:ea typeface="ＭＳ Ｐゴシック" charset="0"/>
                <a:cs typeface="Constantia" charset="0"/>
                <a:sym typeface="Constantia" charset="0"/>
              </a:rPr>
              <a:t>20</a:t>
            </a:r>
            <a:r>
              <a:rPr lang="en-US" sz="5300">
                <a:solidFill>
                  <a:schemeClr val="tx1"/>
                </a:solidFill>
                <a:effectLst>
                  <a:outerShdw blurRad="38100" dist="38100" dir="2700000" algn="tl">
                    <a:srgbClr val="000000"/>
                  </a:outerShdw>
                </a:effectLst>
                <a:latin typeface="Constantia" charset="0"/>
                <a:ea typeface="ＭＳ Ｐゴシック" charset="0"/>
                <a:cs typeface="Constantia" charset="0"/>
                <a:sym typeface="Constantia" charset="0"/>
              </a:rPr>
              <a:t> But as for you, you meant evil against me; but God meant it for good, in order to bring it about as it is this day, to save many people alive. </a:t>
            </a:r>
            <a:r>
              <a:rPr lang="en-US" sz="5300" baseline="32000">
                <a:solidFill>
                  <a:schemeClr val="tx1"/>
                </a:solidFill>
                <a:effectLst>
                  <a:outerShdw blurRad="38100" dist="38100" dir="2700000" algn="tl">
                    <a:srgbClr val="000000"/>
                  </a:outerShdw>
                </a:effectLst>
                <a:latin typeface="Constantia" charset="0"/>
                <a:ea typeface="ＭＳ Ｐゴシック" charset="0"/>
                <a:cs typeface="Constantia" charset="0"/>
                <a:sym typeface="Constantia" charset="0"/>
              </a:rPr>
              <a:t>21</a:t>
            </a:r>
            <a:r>
              <a:rPr lang="en-US" sz="5300">
                <a:solidFill>
                  <a:schemeClr val="tx1"/>
                </a:solidFill>
                <a:effectLst>
                  <a:outerShdw blurRad="38100" dist="38100" dir="2700000" algn="tl">
                    <a:srgbClr val="000000"/>
                  </a:outerShdw>
                </a:effectLst>
                <a:latin typeface="Constantia" charset="0"/>
                <a:ea typeface="ＭＳ Ｐゴシック" charset="0"/>
                <a:cs typeface="Constantia" charset="0"/>
                <a:sym typeface="Constantia" charset="0"/>
              </a:rPr>
              <a:t> Now therefore, do not be afraid; I will provide for you and your little ones." And he comforted them and spoke kindly to them. </a:t>
            </a:r>
          </a:p>
        </p:txBody>
      </p:sp>
    </p:spTree>
  </p:cSld>
  <p:clrMapOvr>
    <a:masterClrMapping/>
  </p:clrMapOvr>
  <p:transition xmlns:p14="http://schemas.microsoft.com/office/powerpoint/2010/main" spd="med">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C1A24FC7-97F4-6B48-BB3E-C81C4F23B429}" type="slidenum">
              <a:rPr lang="en-US"/>
              <a:pPr/>
              <a:t>3</a:t>
            </a:fld>
            <a:endParaRPr lang="en-US"/>
          </a:p>
        </p:txBody>
      </p:sp>
      <p:pic>
        <p:nvPicPr>
          <p:cNvPr id="14337"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4338"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94780B2B-1F84-CA48-BFD7-47704201BC3A}" type="slidenum">
              <a:rPr lang="en-US" sz="3400">
                <a:effectLst>
                  <a:outerShdw blurRad="38100" dist="38100" dir="2700000" algn="tl">
                    <a:srgbClr val="000000"/>
                  </a:outerShdw>
                </a:effectLst>
                <a:latin typeface="Constantia" charset="0"/>
                <a:cs typeface="Constantia" charset="0"/>
                <a:sym typeface="Constantia" charset="0"/>
              </a:rPr>
              <a:pPr algn="r"/>
              <a:t>3</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14339" name="Rectangle 3"/>
          <p:cNvSpPr>
            <a:spLocks/>
          </p:cNvSpPr>
          <p:nvPr/>
        </p:nvSpPr>
        <p:spPr bwMode="auto">
          <a:xfrm>
            <a:off x="457200" y="6362700"/>
            <a:ext cx="6743700" cy="30099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1200"/>
              </a:spcBef>
            </a:pPr>
            <a:r>
              <a:rPr lang="en-US" sz="3900">
                <a:solidFill>
                  <a:schemeClr val="tx1"/>
                </a:solidFill>
                <a:effectLst>
                  <a:outerShdw blurRad="38100" dist="38100" dir="2700000" algn="tl">
                    <a:srgbClr val="000000"/>
                  </a:outerShdw>
                </a:effectLst>
                <a:latin typeface="Constantia" charset="0"/>
                <a:ea typeface="ＭＳ Ｐゴシック" charset="0"/>
                <a:cs typeface="Constantia" charset="0"/>
                <a:sym typeface="Constantia" charset="0"/>
              </a:rPr>
              <a:t>Xerxes, called Ahasuerus throughout the Hebrew text of Esther (cf. niv marg.), ruled the Persian Empire for 21 years from 486 to 465 b.c. (1:1)</a:t>
            </a:r>
          </a:p>
        </p:txBody>
      </p:sp>
      <p:sp>
        <p:nvSpPr>
          <p:cNvPr id="14341" name="Rectangle 5"/>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pic>
        <p:nvPicPr>
          <p:cNvPr id="14342"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500" y="2054225"/>
            <a:ext cx="5041900" cy="75946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0"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p:transition xmlns:p14="http://schemas.microsoft.com/office/powerpoint/2010/main" spd="med">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6D45DA33-5C58-A545-9902-9D4A7BF4AA46}" type="slidenum">
              <a:rPr lang="en-US"/>
              <a:pPr/>
              <a:t>4</a:t>
            </a:fld>
            <a:endParaRPr lang="en-US"/>
          </a:p>
        </p:txBody>
      </p:sp>
      <p:pic>
        <p:nvPicPr>
          <p:cNvPr id="15361"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5362"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69E6B438-CBDA-1241-AC89-5965A81EE615}" type="slidenum">
              <a:rPr lang="en-US" sz="3400">
                <a:effectLst>
                  <a:outerShdw blurRad="38100" dist="38100" dir="2700000" algn="tl">
                    <a:srgbClr val="000000"/>
                  </a:outerShdw>
                </a:effectLst>
                <a:latin typeface="Constantia" charset="0"/>
                <a:cs typeface="Constantia" charset="0"/>
                <a:sym typeface="Constantia" charset="0"/>
              </a:rPr>
              <a:pPr algn="r"/>
              <a:t>4</a:t>
            </a:fld>
            <a:endParaRPr lang="en-US" sz="3400">
              <a:effectLst>
                <a:outerShdw blurRad="38100" dist="38100" dir="2700000" algn="tl">
                  <a:srgbClr val="000000"/>
                </a:outerShdw>
              </a:effectLst>
              <a:latin typeface="Constantia" charset="0"/>
              <a:cs typeface="Constantia" charset="0"/>
              <a:sym typeface="Constantia" charset="0"/>
            </a:endParaRPr>
          </a:p>
        </p:txBody>
      </p:sp>
      <p:pic>
        <p:nvPicPr>
          <p:cNvPr id="1536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931900" cy="985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5364" name="Rectangle 4"/>
          <p:cNvSpPr>
            <a:spLocks/>
          </p:cNvSpPr>
          <p:nvPr/>
        </p:nvSpPr>
        <p:spPr bwMode="auto">
          <a:xfrm>
            <a:off x="3213100" y="406400"/>
            <a:ext cx="8051800" cy="1231900"/>
          </a:xfrm>
          <a:prstGeom prst="rect">
            <a:avLst/>
          </a:prstGeom>
          <a:gradFill rotWithShape="0">
            <a:gsLst>
              <a:gs pos="0">
                <a:srgbClr val="FF8000">
                  <a:alpha val="50000"/>
                </a:srgbClr>
              </a:gs>
              <a:gs pos="100000">
                <a:srgbClr val="191919">
                  <a:alpha val="54999"/>
                </a:srgbClr>
              </a:gs>
            </a:gsLst>
            <a:lin ang="5400000" scaled="1"/>
          </a:gradFill>
          <a:ln w="12700" cap="flat">
            <a:solidFill>
              <a:srgbClr val="000000"/>
            </a:solidFill>
            <a:prstDash val="solid"/>
            <a:miter lim="800000"/>
            <a:headEnd type="none" w="med" len="med"/>
            <a:tailEnd type="none" w="med" len="med"/>
          </a:ln>
          <a:effectLst>
            <a:outerShdw blurRad="152400" dist="152400" dir="2700000" algn="ctr" rotWithShape="0">
              <a:schemeClr val="bg2">
                <a:alpha val="34999"/>
              </a:schemeClr>
            </a:outerShdw>
          </a:effectLst>
        </p:spPr>
        <p:txBody>
          <a:bodyPr lIns="0" tIns="0" rIns="0" bIns="0"/>
          <a:lstStyle/>
          <a:p>
            <a:pPr>
              <a:spcBef>
                <a:spcPts val="1200"/>
              </a:spcBef>
            </a:pPr>
            <a:r>
              <a:rPr lang="en-US" sz="4000">
                <a:solidFill>
                  <a:schemeClr val="tx1"/>
                </a:solidFill>
                <a:effectLst>
                  <a:outerShdw blurRad="38100" dist="38100" dir="2700000" algn="tl">
                    <a:srgbClr val="000000"/>
                  </a:outerShdw>
                </a:effectLst>
                <a:latin typeface="Constantia" charset="0"/>
                <a:ea typeface="ＭＳ Ｐゴシック" charset="0"/>
                <a:cs typeface="Constantia" charset="0"/>
                <a:sym typeface="Constantia" charset="0"/>
              </a:rPr>
              <a:t>Xerxes ruled over 127 provinces... from India to Cush (1:1; cf. 8:9). </a:t>
            </a:r>
          </a:p>
        </p:txBody>
      </p:sp>
    </p:spTree>
  </p:cSld>
  <p:clrMapOvr>
    <a:masterClrMapping/>
  </p:clrMapOvr>
  <p:transition xmlns:p14="http://schemas.microsoft.com/office/powerpoint/2010/main" spd="med">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D45CE6AC-B455-814A-A220-69355EDB7310}" type="slidenum">
              <a:rPr lang="en-US"/>
              <a:pPr/>
              <a:t>5</a:t>
            </a:fld>
            <a:endParaRPr lang="en-US"/>
          </a:p>
        </p:txBody>
      </p:sp>
      <p:pic>
        <p:nvPicPr>
          <p:cNvPr id="16385"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6386"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7880C9C9-73C8-4440-BBFB-9EA323A18F85}" type="slidenum">
              <a:rPr lang="en-US" sz="3400">
                <a:effectLst>
                  <a:outerShdw blurRad="38100" dist="38100" dir="2700000" algn="tl">
                    <a:srgbClr val="000000"/>
                  </a:outerShdw>
                </a:effectLst>
                <a:latin typeface="Constantia" charset="0"/>
                <a:cs typeface="Constantia" charset="0"/>
                <a:sym typeface="Constantia" charset="0"/>
              </a:rPr>
              <a:pPr algn="r"/>
              <a:t>5</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16387" name="Rectangle 3"/>
          <p:cNvSpPr>
            <a:spLocks/>
          </p:cNvSpPr>
          <p:nvPr/>
        </p:nvSpPr>
        <p:spPr bwMode="auto">
          <a:xfrm>
            <a:off x="1701800" y="3302000"/>
            <a:ext cx="10845800" cy="6070600"/>
          </a:xfrm>
          <a:prstGeom prst="rect">
            <a:avLst/>
          </a:prstGeom>
          <a:gradFill rotWithShape="0">
            <a:gsLst>
              <a:gs pos="0">
                <a:srgbClr val="FF8000">
                  <a:alpha val="50000"/>
                </a:srgbClr>
              </a:gs>
              <a:gs pos="100000">
                <a:srgbClr val="191919">
                  <a:alpha val="54999"/>
                </a:srgbClr>
              </a:gs>
            </a:gsLst>
            <a:lin ang="5400000" scaled="1"/>
          </a:gradFill>
          <a:ln w="12700" cap="flat">
            <a:solidFill>
              <a:srgbClr val="000000"/>
            </a:solidFill>
            <a:prstDash val="solid"/>
            <a:miter lim="800000"/>
            <a:headEnd type="none" w="med" len="med"/>
            <a:tailEnd type="none" w="med" len="med"/>
          </a:ln>
        </p:spPr>
        <p:txBody>
          <a:bodyPr lIns="0" tIns="0" rIns="0" bIns="0"/>
          <a:lstStyle/>
          <a:p>
            <a:pPr marL="635000" indent="-635000" algn="l">
              <a:spcBef>
                <a:spcPts val="1200"/>
              </a:spcBef>
              <a:buFontTx/>
              <a:buAutoNum type="arabicPeriod"/>
            </a:pPr>
            <a:r>
              <a:rPr lang="en-US" sz="3600" dirty="0">
                <a:solidFill>
                  <a:schemeClr val="tx1"/>
                </a:solidFill>
                <a:effectLst>
                  <a:outerShdw blurRad="38100" dist="38100" dir="2700000" algn="tl">
                    <a:srgbClr val="000000"/>
                  </a:outerShdw>
                </a:effectLst>
                <a:latin typeface="Georgia" charset="0"/>
                <a:ea typeface="ＭＳ Ｐゴシック" charset="0"/>
                <a:cs typeface="Georgia" charset="0"/>
                <a:sym typeface="Georgia" charset="0"/>
              </a:rPr>
              <a:t>Cyrus (539-530 B.C.) Gave a decree allowing Jews too return to Jerusalem (Ezra 1)</a:t>
            </a:r>
          </a:p>
          <a:p>
            <a:pPr marL="635000" indent="-635000" algn="l">
              <a:spcBef>
                <a:spcPts val="1200"/>
              </a:spcBef>
              <a:buFontTx/>
              <a:buAutoNum type="arabicPeriod"/>
            </a:pPr>
            <a:r>
              <a:rPr lang="en-US" sz="3600" dirty="0">
                <a:solidFill>
                  <a:schemeClr val="tx1"/>
                </a:solidFill>
                <a:effectLst>
                  <a:outerShdw blurRad="38100" dist="38100" dir="2700000" algn="tl">
                    <a:srgbClr val="000000"/>
                  </a:outerShdw>
                </a:effectLst>
                <a:latin typeface="Georgia" charset="0"/>
                <a:ea typeface="ＭＳ Ｐゴシック" charset="0"/>
                <a:cs typeface="Georgia" charset="0"/>
                <a:sym typeface="Georgia" charset="0"/>
              </a:rPr>
              <a:t>Cambyses (530-522 B.C.)</a:t>
            </a:r>
          </a:p>
          <a:p>
            <a:pPr marL="635000" indent="-635000" algn="l">
              <a:spcBef>
                <a:spcPts val="1200"/>
              </a:spcBef>
              <a:buFontTx/>
              <a:buAutoNum type="arabicPeriod"/>
            </a:pPr>
            <a:r>
              <a:rPr lang="en-US" sz="3600" dirty="0" err="1">
                <a:solidFill>
                  <a:schemeClr val="tx1"/>
                </a:solidFill>
                <a:effectLst>
                  <a:outerShdw blurRad="38100" dist="38100" dir="2700000" algn="tl">
                    <a:srgbClr val="000000"/>
                  </a:outerShdw>
                </a:effectLst>
                <a:latin typeface="Georgia" charset="0"/>
                <a:ea typeface="ＭＳ Ｐゴシック" charset="0"/>
                <a:cs typeface="Georgia" charset="0"/>
                <a:sym typeface="Georgia" charset="0"/>
              </a:rPr>
              <a:t>Guamata</a:t>
            </a:r>
            <a:r>
              <a:rPr lang="en-US" sz="3600" dirty="0">
                <a:solidFill>
                  <a:schemeClr val="tx1"/>
                </a:solidFill>
                <a:effectLst>
                  <a:outerShdw blurRad="38100" dist="38100" dir="2700000" algn="tl">
                    <a:srgbClr val="000000"/>
                  </a:outerShdw>
                </a:effectLst>
                <a:latin typeface="Georgia" charset="0"/>
                <a:ea typeface="ＭＳ Ｐゴシック" charset="0"/>
                <a:cs typeface="Georgia" charset="0"/>
                <a:sym typeface="Georgia" charset="0"/>
              </a:rPr>
              <a:t> or Pseudo-</a:t>
            </a:r>
            <a:r>
              <a:rPr lang="en-US" sz="3600" dirty="0" err="1">
                <a:solidFill>
                  <a:schemeClr val="tx1"/>
                </a:solidFill>
                <a:effectLst>
                  <a:outerShdw blurRad="38100" dist="38100" dir="2700000" algn="tl">
                    <a:srgbClr val="000000"/>
                  </a:outerShdw>
                </a:effectLst>
                <a:latin typeface="Georgia" charset="0"/>
                <a:ea typeface="ＭＳ Ｐゴシック" charset="0"/>
                <a:cs typeface="Georgia" charset="0"/>
                <a:sym typeface="Georgia" charset="0"/>
              </a:rPr>
              <a:t>Smerdis</a:t>
            </a:r>
            <a:r>
              <a:rPr lang="en-US" sz="3600" dirty="0">
                <a:solidFill>
                  <a:schemeClr val="tx1"/>
                </a:solidFill>
                <a:effectLst>
                  <a:outerShdw blurRad="38100" dist="38100" dir="2700000" algn="tl">
                    <a:srgbClr val="000000"/>
                  </a:outerShdw>
                </a:effectLst>
                <a:latin typeface="Georgia" charset="0"/>
                <a:ea typeface="ＭＳ Ｐゴシック" charset="0"/>
                <a:cs typeface="Georgia" charset="0"/>
                <a:sym typeface="Georgia" charset="0"/>
              </a:rPr>
              <a:t> (522 B.C.) a usurper</a:t>
            </a:r>
          </a:p>
          <a:p>
            <a:pPr marL="635000" indent="-635000" algn="l">
              <a:spcBef>
                <a:spcPts val="1200"/>
              </a:spcBef>
              <a:buFontTx/>
              <a:buAutoNum type="arabicPeriod"/>
            </a:pPr>
            <a:r>
              <a:rPr lang="en-US" sz="3600" dirty="0">
                <a:solidFill>
                  <a:schemeClr val="tx1"/>
                </a:solidFill>
                <a:effectLst>
                  <a:outerShdw blurRad="38100" dist="38100" dir="2700000" algn="tl">
                    <a:srgbClr val="000000"/>
                  </a:outerShdw>
                </a:effectLst>
                <a:latin typeface="Georgia" charset="0"/>
                <a:ea typeface="ＭＳ Ｐゴシック" charset="0"/>
                <a:cs typeface="Georgia" charset="0"/>
                <a:sym typeface="Georgia" charset="0"/>
              </a:rPr>
              <a:t>Darius I (522-486 B.C.) (Ezra 5-6)</a:t>
            </a:r>
          </a:p>
          <a:p>
            <a:pPr marL="635000" indent="-635000" algn="l">
              <a:spcBef>
                <a:spcPts val="1200"/>
              </a:spcBef>
              <a:buFontTx/>
              <a:buAutoNum type="arabicPeriod"/>
            </a:pPr>
            <a:r>
              <a:rPr lang="en-US" sz="3600" dirty="0">
                <a:solidFill>
                  <a:srgbClr val="FFEFCB"/>
                </a:solidFill>
                <a:effectLst>
                  <a:outerShdw blurRad="38100" dist="38100" dir="2700000" algn="tl">
                    <a:srgbClr val="000000"/>
                  </a:outerShdw>
                </a:effectLst>
                <a:latin typeface="Georgia Bold" charset="0"/>
                <a:ea typeface="ＭＳ Ｐゴシック" charset="0"/>
                <a:cs typeface="Georgia Bold" charset="0"/>
                <a:sym typeface="Georgia Bold" charset="0"/>
              </a:rPr>
              <a:t>Xerxes I</a:t>
            </a:r>
            <a:r>
              <a:rPr lang="en-US" sz="3600" dirty="0">
                <a:solidFill>
                  <a:schemeClr val="tx1"/>
                </a:solidFill>
                <a:effectLst>
                  <a:outerShdw blurRad="38100" dist="38100" dir="2700000" algn="tl">
                    <a:srgbClr val="000000"/>
                  </a:outerShdw>
                </a:effectLst>
                <a:latin typeface="Georgia" charset="0"/>
                <a:ea typeface="ＭＳ Ｐゴシック" charset="0"/>
                <a:cs typeface="Georgia" charset="0"/>
                <a:sym typeface="Georgia" charset="0"/>
              </a:rPr>
              <a:t>, (</a:t>
            </a:r>
            <a:r>
              <a:rPr lang="en-US" sz="3600" dirty="0" err="1">
                <a:solidFill>
                  <a:schemeClr val="tx1"/>
                </a:solidFill>
                <a:effectLst>
                  <a:outerShdw blurRad="38100" dist="38100" dir="2700000" algn="tl">
                    <a:srgbClr val="000000"/>
                  </a:outerShdw>
                </a:effectLst>
                <a:latin typeface="Georgia" charset="0"/>
                <a:ea typeface="ＭＳ Ｐゴシック" charset="0"/>
                <a:cs typeface="Georgia" charset="0"/>
                <a:sym typeface="Georgia" charset="0"/>
              </a:rPr>
              <a:t>Ahasuerus</a:t>
            </a:r>
            <a:r>
              <a:rPr lang="en-US" sz="3600" dirty="0">
                <a:solidFill>
                  <a:schemeClr val="tx1"/>
                </a:solidFill>
                <a:effectLst>
                  <a:outerShdw blurRad="38100" dist="38100" dir="2700000" algn="tl">
                    <a:srgbClr val="000000"/>
                  </a:outerShdw>
                </a:effectLst>
                <a:latin typeface="Georgia" charset="0"/>
                <a:ea typeface="ＭＳ Ｐゴシック" charset="0"/>
                <a:cs typeface="Georgia" charset="0"/>
                <a:sym typeface="Georgia" charset="0"/>
              </a:rPr>
              <a:t>) (486-465 B.C.) (Ezra 4:6 / Esther)</a:t>
            </a:r>
          </a:p>
          <a:p>
            <a:pPr marL="635000" indent="-635000" algn="l">
              <a:spcBef>
                <a:spcPts val="1200"/>
              </a:spcBef>
              <a:buFontTx/>
              <a:buAutoNum type="arabicPeriod"/>
            </a:pPr>
            <a:r>
              <a:rPr lang="en-US" sz="3600" dirty="0" err="1">
                <a:solidFill>
                  <a:schemeClr val="tx1"/>
                </a:solidFill>
                <a:effectLst>
                  <a:outerShdw blurRad="38100" dist="38100" dir="2700000" algn="tl">
                    <a:srgbClr val="000000"/>
                  </a:outerShdw>
                </a:effectLst>
                <a:latin typeface="Georgia" charset="0"/>
                <a:ea typeface="ＭＳ Ｐゴシック" charset="0"/>
                <a:cs typeface="Georgia" charset="0"/>
                <a:sym typeface="Georgia" charset="0"/>
              </a:rPr>
              <a:t>Artaxerxes</a:t>
            </a:r>
            <a:r>
              <a:rPr lang="en-US" sz="3600" dirty="0">
                <a:solidFill>
                  <a:schemeClr val="tx1"/>
                </a:solidFill>
                <a:effectLst>
                  <a:outerShdw blurRad="38100" dist="38100" dir="2700000" algn="tl">
                    <a:srgbClr val="000000"/>
                  </a:outerShdw>
                </a:effectLst>
                <a:latin typeface="Georgia" charset="0"/>
                <a:ea typeface="ＭＳ Ｐゴシック" charset="0"/>
                <a:cs typeface="Georgia" charset="0"/>
                <a:sym typeface="Georgia" charset="0"/>
              </a:rPr>
              <a:t> I (464-424 B.C.) Both Ezra &amp; Nehemiah</a:t>
            </a:r>
            <a:r>
              <a:rPr lang="ja-JP" altLang="en-US" sz="3600" dirty="0">
                <a:solidFill>
                  <a:schemeClr val="tx1"/>
                </a:solidFill>
                <a:effectLst>
                  <a:outerShdw blurRad="38100" dist="38100" dir="2700000" algn="tl">
                    <a:srgbClr val="000000"/>
                  </a:outerShdw>
                </a:effectLst>
                <a:latin typeface="Arial"/>
                <a:ea typeface="ＭＳ Ｐゴシック" charset="0"/>
                <a:cs typeface="Georgia" charset="0"/>
                <a:sym typeface="Georgia" charset="0"/>
              </a:rPr>
              <a:t>’</a:t>
            </a:r>
            <a:r>
              <a:rPr lang="en-US" sz="3600" dirty="0">
                <a:solidFill>
                  <a:schemeClr val="tx1"/>
                </a:solidFill>
                <a:effectLst>
                  <a:outerShdw blurRad="38100" dist="38100" dir="2700000" algn="tl">
                    <a:srgbClr val="000000"/>
                  </a:outerShdw>
                </a:effectLst>
                <a:latin typeface="Georgia" charset="0"/>
                <a:ea typeface="ＭＳ Ｐゴシック" charset="0"/>
                <a:cs typeface="Georgia" charset="0"/>
                <a:sym typeface="Georgia" charset="0"/>
              </a:rPr>
              <a:t>s work belong to this period</a:t>
            </a:r>
          </a:p>
        </p:txBody>
      </p:sp>
      <p:sp>
        <p:nvSpPr>
          <p:cNvPr id="16388"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
        <p:nvSpPr>
          <p:cNvPr id="16389" name="Rectangle 5"/>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sp>
        <p:nvSpPr>
          <p:cNvPr id="16390" name="AutoShape 6"/>
          <p:cNvSpPr>
            <a:spLocks/>
          </p:cNvSpPr>
          <p:nvPr/>
        </p:nvSpPr>
        <p:spPr bwMode="auto">
          <a:xfrm>
            <a:off x="723900" y="1981200"/>
            <a:ext cx="11544300" cy="1270000"/>
          </a:xfrm>
          <a:prstGeom prst="roundRect">
            <a:avLst>
              <a:gd name="adj" fmla="val 34523"/>
            </a:avLst>
          </a:prstGeom>
          <a:gradFill rotWithShape="0">
            <a:gsLst>
              <a:gs pos="0">
                <a:srgbClr val="FF8000">
                  <a:alpha val="50000"/>
                </a:srgbClr>
              </a:gs>
              <a:gs pos="100000">
                <a:srgbClr val="191919">
                  <a:alpha val="54999"/>
                </a:srgbClr>
              </a:gs>
            </a:gsLst>
            <a:lin ang="5400000" scaled="1"/>
          </a:gradFill>
          <a:ln w="25400" cap="flat">
            <a:solidFill>
              <a:srgbClr val="000000"/>
            </a:solidFill>
            <a:prstDash val="solid"/>
            <a:miter lim="800000"/>
            <a:headEnd type="none" w="med" len="med"/>
            <a:tailEnd type="none" w="med" len="med"/>
          </a:ln>
        </p:spPr>
        <p:txBody>
          <a:bodyPr lIns="0" tIns="0" rIns="0" bIns="0" anchor="ctr"/>
          <a:lstStyle/>
          <a:p>
            <a:r>
              <a:rPr lang="en-US" sz="6000" dirty="0">
                <a:solidFill>
                  <a:schemeClr val="tx1"/>
                </a:solidFill>
                <a:effectLst>
                  <a:outerShdw blurRad="38100" dist="38100" dir="2700000" algn="tl">
                    <a:srgbClr val="000000"/>
                  </a:outerShdw>
                </a:effectLst>
                <a:latin typeface="Gurmukhi MT" charset="0"/>
                <a:ea typeface="ＭＳ Ｐゴシック" charset="0"/>
                <a:cs typeface="Lucida Grande" charset="0"/>
                <a:sym typeface="Gurmukhi MT" charset="0"/>
              </a:rPr>
              <a:t>Emperors of The Persian Empire</a:t>
            </a:r>
          </a:p>
        </p:txBody>
      </p:sp>
    </p:spTree>
  </p:cSld>
  <p:clrMapOvr>
    <a:masterClrMapping/>
  </p:clrMapOvr>
  <p:transition xmlns:p14="http://schemas.microsoft.com/office/powerpoint/2010/main" spd="slow">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9A144153-2DC9-FE41-8222-A1EF321F942D}" type="slidenum">
              <a:rPr lang="en-US"/>
              <a:pPr/>
              <a:t>6</a:t>
            </a:fld>
            <a:endParaRPr lang="en-US"/>
          </a:p>
        </p:txBody>
      </p:sp>
      <p:pic>
        <p:nvPicPr>
          <p:cNvPr id="17409"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7410" name="Picture 2"/>
          <p:cNvPicPr>
            <a:picLocks noChangeArrowheads="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a:off x="3419475" y="3073400"/>
            <a:ext cx="9563100" cy="6667500"/>
          </a:xfrm>
          <a:prstGeom prst="rect">
            <a:avLst/>
          </a:prstGeom>
          <a:noFill/>
          <a:ln>
            <a:noFill/>
          </a:ln>
          <a:extLst>
            <a:ext uri="{909E8E84-426E-40dd-AFC4-6F175D3DCCD1}">
              <a14:hiddenFill xmlns:a14="http://schemas.microsoft.com/office/drawing/2010/main">
                <a:solidFill>
                  <a:srgbClr val="FFFFFF">
                    <a:alpha val="56000"/>
                  </a:srgbClr>
                </a:solidFill>
              </a14:hiddenFill>
            </a:ext>
            <a:ext uri="{91240B29-F687-4f45-9708-019B960494DF}">
              <a14:hiddenLine xmlns:a14="http://schemas.microsoft.com/office/drawing/2010/main" w="12700" cap="flat">
                <a:solidFill>
                  <a:srgbClr val="000000">
                    <a:alpha val="56000"/>
                  </a:srgbClr>
                </a:solidFill>
                <a:miter lim="800000"/>
                <a:headEnd/>
                <a:tailEnd/>
              </a14:hiddenLine>
            </a:ext>
          </a:extLst>
        </p:spPr>
      </p:pic>
      <p:sp>
        <p:nvSpPr>
          <p:cNvPr id="17411" name="Text Box 3"/>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89F3DCA5-747A-E241-8733-6359E250C559}" type="slidenum">
              <a:rPr lang="en-US" sz="3400">
                <a:effectLst>
                  <a:outerShdw blurRad="38100" dist="38100" dir="2700000" algn="tl">
                    <a:srgbClr val="000000"/>
                  </a:outerShdw>
                </a:effectLst>
                <a:latin typeface="Constantia" charset="0"/>
                <a:cs typeface="Constantia" charset="0"/>
                <a:sym typeface="Constantia" charset="0"/>
              </a:rPr>
              <a:pPr algn="r"/>
              <a:t>6</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17412" name="Rectangle 4"/>
          <p:cNvSpPr>
            <a:spLocks/>
          </p:cNvSpPr>
          <p:nvPr/>
        </p:nvSpPr>
        <p:spPr bwMode="auto">
          <a:xfrm>
            <a:off x="3962400" y="3556000"/>
            <a:ext cx="8470900" cy="57023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98500" indent="-698500" algn="l">
              <a:spcBef>
                <a:spcPts val="1200"/>
              </a:spcBef>
              <a:buClr>
                <a:srgbClr val="804000"/>
              </a:buClr>
              <a:buSzPct val="125000"/>
              <a:buFont typeface="Zapf Dingbats" charset="0"/>
              <a:buChar char="✦"/>
            </a:pPr>
            <a:r>
              <a:rPr lang="en-US" sz="3200" dirty="0">
                <a:solidFill>
                  <a:schemeClr val="bg1"/>
                </a:solidFill>
                <a:latin typeface="Constantia" charset="0"/>
                <a:ea typeface="ＭＳ Ｐゴシック" charset="0"/>
                <a:cs typeface="Constantia" charset="0"/>
                <a:sym typeface="Constantia" charset="0"/>
              </a:rPr>
              <a:t>The king</a:t>
            </a:r>
            <a:r>
              <a:rPr lang="ja-JP" altLang="en-US" sz="3200" dirty="0">
                <a:solidFill>
                  <a:schemeClr val="bg1"/>
                </a:solidFill>
                <a:latin typeface="Arial"/>
                <a:ea typeface="ＭＳ Ｐゴシック" charset="0"/>
                <a:cs typeface="Constantia" charset="0"/>
                <a:sym typeface="Constantia" charset="0"/>
              </a:rPr>
              <a:t>’</a:t>
            </a:r>
            <a:r>
              <a:rPr lang="en-US" sz="3200" dirty="0">
                <a:solidFill>
                  <a:schemeClr val="bg1"/>
                </a:solidFill>
                <a:latin typeface="Constantia" charset="0"/>
                <a:ea typeface="ＭＳ Ｐゴシック" charset="0"/>
                <a:cs typeface="Constantia" charset="0"/>
                <a:sym typeface="Constantia" charset="0"/>
              </a:rPr>
              <a:t>s 180 day conference &amp; 7 day banquet - (1:1-9)</a:t>
            </a:r>
            <a:r>
              <a:rPr lang="en-US" sz="3200" dirty="0" err="1">
                <a:solidFill>
                  <a:schemeClr val="bg1"/>
                </a:solidFill>
                <a:latin typeface="Constantia" charset="0"/>
                <a:ea typeface="ＭＳ Ｐゴシック" charset="0"/>
                <a:cs typeface="Constantia" charset="0"/>
                <a:sym typeface="Constantia" charset="0"/>
              </a:rPr>
              <a:t>Vashti</a:t>
            </a:r>
            <a:r>
              <a:rPr lang="en-US" sz="3200" dirty="0">
                <a:solidFill>
                  <a:schemeClr val="bg1"/>
                </a:solidFill>
                <a:latin typeface="Constantia" charset="0"/>
                <a:ea typeface="ＭＳ Ｐゴシック" charset="0"/>
                <a:cs typeface="Constantia" charset="0"/>
                <a:sym typeface="Constantia" charset="0"/>
              </a:rPr>
              <a:t> deposed (1:10-22)</a:t>
            </a:r>
          </a:p>
          <a:p>
            <a:pPr marL="698500" indent="-698500" algn="l">
              <a:spcBef>
                <a:spcPts val="1200"/>
              </a:spcBef>
              <a:buClr>
                <a:srgbClr val="804000"/>
              </a:buClr>
              <a:buSzPct val="125000"/>
              <a:buFont typeface="Zapf Dingbats" charset="0"/>
              <a:buChar char="✦"/>
            </a:pPr>
            <a:r>
              <a:rPr lang="en-US" sz="3200" dirty="0">
                <a:solidFill>
                  <a:schemeClr val="bg1"/>
                </a:solidFill>
                <a:latin typeface="Constantia" charset="0"/>
                <a:ea typeface="ＭＳ Ｐゴシック" charset="0"/>
                <a:cs typeface="Constantia" charset="0"/>
                <a:sym typeface="Constantia" charset="0"/>
              </a:rPr>
              <a:t>The plan to replace Queen </a:t>
            </a:r>
            <a:r>
              <a:rPr lang="en-US" sz="3200" dirty="0" err="1">
                <a:solidFill>
                  <a:schemeClr val="bg1"/>
                </a:solidFill>
                <a:latin typeface="Constantia" charset="0"/>
                <a:ea typeface="ＭＳ Ｐゴシック" charset="0"/>
                <a:cs typeface="Constantia" charset="0"/>
                <a:sym typeface="Constantia" charset="0"/>
              </a:rPr>
              <a:t>Vashti</a:t>
            </a:r>
            <a:r>
              <a:rPr lang="en-US" sz="3200" dirty="0">
                <a:solidFill>
                  <a:schemeClr val="bg1"/>
                </a:solidFill>
                <a:latin typeface="Constantia" charset="0"/>
                <a:ea typeface="ＭＳ Ｐゴシック" charset="0"/>
                <a:cs typeface="Constantia" charset="0"/>
                <a:sym typeface="Constantia" charset="0"/>
              </a:rPr>
              <a:t> - (2:1-4)</a:t>
            </a:r>
          </a:p>
          <a:p>
            <a:pPr marL="698500" indent="-698500" algn="l">
              <a:spcBef>
                <a:spcPts val="1200"/>
              </a:spcBef>
              <a:buClr>
                <a:srgbClr val="804000"/>
              </a:buClr>
              <a:buSzPct val="125000"/>
              <a:buFont typeface="Zapf Dingbats" charset="0"/>
              <a:buChar char="✦"/>
            </a:pPr>
            <a:r>
              <a:rPr lang="en-US" sz="3200" dirty="0">
                <a:solidFill>
                  <a:schemeClr val="bg1"/>
                </a:solidFill>
                <a:latin typeface="Constantia" charset="0"/>
                <a:ea typeface="ＭＳ Ｐゴシック" charset="0"/>
                <a:cs typeface="Constantia" charset="0"/>
                <a:sym typeface="Constantia" charset="0"/>
              </a:rPr>
              <a:t>Esther [</a:t>
            </a:r>
            <a:r>
              <a:rPr lang="en-US" sz="3200" dirty="0">
                <a:solidFill>
                  <a:schemeClr val="bg1"/>
                </a:solidFill>
                <a:latin typeface="Constantia Italic" charset="0"/>
                <a:ea typeface="ＭＳ Ｐゴシック" charset="0"/>
                <a:cs typeface="Constantia Italic" charset="0"/>
                <a:sym typeface="Constantia Italic" charset="0"/>
              </a:rPr>
              <a:t>star</a:t>
            </a:r>
            <a:r>
              <a:rPr lang="en-US" sz="3200" dirty="0">
                <a:solidFill>
                  <a:schemeClr val="bg1"/>
                </a:solidFill>
                <a:latin typeface="Constantia" charset="0"/>
                <a:ea typeface="ＭＳ Ｐゴシック" charset="0"/>
                <a:cs typeface="Constantia" charset="0"/>
                <a:sym typeface="Constantia" charset="0"/>
              </a:rPr>
              <a:t>] (</a:t>
            </a:r>
            <a:r>
              <a:rPr lang="en-US" sz="3200" dirty="0">
                <a:solidFill>
                  <a:schemeClr val="bg1"/>
                </a:solidFill>
                <a:latin typeface="Constantia Italic" charset="0"/>
                <a:ea typeface="ＭＳ Ｐゴシック" charset="0"/>
                <a:cs typeface="Constantia Italic" charset="0"/>
                <a:sym typeface="Constantia Italic" charset="0"/>
              </a:rPr>
              <a:t>Hadassah</a:t>
            </a:r>
            <a:r>
              <a:rPr lang="en-US" sz="3200" dirty="0">
                <a:solidFill>
                  <a:schemeClr val="bg1"/>
                </a:solidFill>
                <a:latin typeface="Constantia" charset="0"/>
                <a:ea typeface="ＭＳ Ｐゴシック" charset="0"/>
                <a:cs typeface="Constantia" charset="0"/>
                <a:sym typeface="Constantia" charset="0"/>
              </a:rPr>
              <a:t> [</a:t>
            </a:r>
            <a:r>
              <a:rPr lang="en-US" sz="3200" dirty="0">
                <a:solidFill>
                  <a:schemeClr val="bg1"/>
                </a:solidFill>
                <a:latin typeface="Constantia Italic" charset="0"/>
                <a:ea typeface="ＭＳ Ｐゴシック" charset="0"/>
                <a:cs typeface="Constantia Italic" charset="0"/>
                <a:sym typeface="Constantia Italic" charset="0"/>
              </a:rPr>
              <a:t>myrtle</a:t>
            </a:r>
            <a:r>
              <a:rPr lang="en-US" sz="3200" dirty="0">
                <a:solidFill>
                  <a:schemeClr val="bg1"/>
                </a:solidFill>
                <a:latin typeface="Constantia" charset="0"/>
                <a:ea typeface="ＭＳ Ｐゴシック" charset="0"/>
                <a:cs typeface="Constantia" charset="0"/>
                <a:sym typeface="Constantia" charset="0"/>
              </a:rPr>
              <a:t>]) was raised &amp; loved by her cousin, Mordecai - (2:5-7)</a:t>
            </a:r>
          </a:p>
          <a:p>
            <a:pPr marL="698500" indent="-698500" algn="l">
              <a:spcBef>
                <a:spcPts val="1200"/>
              </a:spcBef>
              <a:buClr>
                <a:srgbClr val="804000"/>
              </a:buClr>
              <a:buSzPct val="125000"/>
              <a:buFont typeface="Zapf Dingbats" charset="0"/>
              <a:buChar char="✦"/>
            </a:pPr>
            <a:r>
              <a:rPr lang="en-US" sz="3200" dirty="0">
                <a:solidFill>
                  <a:schemeClr val="bg1"/>
                </a:solidFill>
                <a:latin typeface="Constantia" charset="0"/>
                <a:ea typeface="ＭＳ Ｐゴシック" charset="0"/>
                <a:cs typeface="Constantia" charset="0"/>
                <a:sym typeface="Constantia" charset="0"/>
              </a:rPr>
              <a:t>Esther taken to Kings palace for 12 months of preparation to meet the King - (2:8-15)</a:t>
            </a:r>
          </a:p>
          <a:p>
            <a:pPr marL="698500" indent="-698500" algn="l">
              <a:spcBef>
                <a:spcPts val="1200"/>
              </a:spcBef>
              <a:buClr>
                <a:srgbClr val="804000"/>
              </a:buClr>
              <a:buSzPct val="125000"/>
              <a:buFont typeface="Zapf Dingbats" charset="0"/>
              <a:buChar char="✦"/>
            </a:pPr>
            <a:r>
              <a:rPr lang="en-US" sz="3200" dirty="0">
                <a:solidFill>
                  <a:schemeClr val="bg1"/>
                </a:solidFill>
                <a:latin typeface="Constantia" charset="0"/>
                <a:ea typeface="ＭＳ Ｐゴシック" charset="0"/>
                <a:cs typeface="Constantia" charset="0"/>
                <a:sym typeface="Constantia" charset="0"/>
              </a:rPr>
              <a:t>About 4 years passed before Esther was brought before the king [483-479 </a:t>
            </a:r>
            <a:r>
              <a:rPr lang="en-US" sz="3200" dirty="0" err="1">
                <a:solidFill>
                  <a:schemeClr val="bg1"/>
                </a:solidFill>
                <a:latin typeface="Constantia" charset="0"/>
                <a:ea typeface="ＭＳ Ｐゴシック" charset="0"/>
                <a:cs typeface="Constantia" charset="0"/>
                <a:sym typeface="Constantia" charset="0"/>
              </a:rPr>
              <a:t>b.c.</a:t>
            </a:r>
            <a:r>
              <a:rPr lang="en-US" sz="3200" dirty="0">
                <a:solidFill>
                  <a:schemeClr val="bg1"/>
                </a:solidFill>
                <a:latin typeface="Constantia" charset="0"/>
                <a:ea typeface="ＭＳ Ｐゴシック" charset="0"/>
                <a:cs typeface="Constantia" charset="0"/>
                <a:sym typeface="Constantia" charset="0"/>
              </a:rPr>
              <a:t>] - (16)</a:t>
            </a:r>
          </a:p>
        </p:txBody>
      </p:sp>
      <p:sp>
        <p:nvSpPr>
          <p:cNvPr id="17414" name="Rectangle 6"/>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sp>
        <p:nvSpPr>
          <p:cNvPr id="17415" name="AutoShape 7"/>
          <p:cNvSpPr>
            <a:spLocks/>
          </p:cNvSpPr>
          <p:nvPr/>
        </p:nvSpPr>
        <p:spPr bwMode="auto">
          <a:xfrm>
            <a:off x="723900" y="1981200"/>
            <a:ext cx="11544300" cy="1270000"/>
          </a:xfrm>
          <a:prstGeom prst="roundRect">
            <a:avLst>
              <a:gd name="adj" fmla="val 34523"/>
            </a:avLst>
          </a:prstGeom>
          <a:gradFill rotWithShape="0">
            <a:gsLst>
              <a:gs pos="0">
                <a:srgbClr val="FF8000">
                  <a:alpha val="50000"/>
                </a:srgbClr>
              </a:gs>
              <a:gs pos="100000">
                <a:srgbClr val="191919">
                  <a:alpha val="54999"/>
                </a:srgbClr>
              </a:gs>
            </a:gsLst>
            <a:lin ang="5400000" scaled="1"/>
          </a:gradFill>
          <a:ln w="25400" cap="flat">
            <a:solidFill>
              <a:srgbClr val="000000"/>
            </a:solidFill>
            <a:prstDash val="solid"/>
            <a:miter lim="800000"/>
            <a:headEnd type="none" w="med" len="med"/>
            <a:tailEnd type="none" w="med" len="med"/>
          </a:ln>
        </p:spPr>
        <p:txBody>
          <a:bodyPr lIns="0" tIns="0" rIns="0" bIns="0" anchor="ctr"/>
          <a:lstStyle/>
          <a:p>
            <a:r>
              <a:rPr lang="en-US" sz="5400" dirty="0">
                <a:solidFill>
                  <a:schemeClr val="tx1"/>
                </a:solidFill>
                <a:effectLst>
                  <a:outerShdw blurRad="38100" dist="38100" dir="2700000" algn="tl">
                    <a:srgbClr val="000000"/>
                  </a:outerShdw>
                </a:effectLst>
                <a:latin typeface="Gurmukhi MT" charset="0"/>
                <a:ea typeface="ＭＳ Ｐゴシック" charset="0"/>
                <a:cs typeface="Lucida Grande" charset="0"/>
                <a:sym typeface="Gurmukhi MT" charset="0"/>
              </a:rPr>
              <a:t>Esther Becomes Queen (chap. 1-2:18)</a:t>
            </a:r>
          </a:p>
        </p:txBody>
      </p:sp>
      <p:sp>
        <p:nvSpPr>
          <p:cNvPr id="10"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mc:AlternateContent xmlns:mc="http://schemas.openxmlformats.org/markup-compatibility/2006">
    <mc:Choice xmlns:p14="http://schemas.microsoft.com/office/powerpoint/2010/main" Requires="p14">
      <p:transition spd="med">
        <p14:flip dir="l"/>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Effect transition="in" filter="wipe(left)">
                                      <p:cBhvr>
                                        <p:cTn id="7" dur="500"/>
                                        <p:tgtEl>
                                          <p:spTgt spid="174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412">
                                            <p:txEl>
                                              <p:pRg st="1" end="1"/>
                                            </p:txEl>
                                          </p:spTgt>
                                        </p:tgtEl>
                                        <p:attrNameLst>
                                          <p:attrName>style.visibility</p:attrName>
                                        </p:attrNameLst>
                                      </p:cBhvr>
                                      <p:to>
                                        <p:strVal val="visible"/>
                                      </p:to>
                                    </p:set>
                                    <p:animEffect transition="in" filter="wipe(left)">
                                      <p:cBhvr>
                                        <p:cTn id="12" dur="500"/>
                                        <p:tgtEl>
                                          <p:spTgt spid="1741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412">
                                            <p:txEl>
                                              <p:pRg st="2" end="2"/>
                                            </p:txEl>
                                          </p:spTgt>
                                        </p:tgtEl>
                                        <p:attrNameLst>
                                          <p:attrName>style.visibility</p:attrName>
                                        </p:attrNameLst>
                                      </p:cBhvr>
                                      <p:to>
                                        <p:strVal val="visible"/>
                                      </p:to>
                                    </p:set>
                                    <p:animEffect transition="in" filter="wipe(left)">
                                      <p:cBhvr>
                                        <p:cTn id="17" dur="500"/>
                                        <p:tgtEl>
                                          <p:spTgt spid="1741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412">
                                            <p:txEl>
                                              <p:pRg st="3" end="3"/>
                                            </p:txEl>
                                          </p:spTgt>
                                        </p:tgtEl>
                                        <p:attrNameLst>
                                          <p:attrName>style.visibility</p:attrName>
                                        </p:attrNameLst>
                                      </p:cBhvr>
                                      <p:to>
                                        <p:strVal val="visible"/>
                                      </p:to>
                                    </p:set>
                                    <p:animEffect transition="in" filter="wipe(left)">
                                      <p:cBhvr>
                                        <p:cTn id="22" dur="500"/>
                                        <p:tgtEl>
                                          <p:spTgt spid="1741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412">
                                            <p:txEl>
                                              <p:pRg st="4" end="4"/>
                                            </p:txEl>
                                          </p:spTgt>
                                        </p:tgtEl>
                                        <p:attrNameLst>
                                          <p:attrName>style.visibility</p:attrName>
                                        </p:attrNameLst>
                                      </p:cBhvr>
                                      <p:to>
                                        <p:strVal val="visible"/>
                                      </p:to>
                                    </p:set>
                                    <p:animEffect transition="in" filter="wipe(left)">
                                      <p:cBhvr>
                                        <p:cTn id="27" dur="500"/>
                                        <p:tgtEl>
                                          <p:spTgt spid="174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8E75F683-E16D-BA45-8B97-E3D1A27C14E0}" type="slidenum">
              <a:rPr lang="en-US"/>
              <a:pPr/>
              <a:t>7</a:t>
            </a:fld>
            <a:endParaRPr lang="en-US"/>
          </a:p>
        </p:txBody>
      </p:sp>
      <p:pic>
        <p:nvPicPr>
          <p:cNvPr id="18433"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8434" name="Rectangle 2"/>
          <p:cNvSpPr>
            <a:spLocks noChangeArrowheads="1"/>
          </p:cNvSpPr>
          <p:nvPr>
            <p:ph type="title"/>
          </p:nvPr>
        </p:nvSpPr>
        <p:spPr>
          <a:ln/>
        </p:spPr>
        <p:txBody>
          <a:bodyPr/>
          <a:lstStyle/>
          <a:p>
            <a:endParaRPr lang="en-US"/>
          </a:p>
        </p:txBody>
      </p:sp>
      <p:sp>
        <p:nvSpPr>
          <p:cNvPr id="18435" name="Text Box 3"/>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A762BCAA-F860-CF40-9D62-75382FD9D629}" type="slidenum">
              <a:rPr lang="en-US" sz="3400">
                <a:effectLst>
                  <a:outerShdw blurRad="38100" dist="38100" dir="2700000" algn="tl">
                    <a:srgbClr val="000000"/>
                  </a:outerShdw>
                </a:effectLst>
                <a:latin typeface="Constantia" charset="0"/>
                <a:cs typeface="Constantia" charset="0"/>
                <a:sym typeface="Constantia" charset="0"/>
              </a:rPr>
              <a:pPr algn="r"/>
              <a:t>7</a:t>
            </a:fld>
            <a:endParaRPr lang="en-US" sz="3400">
              <a:effectLst>
                <a:outerShdw blurRad="38100" dist="38100" dir="2700000" algn="tl">
                  <a:srgbClr val="000000"/>
                </a:outerShdw>
              </a:effectLst>
              <a:latin typeface="Constantia" charset="0"/>
              <a:cs typeface="Constantia" charset="0"/>
              <a:sym typeface="Constantia" charset="0"/>
            </a:endParaRPr>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3187700"/>
            <a:ext cx="70231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843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 y="-952500"/>
            <a:ext cx="13131800" cy="1127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nvGrpSpPr>
          <p:cNvPr id="18440" name="Group 8"/>
          <p:cNvGrpSpPr>
            <a:grpSpLocks/>
          </p:cNvGrpSpPr>
          <p:nvPr/>
        </p:nvGrpSpPr>
        <p:grpSpPr bwMode="auto">
          <a:xfrm>
            <a:off x="5389563" y="6692900"/>
            <a:ext cx="7556500" cy="2921000"/>
            <a:chOff x="0" y="0"/>
            <a:chExt cx="4760" cy="1840"/>
          </a:xfrm>
        </p:grpSpPr>
        <p:sp>
          <p:nvSpPr>
            <p:cNvPr id="18438" name="Rectangle 6"/>
            <p:cNvSpPr>
              <a:spLocks/>
            </p:cNvSpPr>
            <p:nvPr/>
          </p:nvSpPr>
          <p:spPr bwMode="auto">
            <a:xfrm>
              <a:off x="32" y="32"/>
              <a:ext cx="4696" cy="1776"/>
            </a:xfrm>
            <a:prstGeom prst="rect">
              <a:avLst/>
            </a:prstGeom>
            <a:gradFill rotWithShape="0">
              <a:gsLst>
                <a:gs pos="0">
                  <a:srgbClr val="FF8000">
                    <a:alpha val="50000"/>
                  </a:srgbClr>
                </a:gs>
                <a:gs pos="100000">
                  <a:srgbClr val="191919">
                    <a:alpha val="54999"/>
                  </a:srgbClr>
                </a:gs>
              </a:gsLst>
              <a:lin ang="5400000" scaled="1"/>
            </a:gra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500"/>
                </a:spcBef>
              </a:pPr>
              <a:r>
                <a:rPr lang="en-US" sz="3600">
                  <a:solidFill>
                    <a:schemeClr val="tx1"/>
                  </a:solidFill>
                  <a:effectLst>
                    <a:outerShdw blurRad="38100" dist="38100" dir="2700000" algn="tl">
                      <a:srgbClr val="000000"/>
                    </a:outerShdw>
                  </a:effectLst>
                  <a:latin typeface="Times New Roman Bold" charset="0"/>
                  <a:ea typeface="ＭＳ Ｐゴシック" charset="0"/>
                  <a:cs typeface="Times New Roman Bold" charset="0"/>
                  <a:sym typeface="Times New Roman Bold" charset="0"/>
                </a:rPr>
                <a:t>Esther 2:16 (NKJV) </a:t>
              </a:r>
              <a:r>
                <a:rPr lang="en-US" sz="3600">
                  <a:solidFill>
                    <a:schemeClr val="tx1"/>
                  </a:solidFill>
                  <a:effectLst>
                    <a:outerShdw blurRad="38100" dist="38100" dir="2700000" algn="tl">
                      <a:srgbClr val="000000"/>
                    </a:outerShdw>
                  </a:effectLst>
                  <a:latin typeface="Times New Roman" charset="0"/>
                  <a:ea typeface="ヒラギノ明朝 ProN W3" charset="0"/>
                  <a:cs typeface="ヒラギノ明朝 ProN W3" charset="0"/>
                  <a:sym typeface="Times New Roman" charset="0"/>
                </a:rPr>
                <a:t/>
              </a:r>
              <a:br>
                <a:rPr lang="en-US" sz="3600">
                  <a:solidFill>
                    <a:schemeClr val="tx1"/>
                  </a:solidFill>
                  <a:effectLst>
                    <a:outerShdw blurRad="38100" dist="38100" dir="2700000" algn="tl">
                      <a:srgbClr val="000000"/>
                    </a:outerShdw>
                  </a:effectLst>
                  <a:latin typeface="Times New Roman" charset="0"/>
                  <a:ea typeface="ヒラギノ明朝 ProN W3" charset="0"/>
                  <a:cs typeface="ヒラギノ明朝 ProN W3" charset="0"/>
                  <a:sym typeface="Times New Roman" charset="0"/>
                </a:rPr>
              </a:br>
              <a:r>
                <a:rPr lang="en-US" sz="36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16 </a:t>
              </a:r>
              <a:r>
                <a:rPr lang="en-US" sz="36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So Esther was taken to King Ahasuerus, into his royal palace, in the tenth month, which </a:t>
              </a:r>
              <a:r>
                <a:rPr lang="en-US" sz="3600">
                  <a:solidFill>
                    <a:schemeClr val="tx1"/>
                  </a:solidFill>
                  <a:effectLst>
                    <a:outerShdw blurRad="38100" dist="38100" dir="2700000" algn="tl">
                      <a:srgbClr val="000000"/>
                    </a:outerShdw>
                  </a:effectLst>
                  <a:latin typeface="Times New Roman Italic" charset="0"/>
                  <a:ea typeface="ＭＳ Ｐゴシック" charset="0"/>
                  <a:cs typeface="Times New Roman Italic" charset="0"/>
                  <a:sym typeface="Times New Roman Italic" charset="0"/>
                </a:rPr>
                <a:t>is</a:t>
              </a:r>
              <a:r>
                <a:rPr lang="en-US" sz="36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 the month of Tebeth, in the seventh year of his reign. </a:t>
              </a:r>
              <a:br>
                <a:rPr lang="en-US" sz="36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br>
              <a:endParaRPr lang="en-US" sz="36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endParaRPr>
            </a:p>
          </p:txBody>
        </p:sp>
        <p:pic>
          <p:nvPicPr>
            <p:cNvPr id="18439"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760" cy="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Ovr>
    <a:masterClrMapping/>
  </p:clrMapOvr>
  <p:transition xmlns:p14="http://schemas.microsoft.com/office/powerpoint/2010/main" spd="med">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43BE1160-EDAA-AA46-9973-284C0D309B37}" type="slidenum">
              <a:rPr lang="en-US"/>
              <a:pPr/>
              <a:t>8</a:t>
            </a:fld>
            <a:endParaRPr lang="en-US"/>
          </a:p>
        </p:txBody>
      </p:sp>
      <p:pic>
        <p:nvPicPr>
          <p:cNvPr id="19457"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9458" name="Picture 2"/>
          <p:cNvPicPr>
            <a:picLocks noChangeArrowheads="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a:off x="3419475" y="3073400"/>
            <a:ext cx="9563100" cy="6667500"/>
          </a:xfrm>
          <a:prstGeom prst="rect">
            <a:avLst/>
          </a:prstGeom>
          <a:noFill/>
          <a:ln>
            <a:noFill/>
          </a:ln>
          <a:extLst>
            <a:ext uri="{909E8E84-426E-40dd-AFC4-6F175D3DCCD1}">
              <a14:hiddenFill xmlns:a14="http://schemas.microsoft.com/office/drawing/2010/main">
                <a:solidFill>
                  <a:srgbClr val="FFFFFF">
                    <a:alpha val="56000"/>
                  </a:srgbClr>
                </a:solidFill>
              </a14:hiddenFill>
            </a:ext>
            <a:ext uri="{91240B29-F687-4f45-9708-019B960494DF}">
              <a14:hiddenLine xmlns:a14="http://schemas.microsoft.com/office/drawing/2010/main" w="12700" cap="flat">
                <a:solidFill>
                  <a:srgbClr val="000000">
                    <a:alpha val="56000"/>
                  </a:srgbClr>
                </a:solidFill>
                <a:miter lim="800000"/>
                <a:headEnd/>
                <a:tailEnd/>
              </a14:hiddenLine>
            </a:ext>
          </a:extLst>
        </p:spPr>
      </p:pic>
      <p:sp>
        <p:nvSpPr>
          <p:cNvPr id="19459" name="Text Box 3"/>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C381C722-15F9-C44C-A654-ED21DA324D1F}" type="slidenum">
              <a:rPr lang="en-US" sz="3400">
                <a:effectLst>
                  <a:outerShdw blurRad="38100" dist="38100" dir="2700000" algn="tl">
                    <a:srgbClr val="000000"/>
                  </a:outerShdw>
                </a:effectLst>
                <a:latin typeface="Constantia" charset="0"/>
                <a:cs typeface="Constantia" charset="0"/>
                <a:sym typeface="Constantia" charset="0"/>
              </a:rPr>
              <a:pPr algn="r"/>
              <a:t>8</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19460" name="Rectangle 4"/>
          <p:cNvSpPr>
            <a:spLocks/>
          </p:cNvSpPr>
          <p:nvPr/>
        </p:nvSpPr>
        <p:spPr bwMode="auto">
          <a:xfrm>
            <a:off x="3962400" y="3556000"/>
            <a:ext cx="8470900" cy="58928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98500" indent="-698500" algn="l">
              <a:spcBef>
                <a:spcPts val="1200"/>
              </a:spcBef>
              <a:buClr>
                <a:srgbClr val="804000"/>
              </a:buClr>
              <a:buSzPct val="125000"/>
              <a:buFont typeface="Zapf Dingbats" charset="0"/>
              <a:buChar char="✦"/>
            </a:pPr>
            <a:r>
              <a:rPr lang="en-US" sz="3200" dirty="0">
                <a:latin typeface="Constantia" charset="0"/>
                <a:ea typeface="ＭＳ Ｐゴシック" charset="0"/>
                <a:cs typeface="Constantia" charset="0"/>
                <a:sym typeface="Constantia" charset="0"/>
              </a:rPr>
              <a:t>Mordecai sat inside the king</a:t>
            </a:r>
            <a:r>
              <a:rPr lang="ja-JP" altLang="en-US" sz="3200" dirty="0">
                <a:latin typeface="Arial"/>
                <a:ea typeface="ＭＳ Ｐゴシック" charset="0"/>
                <a:cs typeface="Constantia" charset="0"/>
                <a:sym typeface="Constantia" charset="0"/>
              </a:rPr>
              <a:t>’</a:t>
            </a:r>
            <a:r>
              <a:rPr lang="en-US" sz="3200" dirty="0">
                <a:latin typeface="Constantia" charset="0"/>
                <a:ea typeface="ＭＳ Ｐゴシック" charset="0"/>
                <a:cs typeface="Constantia" charset="0"/>
                <a:sym typeface="Constantia" charset="0"/>
              </a:rPr>
              <a:t>s gate learned of a plot by </a:t>
            </a:r>
            <a:r>
              <a:rPr lang="en-US" sz="3200" dirty="0" err="1">
                <a:latin typeface="Constantia" charset="0"/>
                <a:ea typeface="ＭＳ Ｐゴシック" charset="0"/>
                <a:cs typeface="Constantia" charset="0"/>
                <a:sym typeface="Constantia" charset="0"/>
              </a:rPr>
              <a:t>Bigthana</a:t>
            </a:r>
            <a:r>
              <a:rPr lang="en-US" sz="3200" dirty="0">
                <a:latin typeface="Constantia" charset="0"/>
                <a:ea typeface="ＭＳ Ｐゴシック" charset="0"/>
                <a:cs typeface="Constantia" charset="0"/>
                <a:sym typeface="Constantia" charset="0"/>
              </a:rPr>
              <a:t> and </a:t>
            </a:r>
            <a:r>
              <a:rPr lang="en-US" sz="3200" dirty="0" err="1">
                <a:latin typeface="Constantia" charset="0"/>
                <a:ea typeface="ＭＳ Ｐゴシック" charset="0"/>
                <a:cs typeface="Constantia" charset="0"/>
                <a:sym typeface="Constantia" charset="0"/>
              </a:rPr>
              <a:t>Teresh</a:t>
            </a:r>
            <a:r>
              <a:rPr lang="en-US" sz="3200" dirty="0">
                <a:latin typeface="Constantia" charset="0"/>
                <a:ea typeface="ＭＳ Ｐゴシック" charset="0"/>
                <a:cs typeface="Constantia" charset="0"/>
                <a:sym typeface="Constantia" charset="0"/>
              </a:rPr>
              <a:t>, royal guards, to assassinate the king -(2:19-21) </a:t>
            </a:r>
          </a:p>
          <a:p>
            <a:pPr marL="698500" indent="-698500" algn="l">
              <a:spcBef>
                <a:spcPts val="1200"/>
              </a:spcBef>
              <a:buClr>
                <a:srgbClr val="804000"/>
              </a:buClr>
              <a:buSzPct val="125000"/>
              <a:buFont typeface="Zapf Dingbats" charset="0"/>
              <a:buChar char="✦"/>
            </a:pPr>
            <a:r>
              <a:rPr lang="en-US" sz="3200" dirty="0">
                <a:latin typeface="Constantia" charset="0"/>
                <a:ea typeface="ＭＳ Ｐゴシック" charset="0"/>
                <a:cs typeface="Constantia" charset="0"/>
                <a:sym typeface="Constantia" charset="0"/>
              </a:rPr>
              <a:t>Mordecai told Queen Esther, who reported this to the king &amp; gave credit to Mordecai for uncovering the scheme - (2:22)</a:t>
            </a:r>
          </a:p>
          <a:p>
            <a:pPr marL="698500" indent="-698500" algn="l">
              <a:spcBef>
                <a:spcPts val="1200"/>
              </a:spcBef>
              <a:buClr>
                <a:srgbClr val="804000"/>
              </a:buClr>
              <a:buSzPct val="125000"/>
              <a:buFont typeface="Zapf Dingbats" charset="0"/>
              <a:buChar char="✦"/>
            </a:pPr>
            <a:r>
              <a:rPr lang="en-US" sz="3200" dirty="0">
                <a:latin typeface="Constantia" charset="0"/>
                <a:ea typeface="ＭＳ Ｐゴシック" charset="0"/>
                <a:cs typeface="Constantia" charset="0"/>
                <a:sym typeface="Constantia" charset="0"/>
              </a:rPr>
              <a:t>The two men were hanged on a gallows (</a:t>
            </a:r>
            <a:r>
              <a:rPr lang="en-US" sz="3200" dirty="0">
                <a:latin typeface="Constantia Italic" charset="0"/>
                <a:ea typeface="ＭＳ Ｐゴシック" charset="0"/>
                <a:cs typeface="Constantia Italic" charset="0"/>
                <a:sym typeface="Constantia Italic" charset="0"/>
              </a:rPr>
              <a:t>or </a:t>
            </a:r>
            <a:r>
              <a:rPr lang="ja-JP" altLang="en-US" sz="3200" dirty="0">
                <a:latin typeface="Arial"/>
                <a:ea typeface="ＭＳ Ｐゴシック" charset="0"/>
                <a:cs typeface="Constantia Italic" charset="0"/>
                <a:sym typeface="Constantia Italic" charset="0"/>
              </a:rPr>
              <a:t>“</a:t>
            </a:r>
            <a:r>
              <a:rPr lang="en-US" sz="3200" dirty="0">
                <a:latin typeface="Constantia Italic" charset="0"/>
                <a:ea typeface="ＭＳ Ｐゴシック" charset="0"/>
                <a:cs typeface="Constantia Italic" charset="0"/>
                <a:sym typeface="Constantia Italic" charset="0"/>
              </a:rPr>
              <a:t>tree,</a:t>
            </a:r>
            <a:r>
              <a:rPr lang="ja-JP" altLang="en-US" sz="3200" dirty="0">
                <a:latin typeface="Arial"/>
                <a:ea typeface="ＭＳ Ｐゴシック" charset="0"/>
                <a:cs typeface="Constantia Italic" charset="0"/>
                <a:sym typeface="Constantia Italic" charset="0"/>
              </a:rPr>
              <a:t>”</a:t>
            </a:r>
            <a:r>
              <a:rPr lang="en-US" sz="3200" dirty="0">
                <a:latin typeface="Constantia Italic" charset="0"/>
                <a:ea typeface="ＭＳ Ｐゴシック" charset="0"/>
                <a:cs typeface="Constantia Italic" charset="0"/>
                <a:sym typeface="Constantia Italic" charset="0"/>
              </a:rPr>
              <a:t> </a:t>
            </a:r>
            <a:r>
              <a:rPr lang="en-US" sz="3200" dirty="0" err="1">
                <a:latin typeface="Constantia Italic" charset="0"/>
                <a:ea typeface="ＭＳ Ｐゴシック" charset="0"/>
                <a:cs typeface="Constantia Italic" charset="0"/>
                <a:sym typeface="Constantia Italic" charset="0"/>
              </a:rPr>
              <a:t>kjv</a:t>
            </a:r>
            <a:r>
              <a:rPr lang="en-US" sz="3200" dirty="0">
                <a:latin typeface="Constantia Italic" charset="0"/>
                <a:ea typeface="ＭＳ Ｐゴシック" charset="0"/>
                <a:cs typeface="Constantia Italic" charset="0"/>
                <a:sym typeface="Constantia Italic" charset="0"/>
              </a:rPr>
              <a:t>, </a:t>
            </a:r>
            <a:r>
              <a:rPr lang="ja-JP" altLang="en-US" sz="3200" dirty="0">
                <a:latin typeface="Arial"/>
                <a:ea typeface="ＭＳ Ｐゴシック" charset="0"/>
                <a:cs typeface="Constantia Italic" charset="0"/>
                <a:sym typeface="Constantia Italic" charset="0"/>
              </a:rPr>
              <a:t>“</a:t>
            </a:r>
            <a:r>
              <a:rPr lang="en-US" sz="3200" dirty="0">
                <a:latin typeface="Constantia Italic" charset="0"/>
                <a:ea typeface="ＭＳ Ｐゴシック" charset="0"/>
                <a:cs typeface="Constantia Italic" charset="0"/>
                <a:sym typeface="Constantia Italic" charset="0"/>
              </a:rPr>
              <a:t>/ post,</a:t>
            </a:r>
            <a:r>
              <a:rPr lang="ja-JP" altLang="en-US" sz="3200" dirty="0">
                <a:latin typeface="Arial"/>
                <a:ea typeface="ＭＳ Ｐゴシック" charset="0"/>
                <a:cs typeface="Constantia Italic" charset="0"/>
                <a:sym typeface="Constantia Italic" charset="0"/>
              </a:rPr>
              <a:t>”</a:t>
            </a:r>
            <a:r>
              <a:rPr lang="en-US" sz="3200" dirty="0">
                <a:latin typeface="Constantia Italic" charset="0"/>
                <a:ea typeface="ＭＳ Ｐゴシック" charset="0"/>
                <a:cs typeface="Constantia Italic" charset="0"/>
                <a:sym typeface="Constantia Italic" charset="0"/>
              </a:rPr>
              <a:t> </a:t>
            </a:r>
            <a:r>
              <a:rPr lang="en-US" sz="3200" dirty="0" err="1">
                <a:latin typeface="Constantia Italic" charset="0"/>
                <a:ea typeface="ＭＳ Ｐゴシック" charset="0"/>
                <a:cs typeface="Constantia Italic" charset="0"/>
                <a:sym typeface="Constantia Italic" charset="0"/>
              </a:rPr>
              <a:t>niv</a:t>
            </a:r>
            <a:r>
              <a:rPr lang="en-US" sz="3200" dirty="0">
                <a:latin typeface="Constantia Italic" charset="0"/>
                <a:ea typeface="ＭＳ Ｐゴシック" charset="0"/>
                <a:cs typeface="Constantia Italic" charset="0"/>
                <a:sym typeface="Constantia Italic" charset="0"/>
              </a:rPr>
              <a:t> </a:t>
            </a:r>
            <a:r>
              <a:rPr lang="en-US" sz="3200" dirty="0" err="1">
                <a:latin typeface="Constantia Italic" charset="0"/>
                <a:ea typeface="ＭＳ Ｐゴシック" charset="0"/>
                <a:cs typeface="Constantia Italic" charset="0"/>
                <a:sym typeface="Constantia Italic" charset="0"/>
              </a:rPr>
              <a:t>marg</a:t>
            </a:r>
            <a:r>
              <a:rPr lang="en-US" sz="3200" dirty="0">
                <a:latin typeface="Constantia" charset="0"/>
                <a:ea typeface="ＭＳ Ｐゴシック" charset="0"/>
                <a:cs typeface="Constantia" charset="0"/>
                <a:sym typeface="Constantia" charset="0"/>
              </a:rPr>
              <a:t>). (2:23)</a:t>
            </a:r>
          </a:p>
          <a:p>
            <a:pPr marL="698500" indent="-698500" algn="l">
              <a:spcBef>
                <a:spcPts val="1200"/>
              </a:spcBef>
              <a:buClr>
                <a:srgbClr val="804000"/>
              </a:buClr>
              <a:buSzPct val="125000"/>
              <a:buFont typeface="Zapf Dingbats" charset="0"/>
              <a:buChar char="✦"/>
            </a:pPr>
            <a:r>
              <a:rPr lang="en-US" sz="3200" dirty="0">
                <a:latin typeface="Constantia" charset="0"/>
                <a:ea typeface="ＭＳ Ｐゴシック" charset="0"/>
                <a:cs typeface="Constantia" charset="0"/>
                <a:sym typeface="Constantia" charset="0"/>
              </a:rPr>
              <a:t>A record of Mordecai discovering this assassination attempt was written in the official royal record (2:23; cf. </a:t>
            </a:r>
            <a:r>
              <a:rPr lang="en-US" sz="3200" dirty="0" err="1">
                <a:latin typeface="Constantia" charset="0"/>
                <a:ea typeface="ＭＳ Ｐゴシック" charset="0"/>
                <a:cs typeface="Constantia" charset="0"/>
                <a:sym typeface="Constantia" charset="0"/>
              </a:rPr>
              <a:t>Es</a:t>
            </a:r>
            <a:r>
              <a:rPr lang="en-US" sz="3200" dirty="0">
                <a:latin typeface="Constantia" charset="0"/>
                <a:ea typeface="ＭＳ Ｐゴシック" charset="0"/>
                <a:cs typeface="Constantia" charset="0"/>
                <a:sym typeface="Constantia" charset="0"/>
              </a:rPr>
              <a:t>. 6:1-2).</a:t>
            </a:r>
          </a:p>
        </p:txBody>
      </p:sp>
      <p:sp>
        <p:nvSpPr>
          <p:cNvPr id="19462" name="Rectangle 6"/>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sp>
        <p:nvSpPr>
          <p:cNvPr id="19463" name="AutoShape 7"/>
          <p:cNvSpPr>
            <a:spLocks/>
          </p:cNvSpPr>
          <p:nvPr/>
        </p:nvSpPr>
        <p:spPr bwMode="auto">
          <a:xfrm>
            <a:off x="711200" y="1981200"/>
            <a:ext cx="11582400" cy="1270000"/>
          </a:xfrm>
          <a:prstGeom prst="roundRect">
            <a:avLst>
              <a:gd name="adj" fmla="val 34523"/>
            </a:avLst>
          </a:prstGeom>
          <a:gradFill rotWithShape="0">
            <a:gsLst>
              <a:gs pos="0">
                <a:srgbClr val="FF8000">
                  <a:alpha val="50000"/>
                </a:srgbClr>
              </a:gs>
              <a:gs pos="100000">
                <a:srgbClr val="191919">
                  <a:alpha val="54999"/>
                </a:srgbClr>
              </a:gs>
            </a:gsLst>
            <a:lin ang="5400000" scaled="1"/>
          </a:gradFill>
          <a:ln w="25400" cap="flat">
            <a:solidFill>
              <a:srgbClr val="000000"/>
            </a:solidFill>
            <a:prstDash val="solid"/>
            <a:miter lim="800000"/>
            <a:headEnd type="none" w="med" len="med"/>
            <a:tailEnd type="none" w="med" len="med"/>
          </a:ln>
        </p:spPr>
        <p:txBody>
          <a:bodyPr lIns="0" tIns="0" rIns="0" bIns="0" anchor="ctr"/>
          <a:lstStyle/>
          <a:p>
            <a:r>
              <a:rPr lang="en-US" sz="5400" dirty="0">
                <a:solidFill>
                  <a:schemeClr val="tx1"/>
                </a:solidFill>
                <a:effectLst>
                  <a:outerShdw blurRad="38100" dist="38100" dir="2700000" algn="tl">
                    <a:srgbClr val="000000"/>
                  </a:outerShdw>
                </a:effectLst>
                <a:latin typeface="Gurmukhi MT" charset="0"/>
                <a:ea typeface="ＭＳ Ｐゴシック" charset="0"/>
                <a:cs typeface="Lucida Grande" charset="0"/>
                <a:sym typeface="Gurmukhi MT" charset="0"/>
              </a:rPr>
              <a:t>King Saved by Mordecai (2:21-23)</a:t>
            </a:r>
          </a:p>
        </p:txBody>
      </p:sp>
      <p:sp>
        <p:nvSpPr>
          <p:cNvPr id="10"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mc:AlternateContent xmlns:mc="http://schemas.openxmlformats.org/markup-compatibility/2006">
    <mc:Choice xmlns:p14="http://schemas.microsoft.com/office/powerpoint/2010/main" Requires="p14">
      <p:transition spd="med">
        <p14:flip dir="r"/>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1946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1946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1946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8" presetClass="entr" presetSubtype="0" fill="hold" grpId="0" nodeType="clickEffect">
                                  <p:stCondLst>
                                    <p:cond delay="0"/>
                                  </p:stCondLst>
                                  <p:childTnLst>
                                    <p:set>
                                      <p:cBhvr>
                                        <p:cTn id="18" dur="1" fill="hold">
                                          <p:stCondLst>
                                            <p:cond delay="499"/>
                                          </p:stCondLst>
                                        </p:cTn>
                                        <p:tgtEl>
                                          <p:spTgt spid="1946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7680FD89-A8EE-8949-B666-2C7E37EA713E}" type="slidenum">
              <a:rPr lang="en-US"/>
              <a:pPr/>
              <a:t>9</a:t>
            </a:fld>
            <a:endParaRPr lang="en-US"/>
          </a:p>
        </p:txBody>
      </p:sp>
      <p:pic>
        <p:nvPicPr>
          <p:cNvPr id="20481" name="Picture 1"/>
          <p:cNvPicPr>
            <a:picLocks noChangeAspect="1" noChangeArrowheads="1"/>
          </p:cNvPicPr>
          <p:nvPr/>
        </p:nvPicPr>
        <p:blipFill>
          <a:blip r:embed="rId2">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0482" name="Text Box 2"/>
          <p:cNvSpPr txBox="1">
            <a:spLocks noChangeArrowheads="1"/>
          </p:cNvSpPr>
          <p:nvPr/>
        </p:nvSpPr>
        <p:spPr bwMode="auto">
          <a:xfrm>
            <a:off x="12446000" y="215900"/>
            <a:ext cx="379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C452E7B6-D144-C343-9F03-595AA4C4A377}" type="slidenum">
              <a:rPr lang="en-US" sz="3400">
                <a:effectLst>
                  <a:outerShdw blurRad="38100" dist="38100" dir="2700000" algn="tl">
                    <a:srgbClr val="000000"/>
                  </a:outerShdw>
                </a:effectLst>
                <a:latin typeface="Constantia" charset="0"/>
                <a:cs typeface="Constantia" charset="0"/>
                <a:sym typeface="Constantia" charset="0"/>
              </a:rPr>
              <a:pPr algn="r"/>
              <a:t>9</a:t>
            </a:fld>
            <a:endParaRPr lang="en-US" sz="3400">
              <a:effectLst>
                <a:outerShdw blurRad="38100" dist="38100" dir="2700000" algn="tl">
                  <a:srgbClr val="000000"/>
                </a:outerShdw>
              </a:effectLst>
              <a:latin typeface="Constantia" charset="0"/>
              <a:cs typeface="Constantia" charset="0"/>
              <a:sym typeface="Constantia" charset="0"/>
            </a:endParaRPr>
          </a:p>
        </p:txBody>
      </p:sp>
      <p:sp>
        <p:nvSpPr>
          <p:cNvPr id="20484" name="Rectangle 4"/>
          <p:cNvSpPr>
            <a:spLocks/>
          </p:cNvSpPr>
          <p:nvPr/>
        </p:nvSpPr>
        <p:spPr bwMode="auto">
          <a:xfrm>
            <a:off x="152400" y="127000"/>
            <a:ext cx="9156700" cy="48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a:r>
              <a:rPr lang="en-US" sz="3200">
                <a:solidFill>
                  <a:srgbClr val="FFEFCB"/>
                </a:solidFill>
                <a:effectLst>
                  <a:outerShdw blurRad="38100" dist="38100" dir="2700000" algn="tl">
                    <a:srgbClr val="FFFFFF"/>
                  </a:outerShdw>
                </a:effectLst>
                <a:latin typeface="Constantia" charset="0"/>
                <a:ea typeface="ＭＳ Ｐゴシック" charset="0"/>
                <a:cs typeface="Constantia" charset="0"/>
                <a:sym typeface="Constantia" charset="0"/>
              </a:rPr>
              <a:t>Lessons From The Book of Esther</a:t>
            </a:r>
          </a:p>
        </p:txBody>
      </p:sp>
      <p:pic>
        <p:nvPicPr>
          <p:cNvPr id="20485" name="Picture 5"/>
          <p:cNvPicPr>
            <a:picLocks noChangeArrowheads="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a:off x="3419475" y="3073400"/>
            <a:ext cx="9563100" cy="6667500"/>
          </a:xfrm>
          <a:prstGeom prst="rect">
            <a:avLst/>
          </a:prstGeom>
          <a:noFill/>
          <a:ln>
            <a:noFill/>
          </a:ln>
          <a:extLst>
            <a:ext uri="{909E8E84-426E-40dd-AFC4-6F175D3DCCD1}">
              <a14:hiddenFill xmlns:a14="http://schemas.microsoft.com/office/drawing/2010/main">
                <a:solidFill>
                  <a:srgbClr val="FFFFFF">
                    <a:alpha val="56000"/>
                  </a:srgbClr>
                </a:solidFill>
              </a14:hiddenFill>
            </a:ext>
            <a:ext uri="{91240B29-F687-4f45-9708-019B960494DF}">
              <a14:hiddenLine xmlns:a14="http://schemas.microsoft.com/office/drawing/2010/main" w="12700" cap="flat">
                <a:solidFill>
                  <a:srgbClr val="000000">
                    <a:alpha val="56000"/>
                  </a:srgbClr>
                </a:solidFill>
                <a:miter lim="800000"/>
                <a:headEnd/>
                <a:tailEnd/>
              </a14:hiddenLine>
            </a:ext>
          </a:extLst>
        </p:spPr>
      </p:pic>
      <p:sp>
        <p:nvSpPr>
          <p:cNvPr id="20486" name="Rectangle 6"/>
          <p:cNvSpPr>
            <a:spLocks/>
          </p:cNvSpPr>
          <p:nvPr/>
        </p:nvSpPr>
        <p:spPr bwMode="auto">
          <a:xfrm>
            <a:off x="3962400" y="3556000"/>
            <a:ext cx="8470900" cy="57404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98500" indent="-698500" algn="l">
              <a:spcBef>
                <a:spcPts val="1200"/>
              </a:spcBef>
              <a:buClr>
                <a:srgbClr val="804000"/>
              </a:buClr>
              <a:buSzPct val="125000"/>
              <a:buFont typeface="Zapf Dingbats" charset="0"/>
              <a:buChar char="✦"/>
            </a:pPr>
            <a:r>
              <a:rPr lang="en-US" sz="3200" dirty="0" err="1">
                <a:latin typeface="Constantia" charset="0"/>
                <a:ea typeface="ＭＳ Ｐゴシック" charset="0"/>
                <a:cs typeface="Constantia" charset="0"/>
                <a:sym typeface="Constantia" charset="0"/>
              </a:rPr>
              <a:t>Ahasuerus</a:t>
            </a:r>
            <a:r>
              <a:rPr lang="en-US" sz="3200" dirty="0">
                <a:latin typeface="Constantia" charset="0"/>
                <a:ea typeface="ＭＳ Ｐゴシック" charset="0"/>
                <a:cs typeface="Constantia" charset="0"/>
                <a:sym typeface="Constantia" charset="0"/>
              </a:rPr>
              <a:t> made Haman second in command—all were to bow and pay him homage, but Mordecai refused. - (3:1,2</a:t>
            </a:r>
            <a:r>
              <a:rPr lang="en-US" sz="3200" dirty="0" smtClean="0">
                <a:latin typeface="Constantia" charset="0"/>
                <a:ea typeface="ＭＳ Ｐゴシック" charset="0"/>
                <a:cs typeface="Constantia" charset="0"/>
                <a:sym typeface="Constantia" charset="0"/>
              </a:rPr>
              <a:t>)</a:t>
            </a:r>
          </a:p>
          <a:p>
            <a:pPr marL="698500" indent="-698500" algn="l">
              <a:spcBef>
                <a:spcPts val="1200"/>
              </a:spcBef>
              <a:buClr>
                <a:srgbClr val="804000"/>
              </a:buClr>
              <a:buSzPct val="125000"/>
              <a:buFont typeface="Zapf Dingbats" charset="0"/>
              <a:buChar char="✦"/>
            </a:pPr>
            <a:r>
              <a:rPr lang="en-US" sz="3200" dirty="0" smtClean="0">
                <a:latin typeface="Constantia" charset="0"/>
                <a:ea typeface="ＭＳ Ｐゴシック" charset="0"/>
                <a:cs typeface="Constantia" charset="0"/>
                <a:sym typeface="Constantia" charset="0"/>
              </a:rPr>
              <a:t>Haman </a:t>
            </a:r>
            <a:r>
              <a:rPr lang="en-US" sz="3200" dirty="0">
                <a:latin typeface="Constantia" charset="0"/>
                <a:ea typeface="ＭＳ Ｐゴシック" charset="0"/>
                <a:cs typeface="Constantia" charset="0"/>
                <a:sym typeface="Constantia" charset="0"/>
              </a:rPr>
              <a:t>became so angry, he determined to destroy all the Jews in the king</a:t>
            </a:r>
            <a:r>
              <a:rPr lang="ja-JP" altLang="en-US" sz="3200" dirty="0">
                <a:latin typeface="Arial"/>
                <a:ea typeface="ＭＳ Ｐゴシック" charset="0"/>
                <a:cs typeface="Constantia" charset="0"/>
                <a:sym typeface="Constantia" charset="0"/>
              </a:rPr>
              <a:t>’</a:t>
            </a:r>
            <a:r>
              <a:rPr lang="en-US" sz="3200" dirty="0">
                <a:latin typeface="Constantia" charset="0"/>
                <a:ea typeface="ＭＳ Ｐゴシック" charset="0"/>
                <a:cs typeface="Constantia" charset="0"/>
                <a:sym typeface="Constantia" charset="0"/>
              </a:rPr>
              <a:t>s provinces - (</a:t>
            </a:r>
            <a:r>
              <a:rPr lang="en-US" sz="3200" dirty="0">
                <a:latin typeface="Constantia Italic" charset="0"/>
                <a:ea typeface="ＭＳ Ｐゴシック" charset="0"/>
                <a:cs typeface="Constantia Italic" charset="0"/>
                <a:sym typeface="Constantia Italic" charset="0"/>
              </a:rPr>
              <a:t>every single Jew including in Jer.</a:t>
            </a:r>
            <a:r>
              <a:rPr lang="en-US" sz="3200" dirty="0">
                <a:latin typeface="Constantia" charset="0"/>
                <a:ea typeface="ＭＳ Ｐゴシック" charset="0"/>
                <a:cs typeface="Constantia" charset="0"/>
                <a:sym typeface="Constantia" charset="0"/>
              </a:rPr>
              <a:t>) - (3:6,7</a:t>
            </a:r>
            <a:r>
              <a:rPr lang="en-US" sz="3200" dirty="0" smtClean="0">
                <a:latin typeface="Constantia" charset="0"/>
                <a:ea typeface="ＭＳ Ｐゴシック" charset="0"/>
                <a:cs typeface="Constantia" charset="0"/>
                <a:sym typeface="Constantia" charset="0"/>
              </a:rPr>
              <a:t>)</a:t>
            </a:r>
          </a:p>
          <a:p>
            <a:pPr marL="698500" indent="-698500" algn="l">
              <a:spcBef>
                <a:spcPts val="1200"/>
              </a:spcBef>
              <a:buClr>
                <a:srgbClr val="804000"/>
              </a:buClr>
              <a:buSzPct val="125000"/>
              <a:buFont typeface="Zapf Dingbats" charset="0"/>
              <a:buChar char="✦"/>
            </a:pPr>
            <a:r>
              <a:rPr lang="en-US" sz="3200" dirty="0" smtClean="0">
                <a:latin typeface="Constantia" charset="0"/>
                <a:ea typeface="ＭＳ Ｐゴシック" charset="0"/>
                <a:cs typeface="Constantia" charset="0"/>
                <a:sym typeface="Constantia" charset="0"/>
              </a:rPr>
              <a:t>Haman </a:t>
            </a:r>
            <a:r>
              <a:rPr lang="en-US" sz="3200" dirty="0">
                <a:latin typeface="Constantia" charset="0"/>
                <a:ea typeface="ＭＳ Ｐゴシック" charset="0"/>
                <a:cs typeface="Constantia" charset="0"/>
                <a:sym typeface="Constantia" charset="0"/>
              </a:rPr>
              <a:t>told the king there was a small insignificant people who did not follow his laws. He offered 10,000 talents of silver to enrich the king</a:t>
            </a:r>
            <a:r>
              <a:rPr lang="ja-JP" altLang="en-US" sz="3200" dirty="0">
                <a:latin typeface="Arial"/>
                <a:ea typeface="ＭＳ Ｐゴシック" charset="0"/>
                <a:cs typeface="Constantia" charset="0"/>
                <a:sym typeface="Constantia" charset="0"/>
              </a:rPr>
              <a:t>’</a:t>
            </a:r>
            <a:r>
              <a:rPr lang="en-US" sz="3200" dirty="0">
                <a:latin typeface="Constantia" charset="0"/>
                <a:ea typeface="ＭＳ Ｐゴシック" charset="0"/>
                <a:cs typeface="Constantia" charset="0"/>
                <a:sym typeface="Constantia" charset="0"/>
              </a:rPr>
              <a:t>s treasury if he allowed them to be destroyed. - (3:8,9)</a:t>
            </a:r>
          </a:p>
        </p:txBody>
      </p:sp>
      <p:sp>
        <p:nvSpPr>
          <p:cNvPr id="20487" name="AutoShape 7"/>
          <p:cNvSpPr>
            <a:spLocks/>
          </p:cNvSpPr>
          <p:nvPr/>
        </p:nvSpPr>
        <p:spPr bwMode="auto">
          <a:xfrm>
            <a:off x="88900" y="2019300"/>
            <a:ext cx="12827000" cy="1206500"/>
          </a:xfrm>
          <a:prstGeom prst="roundRect">
            <a:avLst>
              <a:gd name="adj" fmla="val 36343"/>
            </a:avLst>
          </a:prstGeom>
          <a:gradFill rotWithShape="0">
            <a:gsLst>
              <a:gs pos="0">
                <a:srgbClr val="FF8000">
                  <a:alpha val="50000"/>
                </a:srgbClr>
              </a:gs>
              <a:gs pos="100000">
                <a:srgbClr val="191919">
                  <a:alpha val="54999"/>
                </a:srgbClr>
              </a:gs>
            </a:gsLst>
            <a:lin ang="5400000" scaled="1"/>
          </a:gradFill>
          <a:ln w="25400" cap="flat">
            <a:solidFill>
              <a:srgbClr val="000000"/>
            </a:solidFill>
            <a:prstDash val="solid"/>
            <a:miter lim="800000"/>
            <a:headEnd type="none" w="med" len="med"/>
            <a:tailEnd type="none" w="med" len="med"/>
          </a:ln>
        </p:spPr>
        <p:txBody>
          <a:bodyPr lIns="0" tIns="0" rIns="0" bIns="0" anchor="ctr"/>
          <a:lstStyle/>
          <a:p>
            <a:r>
              <a:rPr lang="en-US" sz="4400" b="1" dirty="0">
                <a:solidFill>
                  <a:schemeClr val="tx1"/>
                </a:solidFill>
                <a:effectLst>
                  <a:outerShdw blurRad="38100" dist="38100" dir="2700000" algn="tl">
                    <a:srgbClr val="000000"/>
                  </a:outerShdw>
                </a:effectLst>
                <a:latin typeface="Gurmukhi MT" charset="0"/>
                <a:ea typeface="ＭＳ Ｐゴシック" charset="0"/>
                <a:cs typeface="Lucida Grande" charset="0"/>
                <a:sym typeface="Gurmukhi MT" charset="0"/>
              </a:rPr>
              <a:t> Haman</a:t>
            </a:r>
            <a:r>
              <a:rPr lang="ja-JP" altLang="en-US" sz="4400" b="1" dirty="0">
                <a:solidFill>
                  <a:schemeClr val="tx1"/>
                </a:solidFill>
                <a:effectLst>
                  <a:outerShdw blurRad="38100" dist="38100" dir="2700000" algn="tl">
                    <a:srgbClr val="000000"/>
                  </a:outerShdw>
                </a:effectLst>
                <a:latin typeface="Arial"/>
                <a:ea typeface="ＭＳ Ｐゴシック" charset="0"/>
                <a:cs typeface="Lucida Grande" charset="0"/>
                <a:sym typeface="Gurmukhi MT" charset="0"/>
              </a:rPr>
              <a:t>’</a:t>
            </a:r>
            <a:r>
              <a:rPr lang="en-US" sz="4400" b="1" dirty="0">
                <a:solidFill>
                  <a:schemeClr val="tx1"/>
                </a:solidFill>
                <a:effectLst>
                  <a:outerShdw blurRad="38100" dist="38100" dir="2700000" algn="tl">
                    <a:srgbClr val="000000"/>
                  </a:outerShdw>
                </a:effectLst>
                <a:latin typeface="Gurmukhi MT" charset="0"/>
                <a:ea typeface="ＭＳ Ｐゴシック" charset="0"/>
                <a:cs typeface="Lucida Grande" charset="0"/>
                <a:sym typeface="Gurmukhi MT" charset="0"/>
              </a:rPr>
              <a:t>s Plan To Eradicate The Jews - (2:21-3:15)</a:t>
            </a:r>
          </a:p>
        </p:txBody>
      </p:sp>
      <p:sp>
        <p:nvSpPr>
          <p:cNvPr id="10" name="Rectangle 4"/>
          <p:cNvSpPr>
            <a:spLocks/>
          </p:cNvSpPr>
          <p:nvPr/>
        </p:nvSpPr>
        <p:spPr bwMode="auto">
          <a:xfrm>
            <a:off x="139700" y="1079500"/>
            <a:ext cx="12725400" cy="1587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pP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God</a:t>
            </a:r>
            <a:r>
              <a:rPr lang="ja-JP" altLang="en-US" sz="3500" dirty="0">
                <a:solidFill>
                  <a:schemeClr val="tx1"/>
                </a:solidFill>
                <a:effectLst>
                  <a:outerShdw blurRad="38100" dist="38100" dir="2700000" algn="tl">
                    <a:srgbClr val="000000"/>
                  </a:outerShdw>
                </a:effectLst>
                <a:latin typeface="Arial"/>
                <a:ea typeface="ＭＳ Ｐゴシック" charset="0"/>
                <a:cs typeface="Zapfino" charset="0"/>
                <a:sym typeface="Zapfino" charset="0"/>
              </a:rPr>
              <a:t>’</a:t>
            </a:r>
            <a:r>
              <a:rPr lang="en-US" sz="3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s Silence Does Not Mean He Is Absent </a:t>
            </a:r>
            <a:endParaRPr lang="en-US" sz="3500" dirty="0" smtClean="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p:transition xmlns:p14="http://schemas.microsoft.com/office/powerpoint/2010/main" spd="med">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486">
                                            <p:txEl>
                                              <p:pRg st="0" end="0"/>
                                            </p:txEl>
                                          </p:spTgt>
                                        </p:tgtEl>
                                        <p:attrNameLst>
                                          <p:attrName>style.visibility</p:attrName>
                                        </p:attrNameLst>
                                      </p:cBhvr>
                                      <p:to>
                                        <p:strVal val="visible"/>
                                      </p:to>
                                    </p:set>
                                    <p:animEffect transition="in" filter="wipe(left)">
                                      <p:cBhvr>
                                        <p:cTn id="7" dur="500"/>
                                        <p:tgtEl>
                                          <p:spTgt spid="204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486">
                                            <p:txEl>
                                              <p:pRg st="1" end="1"/>
                                            </p:txEl>
                                          </p:spTgt>
                                        </p:tgtEl>
                                        <p:attrNameLst>
                                          <p:attrName>style.visibility</p:attrName>
                                        </p:attrNameLst>
                                      </p:cBhvr>
                                      <p:to>
                                        <p:strVal val="visible"/>
                                      </p:to>
                                    </p:set>
                                    <p:animEffect transition="in" filter="wipe(left)">
                                      <p:cBhvr>
                                        <p:cTn id="12" dur="500"/>
                                        <p:tgtEl>
                                          <p:spTgt spid="204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486">
                                            <p:txEl>
                                              <p:pRg st="2" end="2"/>
                                            </p:txEl>
                                          </p:spTgt>
                                        </p:tgtEl>
                                        <p:attrNameLst>
                                          <p:attrName>style.visibility</p:attrName>
                                        </p:attrNameLst>
                                      </p:cBhvr>
                                      <p:to>
                                        <p:strVal val="visible"/>
                                      </p:to>
                                    </p:set>
                                    <p:animEffect transition="in" filter="wipe(left)">
                                      <p:cBhvr>
                                        <p:cTn id="17" dur="500"/>
                                        <p:tgtEl>
                                          <p:spTgt spid="204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build="p" autoUpdateAnimBg="0"/>
    </p:bldLst>
  </p:timing>
</p:sld>
</file>

<file path=ppt/theme/theme1.xml><?xml version="1.0" encoding="utf-8"?>
<a:theme xmlns:a="http://schemas.openxmlformats.org/drawingml/2006/main" name="Default - Blank">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Blank">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 Title and Conten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Title and Content">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 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Blank">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 Title Only">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Title Only">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On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 Title Only">
  <a:themeElements>
    <a:clrScheme name="">
      <a:dk1>
        <a:srgbClr val="000000"/>
      </a:dk1>
      <a:lt1>
        <a:srgbClr val="FFFFFF"/>
      </a:lt1>
      <a:dk2>
        <a:srgbClr val="000000"/>
      </a:dk2>
      <a:lt2>
        <a:srgbClr val="000000"/>
      </a:lt2>
      <a:accent1>
        <a:srgbClr val="E8FFBB"/>
      </a:accent1>
      <a:accent2>
        <a:srgbClr val="333399"/>
      </a:accent2>
      <a:accent3>
        <a:srgbClr val="AAAAAA"/>
      </a:accent3>
      <a:accent4>
        <a:srgbClr val="DADADA"/>
      </a:accent4>
      <a:accent5>
        <a:srgbClr val="F2FFDA"/>
      </a:accent5>
      <a:accent6>
        <a:srgbClr val="2D2D8A"/>
      </a:accent6>
      <a:hlink>
        <a:srgbClr val="009999"/>
      </a:hlink>
      <a:folHlink>
        <a:srgbClr val="99CC00"/>
      </a:folHlink>
    </a:clrScheme>
    <a:fontScheme name="Default - Title Only">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On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 1_Section Header">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1_Section Header">
      <a:majorFont>
        <a:latin typeface="Constantia"/>
        <a:ea typeface="ヒラギノ角ゴ ProN W3"/>
        <a:cs typeface="ヒラギノ角ゴ ProN W3"/>
      </a:majorFont>
      <a:minorFont>
        <a:latin typeface="Constantia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1_Section Hea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 Title and Conten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Title and Content">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 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Blank">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 Title Only">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Title Only">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On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 Two Conten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Two Content">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wo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15</TotalTime>
  <Pages>0</Pages>
  <Words>2591</Words>
  <Characters>0</Characters>
  <Application>Microsoft Macintosh PowerPoint</Application>
  <PresentationFormat>Custom</PresentationFormat>
  <Lines>0</Lines>
  <Paragraphs>203</Paragraphs>
  <Slides>29</Slides>
  <Notes>0</Notes>
  <HiddenSlides>0</HiddenSlides>
  <MMClips>0</MMClips>
  <ScaleCrop>false</ScaleCrop>
  <HeadingPairs>
    <vt:vector size="6" baseType="variant">
      <vt:variant>
        <vt:lpstr>Fonts Used</vt:lpstr>
      </vt:variant>
      <vt:variant>
        <vt:i4>23</vt:i4>
      </vt:variant>
      <vt:variant>
        <vt:lpstr>Theme</vt:lpstr>
      </vt:variant>
      <vt:variant>
        <vt:i4>11</vt:i4>
      </vt:variant>
      <vt:variant>
        <vt:lpstr>Slide Titles</vt:lpstr>
      </vt:variant>
      <vt:variant>
        <vt:i4>29</vt:i4>
      </vt:variant>
    </vt:vector>
  </HeadingPairs>
  <TitlesOfParts>
    <vt:vector size="63" baseType="lpstr">
      <vt:lpstr>Gill Sans</vt:lpstr>
      <vt:lpstr>ヒラギノ角ゴ ProN W3</vt:lpstr>
      <vt:lpstr>Constantia</vt:lpstr>
      <vt:lpstr>Wingdings 2</vt:lpstr>
      <vt:lpstr>Constantia Bold</vt:lpstr>
      <vt:lpstr>ヒラギノ角ゴ ProN W6</vt:lpstr>
      <vt:lpstr>Calisto MT Italic</vt:lpstr>
      <vt:lpstr>Zapf Dingbats</vt:lpstr>
      <vt:lpstr>Zapfino</vt:lpstr>
      <vt:lpstr>Georgia</vt:lpstr>
      <vt:lpstr>Georgia Bold</vt:lpstr>
      <vt:lpstr>Gurmukhi MT</vt:lpstr>
      <vt:lpstr>Lucida Grande</vt:lpstr>
      <vt:lpstr>Constantia Italic</vt:lpstr>
      <vt:lpstr>Times New Roman Bold</vt:lpstr>
      <vt:lpstr>Times New Roman</vt:lpstr>
      <vt:lpstr>ヒラギノ明朝 ProN W3</vt:lpstr>
      <vt:lpstr>Times New Roman Italic</vt:lpstr>
      <vt:lpstr>Marker Felt</vt:lpstr>
      <vt:lpstr>Charcoal CY</vt:lpstr>
      <vt:lpstr>Chalkboard</vt:lpstr>
      <vt:lpstr>Book Antiqua</vt:lpstr>
      <vt:lpstr>Boulder Regular</vt:lpstr>
      <vt:lpstr>Default - Blank</vt:lpstr>
      <vt:lpstr>Default - Title Only</vt:lpstr>
      <vt:lpstr>Default - Title Only</vt:lpstr>
      <vt:lpstr>Title &amp; Bullets</vt:lpstr>
      <vt:lpstr>Default - 1_Section Header</vt:lpstr>
      <vt:lpstr>Default - Title and Content</vt:lpstr>
      <vt:lpstr>Default - Blank</vt:lpstr>
      <vt:lpstr>Default - Title Only</vt:lpstr>
      <vt:lpstr>Default - Two Content</vt:lpstr>
      <vt:lpstr>Default - Title and Content</vt:lpstr>
      <vt:lpstr>Default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Just Because God Is Silent Does Not Mean He Is Absent</dc:title>
  <dc:subject/>
  <dc:creator>Don McClain</dc:creator>
  <cp:keywords>Esther, Mordecai, Haman, Pride, Prejudice, </cp:keywords>
  <dc:description>The Christian, while added to the universal church by the Lord, (Acts 2:47), should seek to join himself to a local church. (Acts 9:26ff). Every Christian should seek out a faithful group of the Lord's people and identify with them in order to fulfill their share of the collective responsibilities.  – MP3 / KEYNOTE / PPT / PDF - (4/7/2013) - http://w65stchurchofchrist.org/coc/</dc:description>
  <cp:lastModifiedBy>Don Mcclain</cp:lastModifiedBy>
  <cp:revision>3</cp:revision>
  <dcterms:modified xsi:type="dcterms:W3CDTF">2013-04-16T13:05:25Z</dcterms:modified>
</cp:coreProperties>
</file>