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Lst>
  <p:sldIdLst>
    <p:sldId id="256" r:id="rId16"/>
    <p:sldId id="344" r:id="rId17"/>
    <p:sldId id="322" r:id="rId18"/>
    <p:sldId id="328" r:id="rId19"/>
    <p:sldId id="342" r:id="rId20"/>
    <p:sldId id="345" r:id="rId21"/>
    <p:sldId id="343" r:id="rId22"/>
    <p:sldId id="348" r:id="rId23"/>
    <p:sldId id="349" r:id="rId24"/>
    <p:sldId id="350" r:id="rId25"/>
    <p:sldId id="327" r:id="rId26"/>
    <p:sldId id="323" r:id="rId27"/>
    <p:sldId id="359" r:id="rId28"/>
    <p:sldId id="266" r:id="rId29"/>
    <p:sldId id="325" r:id="rId30"/>
    <p:sldId id="355" r:id="rId31"/>
    <p:sldId id="360" r:id="rId32"/>
    <p:sldId id="361" r:id="rId33"/>
    <p:sldId id="356" r:id="rId34"/>
    <p:sldId id="363" r:id="rId35"/>
    <p:sldId id="364" r:id="rId36"/>
    <p:sldId id="365" r:id="rId37"/>
    <p:sldId id="366" r:id="rId38"/>
    <p:sldId id="367" r:id="rId39"/>
    <p:sldId id="362" r:id="rId40"/>
    <p:sldId id="368" r:id="rId41"/>
    <p:sldId id="369" r:id="rId42"/>
    <p:sldId id="370" r:id="rId43"/>
    <p:sldId id="371" r:id="rId44"/>
    <p:sldId id="372" r:id="rId45"/>
  </p:sldIdLst>
  <p:sldSz cx="13004800" cy="9753600"/>
  <p:notesSz cx="6858000" cy="9144000"/>
  <p:defaultTextStyle>
    <a:defPPr>
      <a:defRPr lang="en-US"/>
    </a:defPPr>
    <a:lvl1pPr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1pPr>
    <a:lvl2pPr marL="4572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2pPr>
    <a:lvl3pPr marL="9144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3pPr>
    <a:lvl4pPr marL="13716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4pPr>
    <a:lvl5pPr marL="1828800" algn="ctr" rtl="0" fontAlgn="base">
      <a:spcBef>
        <a:spcPct val="0"/>
      </a:spcBef>
      <a:spcAft>
        <a:spcPct val="0"/>
      </a:spcAft>
      <a:defRPr sz="4000" kern="1200">
        <a:solidFill>
          <a:srgbClr val="FFFFFF"/>
        </a:solidFill>
        <a:latin typeface="American Typewriter" charset="0"/>
        <a:ea typeface="ヒラギノ明朝 ProN W3" charset="0"/>
        <a:cs typeface="ヒラギノ明朝 ProN W3" charset="0"/>
        <a:sym typeface="American Typewriter" charset="0"/>
      </a:defRPr>
    </a:lvl5pPr>
    <a:lvl6pPr marL="22860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6pPr>
    <a:lvl7pPr marL="27432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7pPr>
    <a:lvl8pPr marL="32004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8pPr>
    <a:lvl9pPr marL="3657600" algn="l" defTabSz="457200" rtl="0" eaLnBrk="1" latinLnBrk="0" hangingPunct="1">
      <a:defRPr sz="4000" kern="1200">
        <a:solidFill>
          <a:srgbClr val="FFFFFF"/>
        </a:solidFill>
        <a:latin typeface="American Typewriter" charset="0"/>
        <a:ea typeface="ヒラギノ明朝 ProN W3" charset="0"/>
        <a:cs typeface="ヒラギノ明朝 ProN W3" charset="0"/>
        <a:sym typeface="American Typewrite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168"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3153365"/>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32766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8223766"/>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01315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4260002"/>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19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584484"/>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47758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539763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24963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522494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1292928"/>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39764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2921000"/>
            <a:ext cx="2711450" cy="3817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2921000"/>
            <a:ext cx="7981950" cy="381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606421"/>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6767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97982155"/>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236758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2045422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861959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211027"/>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187677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41176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234637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722356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1575848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82497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66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664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922162"/>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6043961"/>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3475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018976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4991100"/>
            <a:ext cx="2749550" cy="307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97250" y="4991100"/>
            <a:ext cx="2749550" cy="307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19937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313920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53892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28830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369663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47936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165314"/>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41764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925" y="1663700"/>
            <a:ext cx="1412875"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63700"/>
            <a:ext cx="4086225"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57219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4519052"/>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584431"/>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556532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340172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365486"/>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277120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48078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08869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513766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4623695"/>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798274"/>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66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664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51424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771988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200733"/>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370028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5359400"/>
            <a:ext cx="5346700" cy="1379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59400"/>
            <a:ext cx="5346700" cy="1379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076649"/>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360554"/>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59613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653899"/>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71881"/>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7021702"/>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023547"/>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1624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2921000"/>
            <a:ext cx="2711450" cy="3817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2921000"/>
            <a:ext cx="7981950" cy="381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568849"/>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962807"/>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9221128"/>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8216030"/>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24311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688653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42454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646958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4625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946233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868965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706252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66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664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101576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664098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08126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99841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54690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67121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489373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8516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738978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90999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923713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81886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185455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72005689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16504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680384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500872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702950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70950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61832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321906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06858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1020709"/>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1900" y="2527300"/>
            <a:ext cx="25400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411590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012278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846675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5359400"/>
            <a:ext cx="5346700" cy="1379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59400"/>
            <a:ext cx="5346700" cy="1379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4779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2104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23368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156285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31373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568655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84108578"/>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49541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460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527300"/>
            <a:ext cx="200025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25050" y="2527300"/>
            <a:ext cx="200025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987935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882674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445116"/>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26205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13572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33993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63809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200316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43075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218628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76207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000151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24621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590009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897302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403576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52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5267410"/>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812477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69748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152400"/>
            <a:ext cx="2925762"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52400"/>
            <a:ext cx="8624888" cy="855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049290"/>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38775406"/>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730582"/>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875317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28539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079500" y="876300"/>
            <a:ext cx="5346700" cy="800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76300"/>
            <a:ext cx="5346700" cy="800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010191"/>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264440"/>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87015610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329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548021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827743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12270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486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48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70912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723777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99913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305882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114423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27300"/>
            <a:ext cx="5346700" cy="610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210533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17071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304934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0033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858533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4581729"/>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832256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0" y="152400"/>
            <a:ext cx="271145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152400"/>
            <a:ext cx="798195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477235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177139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0440780"/>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21156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7323762"/>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25821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428135"/>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685187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59285"/>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0070610"/>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9594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71401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8783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2.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6" name="Rectangle 2"/>
          <p:cNvSpPr>
            <a:spLocks noChangeArrowheads="1"/>
          </p:cNvSpPr>
          <p:nvPr>
            <p:ph type="title"/>
          </p:nvPr>
        </p:nvSpPr>
        <p:spPr bwMode="auto">
          <a:xfrm>
            <a:off x="1079500" y="2921000"/>
            <a:ext cx="108458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American Typewriter" charset="0"/>
              </a:rPr>
              <a:t>Click to edit Master title style</a:t>
            </a:r>
          </a:p>
        </p:txBody>
      </p:sp>
      <p:sp>
        <p:nvSpPr>
          <p:cNvPr id="1027" name="Rectangle 3"/>
          <p:cNvSpPr>
            <a:spLocks noChangeArrowheads="1"/>
          </p:cNvSpPr>
          <p:nvPr>
            <p:ph type="body" idx="1"/>
          </p:nvPr>
        </p:nvSpPr>
        <p:spPr bwMode="auto">
          <a:xfrm>
            <a:off x="1079500" y="5359400"/>
            <a:ext cx="10845800" cy="137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4200">
          <a:solidFill>
            <a:srgbClr val="7E8484"/>
          </a:solidFill>
          <a:latin typeface="+mn-lt"/>
          <a:ea typeface="+mn-ea"/>
          <a:cs typeface="+mn-cs"/>
          <a:sym typeface="American Typewriter" charset="0"/>
        </a:defRPr>
      </a:lvl1pPr>
      <a:lvl2pPr algn="ctr" rtl="0" fontAlgn="base">
        <a:spcBef>
          <a:spcPct val="0"/>
        </a:spcBef>
        <a:spcAft>
          <a:spcPct val="0"/>
        </a:spcAft>
        <a:defRPr sz="4200">
          <a:solidFill>
            <a:srgbClr val="7E8484"/>
          </a:solidFill>
          <a:latin typeface="+mn-lt"/>
          <a:ea typeface="+mn-ea"/>
          <a:cs typeface="+mn-cs"/>
          <a:sym typeface="American Typewriter" charset="0"/>
        </a:defRPr>
      </a:lvl2pPr>
      <a:lvl3pPr algn="ctr" rtl="0" fontAlgn="base">
        <a:spcBef>
          <a:spcPct val="0"/>
        </a:spcBef>
        <a:spcAft>
          <a:spcPct val="0"/>
        </a:spcAft>
        <a:defRPr sz="4200">
          <a:solidFill>
            <a:srgbClr val="7E8484"/>
          </a:solidFill>
          <a:latin typeface="+mn-lt"/>
          <a:ea typeface="+mn-ea"/>
          <a:cs typeface="+mn-cs"/>
          <a:sym typeface="American Typewriter" charset="0"/>
        </a:defRPr>
      </a:lvl3pPr>
      <a:lvl4pPr algn="ctr" rtl="0" fontAlgn="base">
        <a:spcBef>
          <a:spcPct val="0"/>
        </a:spcBef>
        <a:spcAft>
          <a:spcPct val="0"/>
        </a:spcAft>
        <a:defRPr sz="4200">
          <a:solidFill>
            <a:srgbClr val="7E8484"/>
          </a:solidFill>
          <a:latin typeface="+mn-lt"/>
          <a:ea typeface="+mn-ea"/>
          <a:cs typeface="+mn-cs"/>
          <a:sym typeface="American Typewriter" charset="0"/>
        </a:defRPr>
      </a:lvl4pPr>
      <a:lvl5pPr algn="ctr" rtl="0" fontAlgn="base">
        <a:spcBef>
          <a:spcPct val="0"/>
        </a:spcBef>
        <a:spcAft>
          <a:spcPct val="0"/>
        </a:spcAft>
        <a:defRPr sz="4200">
          <a:solidFill>
            <a:srgbClr val="7E8484"/>
          </a:solidFill>
          <a:latin typeface="+mn-lt"/>
          <a:ea typeface="+mn-ea"/>
          <a:cs typeface="+mn-cs"/>
          <a:sym typeface="American Typewriter" charset="0"/>
        </a:defRPr>
      </a:lvl5pPr>
      <a:lvl6pPr marL="457200" algn="ctr" rtl="0" fontAlgn="base">
        <a:spcBef>
          <a:spcPct val="0"/>
        </a:spcBef>
        <a:spcAft>
          <a:spcPct val="0"/>
        </a:spcAft>
        <a:defRPr sz="4200">
          <a:solidFill>
            <a:srgbClr val="7E8484"/>
          </a:solidFill>
          <a:latin typeface="+mn-lt"/>
          <a:ea typeface="+mn-ea"/>
          <a:cs typeface="+mn-cs"/>
          <a:sym typeface="American Typewriter" charset="0"/>
        </a:defRPr>
      </a:lvl6pPr>
      <a:lvl7pPr marL="914400" algn="ctr" rtl="0" fontAlgn="base">
        <a:spcBef>
          <a:spcPct val="0"/>
        </a:spcBef>
        <a:spcAft>
          <a:spcPct val="0"/>
        </a:spcAft>
        <a:defRPr sz="4200">
          <a:solidFill>
            <a:srgbClr val="7E8484"/>
          </a:solidFill>
          <a:latin typeface="+mn-lt"/>
          <a:ea typeface="+mn-ea"/>
          <a:cs typeface="+mn-cs"/>
          <a:sym typeface="American Typewriter" charset="0"/>
        </a:defRPr>
      </a:lvl7pPr>
      <a:lvl8pPr marL="1371600" algn="ctr" rtl="0" fontAlgn="base">
        <a:spcBef>
          <a:spcPct val="0"/>
        </a:spcBef>
        <a:spcAft>
          <a:spcPct val="0"/>
        </a:spcAft>
        <a:defRPr sz="4200">
          <a:solidFill>
            <a:srgbClr val="7E8484"/>
          </a:solidFill>
          <a:latin typeface="+mn-lt"/>
          <a:ea typeface="+mn-ea"/>
          <a:cs typeface="+mn-cs"/>
          <a:sym typeface="American Typewriter" charset="0"/>
        </a:defRPr>
      </a:lvl8pPr>
      <a:lvl9pPr marL="1828800" algn="ctr" rtl="0" fontAlgn="base">
        <a:spcBef>
          <a:spcPct val="0"/>
        </a:spcBef>
        <a:spcAft>
          <a:spcPct val="0"/>
        </a:spcAft>
        <a:defRPr sz="4200">
          <a:solidFill>
            <a:srgbClr val="7E8484"/>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1"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42" name="Rectangle 2"/>
          <p:cNvSpPr>
            <a:spLocks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10243" name="Rectangle 3"/>
          <p:cNvSpPr>
            <a:spLocks noChangeArrowheads="1"/>
          </p:cNvSpPr>
          <p:nvPr>
            <p:ph type="body" idx="1"/>
          </p:nvPr>
        </p:nvSpPr>
        <p:spPr bwMode="auto">
          <a:xfrm>
            <a:off x="1079500" y="2527300"/>
            <a:ext cx="52324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266" name="Rectangle 2"/>
          <p:cNvSpPr>
            <a:spLocks noChangeArrowheads="1"/>
          </p:cNvSpPr>
          <p:nvPr>
            <p:ph type="title"/>
          </p:nvPr>
        </p:nvSpPr>
        <p:spPr bwMode="auto">
          <a:xfrm>
            <a:off x="1079500" y="7480300"/>
            <a:ext cx="10845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xmlns:p14="http://schemas.microsoft.com/office/powerpoint/2010/mai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3600">
          <a:solidFill>
            <a:schemeClr val="tx1"/>
          </a:solidFill>
          <a:latin typeface="+mn-lt"/>
          <a:ea typeface="+mn-ea"/>
          <a:cs typeface="+mn-cs"/>
          <a:sym typeface="American Typewriter" charset="0"/>
        </a:defRPr>
      </a:lvl1pPr>
      <a:lvl2pPr algn="ctr" rtl="0" fontAlgn="base">
        <a:spcBef>
          <a:spcPct val="0"/>
        </a:spcBef>
        <a:spcAft>
          <a:spcPct val="0"/>
        </a:spcAft>
        <a:defRPr sz="3600">
          <a:solidFill>
            <a:schemeClr val="tx1"/>
          </a:solidFill>
          <a:latin typeface="+mn-lt"/>
          <a:ea typeface="+mn-ea"/>
          <a:cs typeface="+mn-cs"/>
          <a:sym typeface="American Typewriter" charset="0"/>
        </a:defRPr>
      </a:lvl2pPr>
      <a:lvl3pPr algn="ctr" rtl="0" fontAlgn="base">
        <a:spcBef>
          <a:spcPct val="0"/>
        </a:spcBef>
        <a:spcAft>
          <a:spcPct val="0"/>
        </a:spcAft>
        <a:defRPr sz="3600">
          <a:solidFill>
            <a:schemeClr val="tx1"/>
          </a:solidFill>
          <a:latin typeface="+mn-lt"/>
          <a:ea typeface="+mn-ea"/>
          <a:cs typeface="+mn-cs"/>
          <a:sym typeface="American Typewriter" charset="0"/>
        </a:defRPr>
      </a:lvl3pPr>
      <a:lvl4pPr algn="ctr" rtl="0" fontAlgn="base">
        <a:spcBef>
          <a:spcPct val="0"/>
        </a:spcBef>
        <a:spcAft>
          <a:spcPct val="0"/>
        </a:spcAft>
        <a:defRPr sz="3600">
          <a:solidFill>
            <a:schemeClr val="tx1"/>
          </a:solidFill>
          <a:latin typeface="+mn-lt"/>
          <a:ea typeface="+mn-ea"/>
          <a:cs typeface="+mn-cs"/>
          <a:sym typeface="American Typewriter" charset="0"/>
        </a:defRPr>
      </a:lvl4pPr>
      <a:lvl5pPr algn="ctr" rtl="0" fontAlgn="base">
        <a:spcBef>
          <a:spcPct val="0"/>
        </a:spcBef>
        <a:spcAft>
          <a:spcPct val="0"/>
        </a:spcAft>
        <a:defRPr sz="3600">
          <a:solidFill>
            <a:schemeClr val="tx1"/>
          </a:solidFill>
          <a:latin typeface="+mn-lt"/>
          <a:ea typeface="+mn-ea"/>
          <a:cs typeface="+mn-cs"/>
          <a:sym typeface="American Typewriter" charset="0"/>
        </a:defRPr>
      </a:lvl5pPr>
      <a:lvl6pPr marL="457200" algn="ctr" rtl="0" fontAlgn="base">
        <a:spcBef>
          <a:spcPct val="0"/>
        </a:spcBef>
        <a:spcAft>
          <a:spcPct val="0"/>
        </a:spcAft>
        <a:defRPr sz="3600">
          <a:solidFill>
            <a:schemeClr val="tx1"/>
          </a:solidFill>
          <a:latin typeface="+mn-lt"/>
          <a:ea typeface="+mn-ea"/>
          <a:cs typeface="+mn-cs"/>
          <a:sym typeface="American Typewriter" charset="0"/>
        </a:defRPr>
      </a:lvl6pPr>
      <a:lvl7pPr marL="914400" algn="ctr" rtl="0" fontAlgn="base">
        <a:spcBef>
          <a:spcPct val="0"/>
        </a:spcBef>
        <a:spcAft>
          <a:spcPct val="0"/>
        </a:spcAft>
        <a:defRPr sz="3600">
          <a:solidFill>
            <a:schemeClr val="tx1"/>
          </a:solidFill>
          <a:latin typeface="+mn-lt"/>
          <a:ea typeface="+mn-ea"/>
          <a:cs typeface="+mn-cs"/>
          <a:sym typeface="American Typewriter" charset="0"/>
        </a:defRPr>
      </a:lvl7pPr>
      <a:lvl8pPr marL="1371600" algn="ctr" rtl="0" fontAlgn="base">
        <a:spcBef>
          <a:spcPct val="0"/>
        </a:spcBef>
        <a:spcAft>
          <a:spcPct val="0"/>
        </a:spcAft>
        <a:defRPr sz="3600">
          <a:solidFill>
            <a:schemeClr val="tx1"/>
          </a:solidFill>
          <a:latin typeface="+mn-lt"/>
          <a:ea typeface="+mn-ea"/>
          <a:cs typeface="+mn-cs"/>
          <a:sym typeface="American Typewriter" charset="0"/>
        </a:defRPr>
      </a:lvl8pPr>
      <a:lvl9pPr marL="1828800" algn="ctr" rtl="0" fontAlgn="base">
        <a:spcBef>
          <a:spcPct val="0"/>
        </a:spcBef>
        <a:spcAft>
          <a:spcPct val="0"/>
        </a:spcAft>
        <a:defRPr sz="36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8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290" name="Rectangle 2"/>
          <p:cNvSpPr>
            <a:spLocks noChangeArrowheads="1"/>
          </p:cNvSpPr>
          <p:nvPr>
            <p:ph type="title"/>
          </p:nvPr>
        </p:nvSpPr>
        <p:spPr bwMode="auto">
          <a:xfrm>
            <a:off x="495300" y="1663700"/>
            <a:ext cx="56515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American Typewriter" charset="0"/>
              </a:rPr>
              <a:t>Click to edit Master title style</a:t>
            </a:r>
          </a:p>
        </p:txBody>
      </p:sp>
      <p:sp>
        <p:nvSpPr>
          <p:cNvPr id="12291" name="Rectangle 3"/>
          <p:cNvSpPr>
            <a:spLocks noChangeArrowheads="1"/>
          </p:cNvSpPr>
          <p:nvPr>
            <p:ph type="body" idx="1"/>
          </p:nvPr>
        </p:nvSpPr>
        <p:spPr bwMode="auto">
          <a:xfrm>
            <a:off x="495300" y="4991100"/>
            <a:ext cx="5651500" cy="307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5000">
          <a:solidFill>
            <a:srgbClr val="7E8484"/>
          </a:solidFill>
          <a:latin typeface="+mn-lt"/>
          <a:ea typeface="+mn-ea"/>
          <a:cs typeface="+mn-cs"/>
          <a:sym typeface="American Typewriter" charset="0"/>
        </a:defRPr>
      </a:lvl1pPr>
      <a:lvl2pPr algn="ctr" rtl="0" fontAlgn="base">
        <a:spcBef>
          <a:spcPct val="0"/>
        </a:spcBef>
        <a:spcAft>
          <a:spcPct val="0"/>
        </a:spcAft>
        <a:defRPr sz="5000">
          <a:solidFill>
            <a:srgbClr val="7E8484"/>
          </a:solidFill>
          <a:latin typeface="+mn-lt"/>
          <a:ea typeface="+mn-ea"/>
          <a:cs typeface="+mn-cs"/>
          <a:sym typeface="American Typewriter" charset="0"/>
        </a:defRPr>
      </a:lvl2pPr>
      <a:lvl3pPr algn="ctr" rtl="0" fontAlgn="base">
        <a:spcBef>
          <a:spcPct val="0"/>
        </a:spcBef>
        <a:spcAft>
          <a:spcPct val="0"/>
        </a:spcAft>
        <a:defRPr sz="5000">
          <a:solidFill>
            <a:srgbClr val="7E8484"/>
          </a:solidFill>
          <a:latin typeface="+mn-lt"/>
          <a:ea typeface="+mn-ea"/>
          <a:cs typeface="+mn-cs"/>
          <a:sym typeface="American Typewriter" charset="0"/>
        </a:defRPr>
      </a:lvl3pPr>
      <a:lvl4pPr algn="ctr" rtl="0" fontAlgn="base">
        <a:spcBef>
          <a:spcPct val="0"/>
        </a:spcBef>
        <a:spcAft>
          <a:spcPct val="0"/>
        </a:spcAft>
        <a:defRPr sz="5000">
          <a:solidFill>
            <a:srgbClr val="7E8484"/>
          </a:solidFill>
          <a:latin typeface="+mn-lt"/>
          <a:ea typeface="+mn-ea"/>
          <a:cs typeface="+mn-cs"/>
          <a:sym typeface="American Typewriter" charset="0"/>
        </a:defRPr>
      </a:lvl4pPr>
      <a:lvl5pPr algn="ctr" rtl="0" fontAlgn="base">
        <a:spcBef>
          <a:spcPct val="0"/>
        </a:spcBef>
        <a:spcAft>
          <a:spcPct val="0"/>
        </a:spcAft>
        <a:defRPr sz="5000">
          <a:solidFill>
            <a:srgbClr val="7E8484"/>
          </a:solidFill>
          <a:latin typeface="+mn-lt"/>
          <a:ea typeface="+mn-ea"/>
          <a:cs typeface="+mn-cs"/>
          <a:sym typeface="American Typewriter" charset="0"/>
        </a:defRPr>
      </a:lvl5pPr>
      <a:lvl6pPr marL="457200" algn="ctr" rtl="0" fontAlgn="base">
        <a:spcBef>
          <a:spcPct val="0"/>
        </a:spcBef>
        <a:spcAft>
          <a:spcPct val="0"/>
        </a:spcAft>
        <a:defRPr sz="5000">
          <a:solidFill>
            <a:srgbClr val="7E8484"/>
          </a:solidFill>
          <a:latin typeface="+mn-lt"/>
          <a:ea typeface="+mn-ea"/>
          <a:cs typeface="+mn-cs"/>
          <a:sym typeface="American Typewriter" charset="0"/>
        </a:defRPr>
      </a:lvl6pPr>
      <a:lvl7pPr marL="914400" algn="ctr" rtl="0" fontAlgn="base">
        <a:spcBef>
          <a:spcPct val="0"/>
        </a:spcBef>
        <a:spcAft>
          <a:spcPct val="0"/>
        </a:spcAft>
        <a:defRPr sz="5000">
          <a:solidFill>
            <a:srgbClr val="7E8484"/>
          </a:solidFill>
          <a:latin typeface="+mn-lt"/>
          <a:ea typeface="+mn-ea"/>
          <a:cs typeface="+mn-cs"/>
          <a:sym typeface="American Typewriter" charset="0"/>
        </a:defRPr>
      </a:lvl7pPr>
      <a:lvl8pPr marL="1371600" algn="ctr" rtl="0" fontAlgn="base">
        <a:spcBef>
          <a:spcPct val="0"/>
        </a:spcBef>
        <a:spcAft>
          <a:spcPct val="0"/>
        </a:spcAft>
        <a:defRPr sz="5000">
          <a:solidFill>
            <a:srgbClr val="7E8484"/>
          </a:solidFill>
          <a:latin typeface="+mn-lt"/>
          <a:ea typeface="+mn-ea"/>
          <a:cs typeface="+mn-cs"/>
          <a:sym typeface="American Typewriter" charset="0"/>
        </a:defRPr>
      </a:lvl8pPr>
      <a:lvl9pPr marL="1828800" algn="ctr" rtl="0" fontAlgn="base">
        <a:spcBef>
          <a:spcPct val="0"/>
        </a:spcBef>
        <a:spcAft>
          <a:spcPct val="0"/>
        </a:spcAft>
        <a:defRPr sz="5000">
          <a:solidFill>
            <a:srgbClr val="7E8484"/>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314" name="Rectangle 2"/>
          <p:cNvSpPr>
            <a:spLocks noChangeArrowheads="1"/>
          </p:cNvSpPr>
          <p:nvPr>
            <p:ph type="title"/>
          </p:nvPr>
        </p:nvSpPr>
        <p:spPr bwMode="auto">
          <a:xfrm>
            <a:off x="1079500" y="7480300"/>
            <a:ext cx="10845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xmlns:p14="http://schemas.microsoft.com/office/powerpoint/2010/mai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3600">
          <a:solidFill>
            <a:schemeClr val="tx1"/>
          </a:solidFill>
          <a:latin typeface="+mn-lt"/>
          <a:ea typeface="+mn-ea"/>
          <a:cs typeface="+mn-cs"/>
          <a:sym typeface="American Typewriter" charset="0"/>
        </a:defRPr>
      </a:lvl1pPr>
      <a:lvl2pPr algn="ctr" rtl="0" fontAlgn="base">
        <a:spcBef>
          <a:spcPct val="0"/>
        </a:spcBef>
        <a:spcAft>
          <a:spcPct val="0"/>
        </a:spcAft>
        <a:defRPr sz="3600">
          <a:solidFill>
            <a:schemeClr val="tx1"/>
          </a:solidFill>
          <a:latin typeface="+mn-lt"/>
          <a:ea typeface="+mn-ea"/>
          <a:cs typeface="+mn-cs"/>
          <a:sym typeface="American Typewriter" charset="0"/>
        </a:defRPr>
      </a:lvl2pPr>
      <a:lvl3pPr algn="ctr" rtl="0" fontAlgn="base">
        <a:spcBef>
          <a:spcPct val="0"/>
        </a:spcBef>
        <a:spcAft>
          <a:spcPct val="0"/>
        </a:spcAft>
        <a:defRPr sz="3600">
          <a:solidFill>
            <a:schemeClr val="tx1"/>
          </a:solidFill>
          <a:latin typeface="+mn-lt"/>
          <a:ea typeface="+mn-ea"/>
          <a:cs typeface="+mn-cs"/>
          <a:sym typeface="American Typewriter" charset="0"/>
        </a:defRPr>
      </a:lvl3pPr>
      <a:lvl4pPr algn="ctr" rtl="0" fontAlgn="base">
        <a:spcBef>
          <a:spcPct val="0"/>
        </a:spcBef>
        <a:spcAft>
          <a:spcPct val="0"/>
        </a:spcAft>
        <a:defRPr sz="3600">
          <a:solidFill>
            <a:schemeClr val="tx1"/>
          </a:solidFill>
          <a:latin typeface="+mn-lt"/>
          <a:ea typeface="+mn-ea"/>
          <a:cs typeface="+mn-cs"/>
          <a:sym typeface="American Typewriter" charset="0"/>
        </a:defRPr>
      </a:lvl4pPr>
      <a:lvl5pPr algn="ctr" rtl="0" fontAlgn="base">
        <a:spcBef>
          <a:spcPct val="0"/>
        </a:spcBef>
        <a:spcAft>
          <a:spcPct val="0"/>
        </a:spcAft>
        <a:defRPr sz="3600">
          <a:solidFill>
            <a:schemeClr val="tx1"/>
          </a:solidFill>
          <a:latin typeface="+mn-lt"/>
          <a:ea typeface="+mn-ea"/>
          <a:cs typeface="+mn-cs"/>
          <a:sym typeface="American Typewriter" charset="0"/>
        </a:defRPr>
      </a:lvl5pPr>
      <a:lvl6pPr marL="457200" algn="ctr" rtl="0" fontAlgn="base">
        <a:spcBef>
          <a:spcPct val="0"/>
        </a:spcBef>
        <a:spcAft>
          <a:spcPct val="0"/>
        </a:spcAft>
        <a:defRPr sz="3600">
          <a:solidFill>
            <a:schemeClr val="tx1"/>
          </a:solidFill>
          <a:latin typeface="+mn-lt"/>
          <a:ea typeface="+mn-ea"/>
          <a:cs typeface="+mn-cs"/>
          <a:sym typeface="American Typewriter" charset="0"/>
        </a:defRPr>
      </a:lvl6pPr>
      <a:lvl7pPr marL="914400" algn="ctr" rtl="0" fontAlgn="base">
        <a:spcBef>
          <a:spcPct val="0"/>
        </a:spcBef>
        <a:spcAft>
          <a:spcPct val="0"/>
        </a:spcAft>
        <a:defRPr sz="3600">
          <a:solidFill>
            <a:schemeClr val="tx1"/>
          </a:solidFill>
          <a:latin typeface="+mn-lt"/>
          <a:ea typeface="+mn-ea"/>
          <a:cs typeface="+mn-cs"/>
          <a:sym typeface="American Typewriter" charset="0"/>
        </a:defRPr>
      </a:lvl7pPr>
      <a:lvl8pPr marL="1371600" algn="ctr" rtl="0" fontAlgn="base">
        <a:spcBef>
          <a:spcPct val="0"/>
        </a:spcBef>
        <a:spcAft>
          <a:spcPct val="0"/>
        </a:spcAft>
        <a:defRPr sz="3600">
          <a:solidFill>
            <a:schemeClr val="tx1"/>
          </a:solidFill>
          <a:latin typeface="+mn-lt"/>
          <a:ea typeface="+mn-ea"/>
          <a:cs typeface="+mn-cs"/>
          <a:sym typeface="American Typewriter" charset="0"/>
        </a:defRPr>
      </a:lvl8pPr>
      <a:lvl9pPr marL="1828800" algn="ctr" rtl="0" fontAlgn="base">
        <a:spcBef>
          <a:spcPct val="0"/>
        </a:spcBef>
        <a:spcAft>
          <a:spcPct val="0"/>
        </a:spcAft>
        <a:defRPr sz="36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079500" y="2921000"/>
            <a:ext cx="108458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American Typewriter" charset="0"/>
              </a:rPr>
              <a:t>Click to edit Master title style</a:t>
            </a:r>
          </a:p>
        </p:txBody>
      </p:sp>
      <p:sp>
        <p:nvSpPr>
          <p:cNvPr id="14338" name="Rectangle 2"/>
          <p:cNvSpPr>
            <a:spLocks noChangeArrowheads="1"/>
          </p:cNvSpPr>
          <p:nvPr>
            <p:ph type="body" idx="1"/>
          </p:nvPr>
        </p:nvSpPr>
        <p:spPr bwMode="auto">
          <a:xfrm>
            <a:off x="1079500" y="5359400"/>
            <a:ext cx="10845800" cy="137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xmlns:p14="http://schemas.microsoft.com/office/powerpoint/2010/mai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4200">
          <a:solidFill>
            <a:srgbClr val="7E8484"/>
          </a:solidFill>
          <a:latin typeface="+mn-lt"/>
          <a:ea typeface="+mn-ea"/>
          <a:cs typeface="+mn-cs"/>
          <a:sym typeface="American Typewriter" charset="0"/>
        </a:defRPr>
      </a:lvl1pPr>
      <a:lvl2pPr algn="ctr" rtl="0" fontAlgn="base">
        <a:spcBef>
          <a:spcPct val="0"/>
        </a:spcBef>
        <a:spcAft>
          <a:spcPct val="0"/>
        </a:spcAft>
        <a:defRPr sz="4200">
          <a:solidFill>
            <a:srgbClr val="7E8484"/>
          </a:solidFill>
          <a:latin typeface="+mn-lt"/>
          <a:ea typeface="+mn-ea"/>
          <a:cs typeface="+mn-cs"/>
          <a:sym typeface="American Typewriter" charset="0"/>
        </a:defRPr>
      </a:lvl2pPr>
      <a:lvl3pPr algn="ctr" rtl="0" fontAlgn="base">
        <a:spcBef>
          <a:spcPct val="0"/>
        </a:spcBef>
        <a:spcAft>
          <a:spcPct val="0"/>
        </a:spcAft>
        <a:defRPr sz="4200">
          <a:solidFill>
            <a:srgbClr val="7E8484"/>
          </a:solidFill>
          <a:latin typeface="+mn-lt"/>
          <a:ea typeface="+mn-ea"/>
          <a:cs typeface="+mn-cs"/>
          <a:sym typeface="American Typewriter" charset="0"/>
        </a:defRPr>
      </a:lvl3pPr>
      <a:lvl4pPr algn="ctr" rtl="0" fontAlgn="base">
        <a:spcBef>
          <a:spcPct val="0"/>
        </a:spcBef>
        <a:spcAft>
          <a:spcPct val="0"/>
        </a:spcAft>
        <a:defRPr sz="4200">
          <a:solidFill>
            <a:srgbClr val="7E8484"/>
          </a:solidFill>
          <a:latin typeface="+mn-lt"/>
          <a:ea typeface="+mn-ea"/>
          <a:cs typeface="+mn-cs"/>
          <a:sym typeface="American Typewriter" charset="0"/>
        </a:defRPr>
      </a:lvl4pPr>
      <a:lvl5pPr algn="ctr" rtl="0" fontAlgn="base">
        <a:spcBef>
          <a:spcPct val="0"/>
        </a:spcBef>
        <a:spcAft>
          <a:spcPct val="0"/>
        </a:spcAft>
        <a:defRPr sz="4200">
          <a:solidFill>
            <a:srgbClr val="7E8484"/>
          </a:solidFill>
          <a:latin typeface="+mn-lt"/>
          <a:ea typeface="+mn-ea"/>
          <a:cs typeface="+mn-cs"/>
          <a:sym typeface="American Typewriter" charset="0"/>
        </a:defRPr>
      </a:lvl5pPr>
      <a:lvl6pPr marL="457200" algn="ctr" rtl="0" fontAlgn="base">
        <a:spcBef>
          <a:spcPct val="0"/>
        </a:spcBef>
        <a:spcAft>
          <a:spcPct val="0"/>
        </a:spcAft>
        <a:defRPr sz="4200">
          <a:solidFill>
            <a:srgbClr val="7E8484"/>
          </a:solidFill>
          <a:latin typeface="+mn-lt"/>
          <a:ea typeface="+mn-ea"/>
          <a:cs typeface="+mn-cs"/>
          <a:sym typeface="American Typewriter" charset="0"/>
        </a:defRPr>
      </a:lvl6pPr>
      <a:lvl7pPr marL="914400" algn="ctr" rtl="0" fontAlgn="base">
        <a:spcBef>
          <a:spcPct val="0"/>
        </a:spcBef>
        <a:spcAft>
          <a:spcPct val="0"/>
        </a:spcAft>
        <a:defRPr sz="4200">
          <a:solidFill>
            <a:srgbClr val="7E8484"/>
          </a:solidFill>
          <a:latin typeface="+mn-lt"/>
          <a:ea typeface="+mn-ea"/>
          <a:cs typeface="+mn-cs"/>
          <a:sym typeface="American Typewriter" charset="0"/>
        </a:defRPr>
      </a:lvl7pPr>
      <a:lvl8pPr marL="1371600" algn="ctr" rtl="0" fontAlgn="base">
        <a:spcBef>
          <a:spcPct val="0"/>
        </a:spcBef>
        <a:spcAft>
          <a:spcPct val="0"/>
        </a:spcAft>
        <a:defRPr sz="4200">
          <a:solidFill>
            <a:srgbClr val="7E8484"/>
          </a:solidFill>
          <a:latin typeface="+mn-lt"/>
          <a:ea typeface="+mn-ea"/>
          <a:cs typeface="+mn-cs"/>
          <a:sym typeface="American Typewriter" charset="0"/>
        </a:defRPr>
      </a:lvl8pPr>
      <a:lvl9pPr marL="1828800" algn="ctr" rtl="0" fontAlgn="base">
        <a:spcBef>
          <a:spcPct val="0"/>
        </a:spcBef>
        <a:spcAft>
          <a:spcPct val="0"/>
        </a:spcAft>
        <a:defRPr sz="4200">
          <a:solidFill>
            <a:srgbClr val="7E8484"/>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ph type="title"/>
          </p:nvPr>
        </p:nvSpPr>
        <p:spPr bwMode="auto">
          <a:xfrm>
            <a:off x="1079500" y="7480300"/>
            <a:ext cx="10845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xmlns:p14="http://schemas.microsoft.com/office/powerpoint/2010/mai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algn="ctr" rtl="0" fontAlgn="base">
        <a:spcBef>
          <a:spcPct val="0"/>
        </a:spcBef>
        <a:spcAft>
          <a:spcPct val="0"/>
        </a:spcAft>
        <a:defRPr sz="3600">
          <a:solidFill>
            <a:schemeClr val="tx1"/>
          </a:solidFill>
          <a:latin typeface="+mn-lt"/>
          <a:ea typeface="+mn-ea"/>
          <a:cs typeface="+mn-cs"/>
          <a:sym typeface="American Typewriter" charset="0"/>
        </a:defRPr>
      </a:lvl1pPr>
      <a:lvl2pPr algn="ctr" rtl="0" fontAlgn="base">
        <a:spcBef>
          <a:spcPct val="0"/>
        </a:spcBef>
        <a:spcAft>
          <a:spcPct val="0"/>
        </a:spcAft>
        <a:defRPr sz="3600">
          <a:solidFill>
            <a:schemeClr val="tx1"/>
          </a:solidFill>
          <a:latin typeface="+mn-lt"/>
          <a:ea typeface="+mn-ea"/>
          <a:cs typeface="+mn-cs"/>
          <a:sym typeface="American Typewriter" charset="0"/>
        </a:defRPr>
      </a:lvl2pPr>
      <a:lvl3pPr algn="ctr" rtl="0" fontAlgn="base">
        <a:spcBef>
          <a:spcPct val="0"/>
        </a:spcBef>
        <a:spcAft>
          <a:spcPct val="0"/>
        </a:spcAft>
        <a:defRPr sz="3600">
          <a:solidFill>
            <a:schemeClr val="tx1"/>
          </a:solidFill>
          <a:latin typeface="+mn-lt"/>
          <a:ea typeface="+mn-ea"/>
          <a:cs typeface="+mn-cs"/>
          <a:sym typeface="American Typewriter" charset="0"/>
        </a:defRPr>
      </a:lvl3pPr>
      <a:lvl4pPr algn="ctr" rtl="0" fontAlgn="base">
        <a:spcBef>
          <a:spcPct val="0"/>
        </a:spcBef>
        <a:spcAft>
          <a:spcPct val="0"/>
        </a:spcAft>
        <a:defRPr sz="3600">
          <a:solidFill>
            <a:schemeClr val="tx1"/>
          </a:solidFill>
          <a:latin typeface="+mn-lt"/>
          <a:ea typeface="+mn-ea"/>
          <a:cs typeface="+mn-cs"/>
          <a:sym typeface="American Typewriter" charset="0"/>
        </a:defRPr>
      </a:lvl4pPr>
      <a:lvl5pPr algn="ctr" rtl="0" fontAlgn="base">
        <a:spcBef>
          <a:spcPct val="0"/>
        </a:spcBef>
        <a:spcAft>
          <a:spcPct val="0"/>
        </a:spcAft>
        <a:defRPr sz="3600">
          <a:solidFill>
            <a:schemeClr val="tx1"/>
          </a:solidFill>
          <a:latin typeface="+mn-lt"/>
          <a:ea typeface="+mn-ea"/>
          <a:cs typeface="+mn-cs"/>
          <a:sym typeface="American Typewriter" charset="0"/>
        </a:defRPr>
      </a:lvl5pPr>
      <a:lvl6pPr marL="457200" algn="ctr" rtl="0" fontAlgn="base">
        <a:spcBef>
          <a:spcPct val="0"/>
        </a:spcBef>
        <a:spcAft>
          <a:spcPct val="0"/>
        </a:spcAft>
        <a:defRPr sz="3600">
          <a:solidFill>
            <a:schemeClr val="tx1"/>
          </a:solidFill>
          <a:latin typeface="+mn-lt"/>
          <a:ea typeface="+mn-ea"/>
          <a:cs typeface="+mn-cs"/>
          <a:sym typeface="American Typewriter" charset="0"/>
        </a:defRPr>
      </a:lvl6pPr>
      <a:lvl7pPr marL="914400" algn="ctr" rtl="0" fontAlgn="base">
        <a:spcBef>
          <a:spcPct val="0"/>
        </a:spcBef>
        <a:spcAft>
          <a:spcPct val="0"/>
        </a:spcAft>
        <a:defRPr sz="3600">
          <a:solidFill>
            <a:schemeClr val="tx1"/>
          </a:solidFill>
          <a:latin typeface="+mn-lt"/>
          <a:ea typeface="+mn-ea"/>
          <a:cs typeface="+mn-cs"/>
          <a:sym typeface="American Typewriter" charset="0"/>
        </a:defRPr>
      </a:lvl7pPr>
      <a:lvl8pPr marL="1371600" algn="ctr" rtl="0" fontAlgn="base">
        <a:spcBef>
          <a:spcPct val="0"/>
        </a:spcBef>
        <a:spcAft>
          <a:spcPct val="0"/>
        </a:spcAft>
        <a:defRPr sz="3600">
          <a:solidFill>
            <a:schemeClr val="tx1"/>
          </a:solidFill>
          <a:latin typeface="+mn-lt"/>
          <a:ea typeface="+mn-ea"/>
          <a:cs typeface="+mn-cs"/>
          <a:sym typeface="American Typewriter" charset="0"/>
        </a:defRPr>
      </a:lvl8pPr>
      <a:lvl9pPr marL="1828800" algn="ctr" rtl="0" fontAlgn="base">
        <a:spcBef>
          <a:spcPct val="0"/>
        </a:spcBef>
        <a:spcAft>
          <a:spcPct val="0"/>
        </a:spcAft>
        <a:defRPr sz="36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0" name="Rectangle 2"/>
          <p:cNvSpPr>
            <a:spLocks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2051" name="Rectangle 3"/>
          <p:cNvSpPr>
            <a:spLocks noChangeArrowheads="1"/>
          </p:cNvSpPr>
          <p:nvPr>
            <p:ph type="body" idx="1"/>
          </p:nvPr>
        </p:nvSpPr>
        <p:spPr bwMode="auto">
          <a:xfrm>
            <a:off x="1079500" y="2527300"/>
            <a:ext cx="108458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85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377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885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114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35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39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849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06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764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90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428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936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622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86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44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900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57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814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8" name="Rectangle 2"/>
          <p:cNvSpPr>
            <a:spLocks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4099" name="Rectangle 3"/>
          <p:cNvSpPr>
            <a:spLocks noChangeArrowheads="1"/>
          </p:cNvSpPr>
          <p:nvPr>
            <p:ph type="body" idx="1"/>
          </p:nvPr>
        </p:nvSpPr>
        <p:spPr bwMode="auto">
          <a:xfrm>
            <a:off x="1079500" y="2527300"/>
            <a:ext cx="52324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1"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2" name="Rectangle 2"/>
          <p:cNvSpPr>
            <a:spLocks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5123" name="Rectangle 3"/>
          <p:cNvSpPr>
            <a:spLocks noChangeArrowheads="1"/>
          </p:cNvSpPr>
          <p:nvPr>
            <p:ph type="body" idx="1"/>
          </p:nvPr>
        </p:nvSpPr>
        <p:spPr bwMode="auto">
          <a:xfrm>
            <a:off x="7772400" y="2527300"/>
            <a:ext cx="41529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146" name="Rectangle 2"/>
          <p:cNvSpPr>
            <a:spLocks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90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428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9367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622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86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443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900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57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814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6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70" name="Rectangle 2"/>
          <p:cNvSpPr>
            <a:spLocks noChangeArrowheads="1"/>
          </p:cNvSpPr>
          <p:nvPr>
            <p:ph type="body" idx="1"/>
          </p:nvPr>
        </p:nvSpPr>
        <p:spPr bwMode="auto">
          <a:xfrm>
            <a:off x="1079500" y="876300"/>
            <a:ext cx="10845800" cy="800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85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1pPr>
      <a:lvl2pPr marL="1377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2pPr>
      <a:lvl3pPr marL="1885950"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3pPr>
      <a:lvl4pPr marL="2411413" indent="-561975"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4pPr>
      <a:lvl5pPr marL="29352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5pPr>
      <a:lvl6pPr marL="33924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6pPr>
      <a:lvl7pPr marL="38496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7pPr>
      <a:lvl8pPr marL="43068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8pPr>
      <a:lvl9pPr marL="4764088" indent="-560388" algn="l" rtl="0" fontAlgn="base">
        <a:spcBef>
          <a:spcPts val="3200"/>
        </a:spcBef>
        <a:spcAft>
          <a:spcPct val="0"/>
        </a:spcAft>
        <a:buSzPct val="120000"/>
        <a:buFont typeface="American Typewriter" charset="0"/>
        <a:buChar char="•"/>
        <a:defRPr sz="4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194" name="Rectangle 2"/>
          <p:cNvSpPr>
            <a:spLocks noChangeArrowheads="1"/>
          </p:cNvSpPr>
          <p:nvPr>
            <p:ph type="title"/>
          </p:nvPr>
        </p:nvSpPr>
        <p:spPr bwMode="auto">
          <a:xfrm>
            <a:off x="1079500" y="152400"/>
            <a:ext cx="10845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
        <p:nvSpPr>
          <p:cNvPr id="8195" name="Rectangle 3"/>
          <p:cNvSpPr>
            <a:spLocks noChangeArrowheads="1"/>
          </p:cNvSpPr>
          <p:nvPr>
            <p:ph type="body" idx="1"/>
          </p:nvPr>
        </p:nvSpPr>
        <p:spPr bwMode="auto">
          <a:xfrm>
            <a:off x="1079500" y="2527300"/>
            <a:ext cx="10845800" cy="610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merican Typewriter" charset="0"/>
              </a:rPr>
              <a:t>Click to edit Master text styles</a:t>
            </a:r>
          </a:p>
          <a:p>
            <a:pPr lvl="1"/>
            <a:r>
              <a:rPr lang="en-US">
                <a:sym typeface="American Typewriter" charset="0"/>
              </a:rPr>
              <a:t>Second level</a:t>
            </a:r>
          </a:p>
          <a:p>
            <a:pPr lvl="2"/>
            <a:r>
              <a:rPr lang="en-US">
                <a:sym typeface="American Typewriter" charset="0"/>
              </a:rPr>
              <a:t>Third level</a:t>
            </a:r>
          </a:p>
          <a:p>
            <a:pPr lvl="3"/>
            <a:r>
              <a:rPr lang="en-US">
                <a:sym typeface="American Typewriter" charset="0"/>
              </a:rPr>
              <a:t>Fourth level</a:t>
            </a:r>
          </a:p>
          <a:p>
            <a:pPr lvl="4"/>
            <a:r>
              <a:rPr lang="en-US">
                <a:sym typeface="American Typewriter" charset="0"/>
              </a:rPr>
              <a:t>Fifth level</a:t>
            </a:r>
          </a:p>
        </p:txBody>
      </p:sp>
    </p:spTree>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American Typewriter" charset="0"/>
        </a:defRPr>
      </a:lvl1pPr>
      <a:lvl2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p:titleStyle>
    <p:bodyStyle>
      <a:lvl1pPr marL="75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1pPr>
      <a:lvl2pPr marL="1276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2pPr>
      <a:lvl3pPr marL="1784350" indent="-460375"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3pPr>
      <a:lvl4pPr marL="2308225"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4pPr>
      <a:lvl5pPr marL="28336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5pPr>
      <a:lvl6pPr marL="32908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6pPr>
      <a:lvl7pPr marL="37480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7pPr>
      <a:lvl8pPr marL="42052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8pPr>
      <a:lvl9pPr marL="4662488" indent="-458788" algn="l" rtl="0" fontAlgn="base">
        <a:spcBef>
          <a:spcPts val="3200"/>
        </a:spcBef>
        <a:spcAft>
          <a:spcPct val="0"/>
        </a:spcAft>
        <a:buSzPct val="120000"/>
        <a:buFont typeface="American Typewriter" charset="0"/>
        <a:buChar char="•"/>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7"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0"/>
            <a:ext cx="1427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218" name="Rectangle 2"/>
          <p:cNvSpPr>
            <a:spLocks noChangeArrowheads="1"/>
          </p:cNvSpPr>
          <p:nvPr>
            <p:ph type="title"/>
          </p:nvPr>
        </p:nvSpPr>
        <p:spPr bwMode="auto">
          <a:xfrm>
            <a:off x="1079500" y="2971800"/>
            <a:ext cx="10845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merican Typewriter" charset="0"/>
              </a:rPr>
              <a:t>Click to edit Master title style</a:t>
            </a: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xmlns:p14="http://schemas.microsoft.com/office/powerpoint/2010/main"/>
  <p:txStyles>
    <p:titleStyle>
      <a:lvl1pPr algn="ctr" rtl="0" fontAlgn="base">
        <a:spcBef>
          <a:spcPct val="0"/>
        </a:spcBef>
        <a:spcAft>
          <a:spcPct val="0"/>
        </a:spcAft>
        <a:defRPr sz="8000">
          <a:solidFill>
            <a:schemeClr val="tx1"/>
          </a:solidFill>
          <a:latin typeface="+mj-lt"/>
          <a:ea typeface="+mj-ea"/>
          <a:cs typeface="+mj-cs"/>
          <a:sym typeface="American Typewriter" charset="0"/>
        </a:defRPr>
      </a:lvl1pPr>
      <a:lvl2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2pPr>
      <a:lvl3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3pPr>
      <a:lvl4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4pPr>
      <a:lvl5pPr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8000">
          <a:solidFill>
            <a:schemeClr val="tx1"/>
          </a:solidFill>
          <a:latin typeface="American Typewriter" charset="0"/>
          <a:ea typeface="ヒラギノ明朝 ProN W3" charset="0"/>
          <a:cs typeface="ヒラギノ明朝 ProN W3" charset="0"/>
          <a:sym typeface="American Typewriter" charset="0"/>
        </a:defRPr>
      </a:lvl9pPr>
    </p:titleStyle>
    <p:bodyStyle>
      <a:lvl1pPr marL="323850" indent="-323850" algn="ctr" rtl="0" fontAlgn="base">
        <a:spcBef>
          <a:spcPct val="0"/>
        </a:spcBef>
        <a:spcAft>
          <a:spcPct val="0"/>
        </a:spcAft>
        <a:defRPr sz="3200">
          <a:solidFill>
            <a:schemeClr val="tx1"/>
          </a:solidFill>
          <a:latin typeface="+mn-lt"/>
          <a:ea typeface="+mn-ea"/>
          <a:cs typeface="+mn-cs"/>
          <a:sym typeface="American Typewriter" charset="0"/>
        </a:defRPr>
      </a:lvl1pPr>
      <a:lvl2pPr marL="323850" indent="-323850" algn="ctr" rtl="0" fontAlgn="base">
        <a:spcBef>
          <a:spcPct val="0"/>
        </a:spcBef>
        <a:spcAft>
          <a:spcPct val="0"/>
        </a:spcAft>
        <a:defRPr sz="3200">
          <a:solidFill>
            <a:schemeClr val="tx1"/>
          </a:solidFill>
          <a:latin typeface="+mn-lt"/>
          <a:ea typeface="+mn-ea"/>
          <a:cs typeface="+mn-cs"/>
          <a:sym typeface="American Typewriter" charset="0"/>
        </a:defRPr>
      </a:lvl2pPr>
      <a:lvl3pPr marL="323850" indent="-323850" algn="ctr" rtl="0" fontAlgn="base">
        <a:spcBef>
          <a:spcPct val="0"/>
        </a:spcBef>
        <a:spcAft>
          <a:spcPct val="0"/>
        </a:spcAft>
        <a:defRPr sz="3200">
          <a:solidFill>
            <a:schemeClr val="tx1"/>
          </a:solidFill>
          <a:latin typeface="+mn-lt"/>
          <a:ea typeface="+mn-ea"/>
          <a:cs typeface="+mn-cs"/>
          <a:sym typeface="American Typewriter" charset="0"/>
        </a:defRPr>
      </a:lvl3pPr>
      <a:lvl4pPr marL="323850" indent="-323850" algn="ctr" rtl="0" fontAlgn="base">
        <a:spcBef>
          <a:spcPct val="0"/>
        </a:spcBef>
        <a:spcAft>
          <a:spcPct val="0"/>
        </a:spcAft>
        <a:defRPr sz="3200">
          <a:solidFill>
            <a:schemeClr val="tx1"/>
          </a:solidFill>
          <a:latin typeface="+mn-lt"/>
          <a:ea typeface="+mn-ea"/>
          <a:cs typeface="+mn-cs"/>
          <a:sym typeface="American Typewriter" charset="0"/>
        </a:defRPr>
      </a:lvl4pPr>
      <a:lvl5pPr marL="323850" indent="-323850" algn="ctr" rtl="0" fontAlgn="base">
        <a:spcBef>
          <a:spcPct val="0"/>
        </a:spcBef>
        <a:spcAft>
          <a:spcPct val="0"/>
        </a:spcAft>
        <a:defRPr sz="3200">
          <a:solidFill>
            <a:schemeClr val="tx1"/>
          </a:solidFill>
          <a:latin typeface="+mn-lt"/>
          <a:ea typeface="+mn-ea"/>
          <a:cs typeface="+mn-cs"/>
          <a:sym typeface="American Typewriter" charset="0"/>
        </a:defRPr>
      </a:lvl5pPr>
      <a:lvl6pPr marL="781050" indent="-323850" algn="ctr" rtl="0" fontAlgn="base">
        <a:spcBef>
          <a:spcPct val="0"/>
        </a:spcBef>
        <a:spcAft>
          <a:spcPct val="0"/>
        </a:spcAft>
        <a:defRPr sz="3200">
          <a:solidFill>
            <a:schemeClr val="tx1"/>
          </a:solidFill>
          <a:latin typeface="+mn-lt"/>
          <a:ea typeface="+mn-ea"/>
          <a:cs typeface="+mn-cs"/>
          <a:sym typeface="American Typewriter" charset="0"/>
        </a:defRPr>
      </a:lvl6pPr>
      <a:lvl7pPr marL="1238250" indent="-323850" algn="ctr" rtl="0" fontAlgn="base">
        <a:spcBef>
          <a:spcPct val="0"/>
        </a:spcBef>
        <a:spcAft>
          <a:spcPct val="0"/>
        </a:spcAft>
        <a:defRPr sz="3200">
          <a:solidFill>
            <a:schemeClr val="tx1"/>
          </a:solidFill>
          <a:latin typeface="+mn-lt"/>
          <a:ea typeface="+mn-ea"/>
          <a:cs typeface="+mn-cs"/>
          <a:sym typeface="American Typewriter" charset="0"/>
        </a:defRPr>
      </a:lvl7pPr>
      <a:lvl8pPr marL="1695450" indent="-323850" algn="ctr" rtl="0" fontAlgn="base">
        <a:spcBef>
          <a:spcPct val="0"/>
        </a:spcBef>
        <a:spcAft>
          <a:spcPct val="0"/>
        </a:spcAft>
        <a:defRPr sz="3200">
          <a:solidFill>
            <a:schemeClr val="tx1"/>
          </a:solidFill>
          <a:latin typeface="+mn-lt"/>
          <a:ea typeface="+mn-ea"/>
          <a:cs typeface="+mn-cs"/>
          <a:sym typeface="American Typewriter" charset="0"/>
        </a:defRPr>
      </a:lvl8pPr>
      <a:lvl9pPr marL="2152650" indent="-323850" algn="ctr" rtl="0" fontAlgn="base">
        <a:spcBef>
          <a:spcPct val="0"/>
        </a:spcBef>
        <a:spcAft>
          <a:spcPct val="0"/>
        </a:spcAft>
        <a:defRPr sz="3200">
          <a:solidFill>
            <a:schemeClr val="tx1"/>
          </a:solidFill>
          <a:latin typeface="+mn-lt"/>
          <a:ea typeface="+mn-ea"/>
          <a:cs typeface="+mn-cs"/>
          <a:sym typeface="American Typewriter"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1.png"/><Relationship Id="rId6"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7.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NULL" TargetMode="External"/><Relationship Id="rId5" Type="http://schemas.openxmlformats.org/officeDocument/2006/relationships/hyperlink" Target="http://w65stchurchofchrist.org/coc/sermons/" TargetMode="External"/><Relationship Id="rId6" Type="http://schemas.openxmlformats.org/officeDocument/2006/relationships/image" Target="../media/image7.png"/><Relationship Id="rId7"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3"/>
          <p:cNvGrpSpPr>
            <a:grpSpLocks/>
          </p:cNvGrpSpPr>
          <p:nvPr/>
        </p:nvGrpSpPr>
        <p:grpSpPr bwMode="auto">
          <a:xfrm>
            <a:off x="401638" y="1712913"/>
            <a:ext cx="12179300" cy="7061200"/>
            <a:chOff x="0" y="0"/>
            <a:chExt cx="7672" cy="4448"/>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l="487" t="781" r="5273" b="14063"/>
            <a:stretch>
              <a:fillRect/>
            </a:stretch>
          </p:blipFill>
          <p:spPr bwMode="auto">
            <a:xfrm>
              <a:off x="136" y="136"/>
              <a:ext cx="7400" cy="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3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72" cy="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16388" name="Rectangle 4"/>
          <p:cNvSpPr>
            <a:spLocks/>
          </p:cNvSpPr>
          <p:nvPr/>
        </p:nvSpPr>
        <p:spPr bwMode="auto">
          <a:xfrm>
            <a:off x="468313" y="8832850"/>
            <a:ext cx="12066587" cy="850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57799" bIns="0" anchor="ctr"/>
          <a:lstStyle/>
          <a:p>
            <a:pPr marL="57150">
              <a:spcBef>
                <a:spcPts val="900"/>
              </a:spcBef>
            </a:pPr>
            <a:r>
              <a:rPr lang="en-US" sz="4900" i="1">
                <a:solidFill>
                  <a:srgbClr val="FFFCAB"/>
                </a:solidFill>
                <a:effectLst>
                  <a:outerShdw blurRad="38100" dist="38100" dir="2700000" algn="tl">
                    <a:srgbClr val="FFFFFF"/>
                  </a:outerShdw>
                </a:effectLst>
                <a:latin typeface="Hoefler Text" charset="0"/>
                <a:ea typeface="ＭＳ Ｐゴシック" charset="0"/>
                <a:cs typeface="Hoefler Text" charset="0"/>
                <a:sym typeface="Hoefler Text" charset="0"/>
              </a:rPr>
              <a:t>Managing our time to the glory of God</a:t>
            </a: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73100"/>
            <a:ext cx="6997700" cy="1665288"/>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2133600"/>
            <a:ext cx="11911013" cy="1514475"/>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75" fill="hold"/>
                                        <p:tgtEl>
                                          <p:spTgt spid="16388"/>
                                        </p:tgtEl>
                                        <p:attrNameLst>
                                          <p:attrName>ppt_x</p:attrName>
                                        </p:attrNameLst>
                                      </p:cBhvr>
                                      <p:tavLst>
                                        <p:tav tm="0">
                                          <p:val>
                                            <p:strVal val="#ppt_x"/>
                                          </p:val>
                                        </p:tav>
                                        <p:tav tm="100000">
                                          <p:val>
                                            <p:strVal val="#ppt_x"/>
                                          </p:val>
                                        </p:tav>
                                      </p:tavLst>
                                    </p:anim>
                                    <p:anim calcmode="lin" valueType="num">
                                      <p:cBhvr additive="base">
                                        <p:cTn id="8" dur="75" fill="hold"/>
                                        <p:tgtEl>
                                          <p:spTgt spid="163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25602" name="Rectangle 2"/>
          <p:cNvSpPr>
            <a:spLocks/>
          </p:cNvSpPr>
          <p:nvPr/>
        </p:nvSpPr>
        <p:spPr bwMode="auto">
          <a:xfrm>
            <a:off x="207963" y="1498600"/>
            <a:ext cx="12560300" cy="11176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There</a:t>
            </a:r>
            <a:r>
              <a:rPr lang="ja-JP" altLang="en-US" sz="6900">
                <a:solidFill>
                  <a:schemeClr val="tx1"/>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 a time for everything  </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5" name="Rectangle 5"/>
          <p:cNvSpPr>
            <a:spLocks/>
          </p:cNvSpPr>
          <p:nvPr/>
        </p:nvSpPr>
        <p:spPr bwMode="auto">
          <a:xfrm>
            <a:off x="114300" y="2584450"/>
            <a:ext cx="12827000" cy="1181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Ecclesiastes 3:1-14 (NKJV) </a:t>
            </a:r>
            <a:endParaRPr lang="en-US">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spcBef>
                <a:spcPts val="500"/>
              </a:spcBef>
            </a:pPr>
            <a:r>
              <a:rPr lang="en-US" sz="3000" baseline="32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1 </a:t>
            </a:r>
            <a: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To everything </a:t>
            </a:r>
            <a:r>
              <a:rPr lang="en-US" sz="3000">
                <a:solidFill>
                  <a:schemeClr val="tx1"/>
                </a:solidFill>
                <a:effectLst>
                  <a:outerShdw blurRad="38100" dist="38100" dir="2700000" algn="tl">
                    <a:srgbClr val="000000"/>
                  </a:outerShdw>
                </a:effectLst>
                <a:latin typeface="Times New Roman Bold Italic" charset="0"/>
                <a:ea typeface="ＭＳ Ｐゴシック" charset="0"/>
                <a:cs typeface="Times New Roman Bold Italic" charset="0"/>
                <a:sym typeface="Times New Roman Bold Italic" charset="0"/>
              </a:rPr>
              <a:t>there is</a:t>
            </a:r>
            <a: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 season, A time for every purpose under heaven: </a:t>
            </a:r>
            <a:b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br>
            <a:endPar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p:txBody>
      </p:sp>
      <p:sp>
        <p:nvSpPr>
          <p:cNvPr id="25606" name="Rectangle 6"/>
          <p:cNvSpPr>
            <a:spLocks/>
          </p:cNvSpPr>
          <p:nvPr/>
        </p:nvSpPr>
        <p:spPr bwMode="auto">
          <a:xfrm>
            <a:off x="228600" y="3835400"/>
            <a:ext cx="12560300" cy="48768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sz="4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12</a:t>
            </a:r>
            <a:r>
              <a:rPr lang="en-US" sz="4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I know that nothing is better for them than to rejoice, and to do good in their lives, </a:t>
            </a:r>
            <a:r>
              <a:rPr lang="en-US" sz="4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13</a:t>
            </a:r>
            <a:r>
              <a:rPr lang="en-US" sz="4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and also that every man should eat and drink and enjoy the good of all his labor--it is the gift of God. </a:t>
            </a:r>
            <a:r>
              <a:rPr lang="en-US" sz="4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14</a:t>
            </a:r>
            <a:r>
              <a:rPr lang="en-US" sz="4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I know that whatever God does, It shall be forever. Nothing can be added to it, And nothing taken from it. God does it, that men should fear before Him.</a:t>
            </a:r>
          </a:p>
        </p:txBody>
      </p:sp>
    </p:spTree>
  </p:cSld>
  <p:clrMapOvr>
    <a:masterClrMapping/>
  </p:clrMapOvr>
  <p:transition xmlns:p14="http://schemas.microsoft.com/office/powerpoint/2010/mai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6628" name="Rectangle 4"/>
          <p:cNvSpPr>
            <a:spLocks/>
          </p:cNvSpPr>
          <p:nvPr/>
        </p:nvSpPr>
        <p:spPr bwMode="auto">
          <a:xfrm>
            <a:off x="207963" y="1498600"/>
            <a:ext cx="12560300" cy="11176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There</a:t>
            </a:r>
            <a:r>
              <a:rPr lang="ja-JP" altLang="en-US" sz="6900">
                <a:solidFill>
                  <a:schemeClr val="tx1"/>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 a time for everything  </a:t>
            </a:r>
          </a:p>
        </p:txBody>
      </p:sp>
      <p:sp>
        <p:nvSpPr>
          <p:cNvPr id="26629" name="Rectangle 5"/>
          <p:cNvSpPr>
            <a:spLocks/>
          </p:cNvSpPr>
          <p:nvPr/>
        </p:nvSpPr>
        <p:spPr bwMode="auto">
          <a:xfrm>
            <a:off x="114300" y="2584450"/>
            <a:ext cx="12827000" cy="1181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Ecclesiastes 3:1-14 (NKJV) </a:t>
            </a:r>
            <a:endParaRPr lang="en-US">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spcBef>
                <a:spcPts val="500"/>
              </a:spcBef>
            </a:pPr>
            <a:r>
              <a:rPr lang="en-US" sz="3000" baseline="32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1 </a:t>
            </a:r>
            <a: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To everything </a:t>
            </a:r>
            <a:r>
              <a:rPr lang="en-US" sz="3000">
                <a:solidFill>
                  <a:schemeClr val="tx1"/>
                </a:solidFill>
                <a:effectLst>
                  <a:outerShdw blurRad="38100" dist="38100" dir="2700000" algn="tl">
                    <a:srgbClr val="000000"/>
                  </a:outerShdw>
                </a:effectLst>
                <a:latin typeface="Times New Roman Bold Italic" charset="0"/>
                <a:ea typeface="ＭＳ Ｐゴシック" charset="0"/>
                <a:cs typeface="Times New Roman Bold Italic" charset="0"/>
                <a:sym typeface="Times New Roman Bold Italic" charset="0"/>
              </a:rPr>
              <a:t>there is</a:t>
            </a:r>
            <a: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 season, A time for every purpose under heaven: </a:t>
            </a:r>
            <a:b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br>
            <a:endPar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p:txBody>
      </p:sp>
      <p:graphicFrame>
        <p:nvGraphicFramePr>
          <p:cNvPr id="26630" name="Group 6"/>
          <p:cNvGraphicFramePr>
            <a:graphicFrameLocks noGrp="1"/>
          </p:cNvGraphicFramePr>
          <p:nvPr>
            <p:extLst>
              <p:ext uri="{D42A27DB-BD31-4B8C-83A1-F6EECF244321}">
                <p14:modId xmlns:p14="http://schemas.microsoft.com/office/powerpoint/2010/main" val="159473145"/>
              </p:ext>
            </p:extLst>
          </p:nvPr>
        </p:nvGraphicFramePr>
        <p:xfrm>
          <a:off x="179388" y="4013200"/>
          <a:ext cx="12638087" cy="5381625"/>
        </p:xfrm>
        <a:graphic>
          <a:graphicData uri="http://schemas.openxmlformats.org/drawingml/2006/table">
            <a:tbl>
              <a:tblPr/>
              <a:tblGrid>
                <a:gridCol w="6308725"/>
                <a:gridCol w="6329362"/>
              </a:tblGrid>
              <a:tr h="1793875">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300" b="0"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Earthly endeavors have their proper time and place (1-8)</a:t>
                      </a:r>
                    </a:p>
                  </a:txBody>
                  <a:tcPr marL="50800" marR="50800" marT="50800" marB="50800" anchor="ctr" horzOverflow="overflow">
                    <a:lnL w="63500" cap="flat" cmpd="sng" algn="ctr">
                      <a:solidFill>
                        <a:srgbClr val="FFCC66"/>
                      </a:solidFill>
                      <a:prstDash val="solid"/>
                      <a:round/>
                      <a:headEnd type="none" w="med" len="med"/>
                      <a:tailEnd type="none" w="med" len="med"/>
                    </a:lnL>
                    <a:lnR w="63500" cap="flat" cmpd="sng" algn="ctr">
                      <a:solidFill>
                        <a:srgbClr val="FFCC66"/>
                      </a:solidFill>
                      <a:prstDash val="solid"/>
                      <a:round/>
                      <a:headEnd type="none" w="med" len="med"/>
                      <a:tailEnd type="none" w="med" len="med"/>
                    </a:lnR>
                    <a:lnT w="63500" cap="flat" cmpd="sng" algn="ctr">
                      <a:solidFill>
                        <a:srgbClr val="FFCC66"/>
                      </a:solidFill>
                      <a:prstDash val="solid"/>
                      <a:round/>
                      <a:headEnd type="none" w="med" len="med"/>
                      <a:tailEnd type="none" w="med" len="med"/>
                    </a:lnT>
                    <a:lnB w="63500" cap="flat" cmpd="sng" algn="ctr">
                      <a:solidFill>
                        <a:srgbClr val="FFCC66"/>
                      </a:solidFill>
                      <a:prstDash val="solid"/>
                      <a:round/>
                      <a:headEnd type="none" w="med" len="med"/>
                      <a:tailEnd type="none" w="med" len="med"/>
                    </a:lnB>
                    <a:lnTlToBr>
                      <a:noFill/>
                    </a:lnTlToBr>
                    <a:lnBlToTr>
                      <a:noFill/>
                    </a:lnBlToTr>
                    <a:gradFill rotWithShape="0">
                      <a:gsLst>
                        <a:gs pos="0">
                          <a:srgbClr val="FFCC66"/>
                        </a:gs>
                        <a:gs pos="100000">
                          <a:srgbClr val="804000">
                            <a:alpha val="68999"/>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300" b="0" i="0" u="none" strike="noStrike" cap="none" normalizeH="0" baseline="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Subject to things beyond our control (9-10)</a:t>
                      </a:r>
                    </a:p>
                  </a:txBody>
                  <a:tcPr marL="50800" marR="50800" marT="50800" marB="50800" anchor="ctr" horzOverflow="overflow">
                    <a:lnL w="63500" cap="flat" cmpd="sng" algn="ctr">
                      <a:solidFill>
                        <a:srgbClr val="FFCC66"/>
                      </a:solidFill>
                      <a:prstDash val="solid"/>
                      <a:round/>
                      <a:headEnd type="none" w="med" len="med"/>
                      <a:tailEnd type="none" w="med" len="med"/>
                    </a:lnL>
                    <a:lnR w="63500" cap="flat" cmpd="sng" algn="ctr">
                      <a:solidFill>
                        <a:srgbClr val="FFCC66"/>
                      </a:solidFill>
                      <a:prstDash val="solid"/>
                      <a:round/>
                      <a:headEnd type="none" w="med" len="med"/>
                      <a:tailEnd type="none" w="med" len="med"/>
                    </a:lnR>
                    <a:lnT w="63500" cap="flat" cmpd="sng" algn="ctr">
                      <a:solidFill>
                        <a:srgbClr val="FFCC66"/>
                      </a:solidFill>
                      <a:prstDash val="solid"/>
                      <a:round/>
                      <a:headEnd type="none" w="med" len="med"/>
                      <a:tailEnd type="none" w="med" len="med"/>
                    </a:lnT>
                    <a:lnB w="63500" cap="flat" cmpd="sng" algn="ctr">
                      <a:solidFill>
                        <a:srgbClr val="FFCC66"/>
                      </a:solidFill>
                      <a:prstDash val="solid"/>
                      <a:round/>
                      <a:headEnd type="none" w="med" len="med"/>
                      <a:tailEnd type="none" w="med" len="med"/>
                    </a:lnB>
                    <a:lnTlToBr>
                      <a:noFill/>
                    </a:lnTlToBr>
                    <a:lnBlToTr>
                      <a:noFill/>
                    </a:lnBlToTr>
                    <a:gradFill rotWithShape="0">
                      <a:gsLst>
                        <a:gs pos="0">
                          <a:srgbClr val="008080">
                            <a:alpha val="68999"/>
                          </a:srgbClr>
                        </a:gs>
                        <a:gs pos="100000">
                          <a:srgbClr val="66CCFF">
                            <a:alpha val="70999"/>
                          </a:srgbClr>
                        </a:gs>
                      </a:gsLst>
                      <a:lin ang="5400000" scaled="1"/>
                    </a:gradFill>
                  </a:tcPr>
                </a:tc>
              </a:tr>
              <a:tr h="1793875">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300" b="0" i="0" u="none" strike="noStrike" cap="none" normalizeH="0" baseline="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God makes everything beautiful in its season (11)</a:t>
                      </a:r>
                    </a:p>
                  </a:txBody>
                  <a:tcPr marL="50800" marR="50800" marT="50800" marB="50800" anchor="ctr" horzOverflow="overflow">
                    <a:lnL w="63500" cap="flat" cmpd="sng" algn="ctr">
                      <a:solidFill>
                        <a:srgbClr val="FFCC66"/>
                      </a:solidFill>
                      <a:prstDash val="solid"/>
                      <a:round/>
                      <a:headEnd type="none" w="med" len="med"/>
                      <a:tailEnd type="none" w="med" len="med"/>
                    </a:lnL>
                    <a:lnR w="63500" cap="flat" cmpd="sng" algn="ctr">
                      <a:solidFill>
                        <a:srgbClr val="FFCC66"/>
                      </a:solidFill>
                      <a:prstDash val="solid"/>
                      <a:round/>
                      <a:headEnd type="none" w="med" len="med"/>
                      <a:tailEnd type="none" w="med" len="med"/>
                    </a:lnR>
                    <a:lnT w="63500" cap="flat" cmpd="sng" algn="ctr">
                      <a:solidFill>
                        <a:srgbClr val="FFCC66"/>
                      </a:solidFill>
                      <a:prstDash val="solid"/>
                      <a:round/>
                      <a:headEnd type="none" w="med" len="med"/>
                      <a:tailEnd type="none" w="med" len="med"/>
                    </a:lnT>
                    <a:lnB w="63500" cap="flat" cmpd="sng" algn="ctr">
                      <a:solidFill>
                        <a:srgbClr val="FFCC66"/>
                      </a:solidFill>
                      <a:prstDash val="solid"/>
                      <a:round/>
                      <a:headEnd type="none" w="med" len="med"/>
                      <a:tailEnd type="none" w="med" len="med"/>
                    </a:lnB>
                    <a:lnTlToBr>
                      <a:noFill/>
                    </a:lnTlToBr>
                    <a:lnBlToTr>
                      <a:noFill/>
                    </a:lnBlToTr>
                    <a:gradFill rotWithShape="0">
                      <a:gsLst>
                        <a:gs pos="0">
                          <a:srgbClr val="66CCFF">
                            <a:alpha val="60999"/>
                          </a:srgbClr>
                        </a:gs>
                        <a:gs pos="100000">
                          <a:srgbClr val="073D3C">
                            <a:alpha val="73000"/>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300" b="0" i="0" u="none" strike="noStrike" cap="none" normalizeH="0" baseline="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God wants man to enjoy moderately His earthly gifts (12-13). </a:t>
                      </a:r>
                    </a:p>
                  </a:txBody>
                  <a:tcPr marL="50800" marR="50800" marT="50800" marB="50800" anchor="ctr" horzOverflow="overflow">
                    <a:lnL w="63500" cap="flat" cmpd="sng" algn="ctr">
                      <a:solidFill>
                        <a:srgbClr val="FFCC66"/>
                      </a:solidFill>
                      <a:prstDash val="solid"/>
                      <a:round/>
                      <a:headEnd type="none" w="med" len="med"/>
                      <a:tailEnd type="none" w="med" len="med"/>
                    </a:lnL>
                    <a:lnR w="63500" cap="flat" cmpd="sng" algn="ctr">
                      <a:solidFill>
                        <a:srgbClr val="FFCC66"/>
                      </a:solidFill>
                      <a:prstDash val="solid"/>
                      <a:round/>
                      <a:headEnd type="none" w="med" len="med"/>
                      <a:tailEnd type="none" w="med" len="med"/>
                    </a:lnR>
                    <a:lnT w="63500" cap="flat" cmpd="sng" algn="ctr">
                      <a:solidFill>
                        <a:srgbClr val="FFCC66"/>
                      </a:solidFill>
                      <a:prstDash val="solid"/>
                      <a:round/>
                      <a:headEnd type="none" w="med" len="med"/>
                      <a:tailEnd type="none" w="med" len="med"/>
                    </a:lnT>
                    <a:lnB w="63500" cap="flat" cmpd="sng" algn="ctr">
                      <a:solidFill>
                        <a:srgbClr val="FFCC66"/>
                      </a:solidFill>
                      <a:prstDash val="solid"/>
                      <a:round/>
                      <a:headEnd type="none" w="med" len="med"/>
                      <a:tailEnd type="none" w="med" len="med"/>
                    </a:lnB>
                    <a:lnTlToBr>
                      <a:noFill/>
                    </a:lnTlToBr>
                    <a:lnBlToTr>
                      <a:noFill/>
                    </a:lnBlToTr>
                    <a:gradFill rotWithShape="0">
                      <a:gsLst>
                        <a:gs pos="0">
                          <a:srgbClr val="C69842">
                            <a:alpha val="73999"/>
                          </a:srgbClr>
                        </a:gs>
                        <a:gs pos="100000">
                          <a:srgbClr val="351A01">
                            <a:alpha val="75000"/>
                          </a:srgbClr>
                        </a:gs>
                      </a:gsLst>
                      <a:lin ang="5400000" scaled="1"/>
                    </a:gradFill>
                  </a:tcPr>
                </a:tc>
              </a:tr>
              <a:tr h="1793875">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300" b="0" i="0" u="none" strike="noStrike" cap="none" normalizeH="0" baseline="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God is in control (14). </a:t>
                      </a:r>
                    </a:p>
                  </a:txBody>
                  <a:tcPr marL="50800" marR="50800" marT="50800" marB="50800" anchor="ctr" horzOverflow="overflow">
                    <a:lnL w="63500" cap="flat" cmpd="sng" algn="ctr">
                      <a:solidFill>
                        <a:srgbClr val="FFCC66"/>
                      </a:solidFill>
                      <a:prstDash val="solid"/>
                      <a:round/>
                      <a:headEnd type="none" w="med" len="med"/>
                      <a:tailEnd type="none" w="med" len="med"/>
                    </a:lnL>
                    <a:lnR w="63500" cap="flat" cmpd="sng" algn="ctr">
                      <a:solidFill>
                        <a:srgbClr val="FFCC66"/>
                      </a:solidFill>
                      <a:prstDash val="solid"/>
                      <a:round/>
                      <a:headEnd type="none" w="med" len="med"/>
                      <a:tailEnd type="none" w="med" len="med"/>
                    </a:lnR>
                    <a:lnT w="63500" cap="flat" cmpd="sng" algn="ctr">
                      <a:solidFill>
                        <a:srgbClr val="FFCC66"/>
                      </a:solidFill>
                      <a:prstDash val="solid"/>
                      <a:round/>
                      <a:headEnd type="none" w="med" len="med"/>
                      <a:tailEnd type="none" w="med" len="med"/>
                    </a:lnT>
                    <a:lnB w="63500" cap="flat" cmpd="sng" algn="ctr">
                      <a:solidFill>
                        <a:srgbClr val="FFCC66"/>
                      </a:solidFill>
                      <a:prstDash val="solid"/>
                      <a:round/>
                      <a:headEnd type="none" w="med" len="med"/>
                      <a:tailEnd type="none" w="med" len="med"/>
                    </a:lnB>
                    <a:lnTlToBr>
                      <a:noFill/>
                    </a:lnTlToBr>
                    <a:lnBlToTr>
                      <a:noFill/>
                    </a:lnBlToTr>
                    <a:gradFill rotWithShape="0">
                      <a:gsLst>
                        <a:gs pos="0">
                          <a:srgbClr val="FF8000">
                            <a:alpha val="65999"/>
                          </a:srgbClr>
                        </a:gs>
                        <a:gs pos="100000">
                          <a:srgbClr val="2F1701">
                            <a:alpha val="73999"/>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300" b="0"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The usage of our time to be in harmony with our purpose - (14; 12:13,14)</a:t>
                      </a:r>
                    </a:p>
                  </a:txBody>
                  <a:tcPr marL="50800" marR="50800" marT="50800" marB="50800" anchor="ctr" horzOverflow="overflow">
                    <a:lnL w="63500" cap="flat" cmpd="sng" algn="ctr">
                      <a:solidFill>
                        <a:srgbClr val="FFCC66"/>
                      </a:solidFill>
                      <a:prstDash val="solid"/>
                      <a:round/>
                      <a:headEnd type="none" w="med" len="med"/>
                      <a:tailEnd type="none" w="med" len="med"/>
                    </a:lnL>
                    <a:lnR w="63500" cap="flat" cmpd="sng" algn="ctr">
                      <a:solidFill>
                        <a:srgbClr val="FFCC66"/>
                      </a:solidFill>
                      <a:prstDash val="solid"/>
                      <a:round/>
                      <a:headEnd type="none" w="med" len="med"/>
                      <a:tailEnd type="none" w="med" len="med"/>
                    </a:lnR>
                    <a:lnT w="63500" cap="flat" cmpd="sng" algn="ctr">
                      <a:solidFill>
                        <a:srgbClr val="FFCC66"/>
                      </a:solidFill>
                      <a:prstDash val="solid"/>
                      <a:round/>
                      <a:headEnd type="none" w="med" len="med"/>
                      <a:tailEnd type="none" w="med" len="med"/>
                    </a:lnT>
                    <a:lnB w="63500" cap="flat" cmpd="sng" algn="ctr">
                      <a:solidFill>
                        <a:srgbClr val="FFCC66"/>
                      </a:solidFill>
                      <a:prstDash val="solid"/>
                      <a:round/>
                      <a:headEnd type="none" w="med" len="med"/>
                      <a:tailEnd type="none" w="med" len="med"/>
                    </a:lnB>
                    <a:lnTlToBr>
                      <a:noFill/>
                    </a:lnTlToBr>
                    <a:lnBlToTr>
                      <a:noFill/>
                    </a:lnBlToTr>
                    <a:gradFill rotWithShape="0">
                      <a:gsLst>
                        <a:gs pos="0">
                          <a:srgbClr val="008080">
                            <a:alpha val="67999"/>
                          </a:srgbClr>
                        </a:gs>
                        <a:gs pos="100000">
                          <a:srgbClr val="073837">
                            <a:alpha val="73999"/>
                          </a:srgbClr>
                        </a:gs>
                      </a:gsLst>
                      <a:lin ang="5400000" scaled="1"/>
                    </a:gradFill>
                  </a:tcPr>
                </a:tc>
              </a:tr>
            </a:tbl>
          </a:graphicData>
        </a:graphic>
      </p:graphicFrame>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32385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76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5353050"/>
            <a:ext cx="4445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1" name="Rectangle 3"/>
          <p:cNvSpPr>
            <a:spLocks/>
          </p:cNvSpPr>
          <p:nvPr/>
        </p:nvSpPr>
        <p:spPr bwMode="auto">
          <a:xfrm>
            <a:off x="639763" y="1790700"/>
            <a:ext cx="11722100" cy="1727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Many live over-committed, out of balance, &amp; out of control lives!</a:t>
            </a:r>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4" name="Rectangle 6"/>
          <p:cNvSpPr>
            <a:spLocks/>
          </p:cNvSpPr>
          <p:nvPr/>
        </p:nvSpPr>
        <p:spPr bwMode="auto">
          <a:xfrm>
            <a:off x="5922963" y="3556000"/>
            <a:ext cx="6946900" cy="20066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marL="876300" indent="-876300" algn="l">
              <a:spcBef>
                <a:spcPts val="1800"/>
              </a:spcBef>
              <a:buSzPct val="69000"/>
              <a:buFontTx/>
              <a:buBlip>
                <a:blip r:embed="rId6"/>
              </a:buBlip>
            </a:pPr>
            <a:r>
              <a:rPr lang="en-US" sz="3800">
                <a:solidFill>
                  <a:schemeClr val="tx1"/>
                </a:solidFill>
                <a:effectLst>
                  <a:outerShdw blurRad="38100" dist="38100" dir="2700000" algn="tl">
                    <a:srgbClr val="000000"/>
                  </a:outerShdw>
                </a:effectLst>
                <a:ea typeface="ＭＳ Ｐゴシック" charset="0"/>
                <a:cs typeface="American Typewriter" charset="0"/>
              </a:rPr>
              <a:t>Time is easily wasted.Many things compete for our time!</a:t>
            </a:r>
          </a:p>
        </p:txBody>
      </p:sp>
      <p:pic>
        <p:nvPicPr>
          <p:cNvPr id="27655"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5600700"/>
            <a:ext cx="5054600" cy="41275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7656" name="Picture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75" y="6143625"/>
            <a:ext cx="2578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wipe(left)">
                                      <p:cBhvr>
                                        <p:cTn id="7" dur="500"/>
                                        <p:tgtEl>
                                          <p:spTgt spid="27654">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7656"/>
                                        </p:tgtEl>
                                        <p:attrNameLst>
                                          <p:attrName>style.visibility</p:attrName>
                                        </p:attrNameLst>
                                      </p:cBhvr>
                                      <p:to>
                                        <p:strVal val="visible"/>
                                      </p:to>
                                    </p:set>
                                    <p:anim calcmode="lin" valueType="num">
                                      <p:cBhvr>
                                        <p:cTn id="11" dur="500" fill="hold"/>
                                        <p:tgtEl>
                                          <p:spTgt spid="27656"/>
                                        </p:tgtEl>
                                        <p:attrNameLst>
                                          <p:attrName>ppt_w</p:attrName>
                                        </p:attrNameLst>
                                      </p:cBhvr>
                                      <p:tavLst>
                                        <p:tav tm="0">
                                          <p:val>
                                            <p:fltVal val="0"/>
                                          </p:val>
                                        </p:tav>
                                        <p:tav tm="100000">
                                          <p:val>
                                            <p:strVal val="#ppt_w"/>
                                          </p:val>
                                        </p:tav>
                                      </p:tavLst>
                                    </p:anim>
                                    <p:anim calcmode="lin" valueType="num">
                                      <p:cBhvr>
                                        <p:cTn id="12" dur="500" fill="hold"/>
                                        <p:tgtEl>
                                          <p:spTgt spid="2765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 calcmode="lin" valueType="num">
                                      <p:cBhvr>
                                        <p:cTn id="17" dur="500" fill="hold"/>
                                        <p:tgtEl>
                                          <p:spTgt spid="27650"/>
                                        </p:tgtEl>
                                        <p:attrNameLst>
                                          <p:attrName>ppt_w</p:attrName>
                                        </p:attrNameLst>
                                      </p:cBhvr>
                                      <p:tavLst>
                                        <p:tav tm="0">
                                          <p:val>
                                            <p:fltVal val="0"/>
                                          </p:val>
                                        </p:tav>
                                        <p:tav tm="100000">
                                          <p:val>
                                            <p:strVal val="#ppt_w"/>
                                          </p:val>
                                        </p:tav>
                                      </p:tavLst>
                                    </p:anim>
                                    <p:anim calcmode="lin" valueType="num">
                                      <p:cBhvr>
                                        <p:cTn id="18" dur="500" fill="hold"/>
                                        <p:tgtEl>
                                          <p:spTgt spid="276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639763" y="1790700"/>
            <a:ext cx="11722100" cy="1727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Many live over-committed, out of balance, &amp; out of control lives!</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867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098925"/>
            <a:ext cx="5448300" cy="46355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8677" name="Rectangle 5"/>
          <p:cNvSpPr>
            <a:spLocks/>
          </p:cNvSpPr>
          <p:nvPr/>
        </p:nvSpPr>
        <p:spPr bwMode="auto">
          <a:xfrm>
            <a:off x="5922963" y="3556000"/>
            <a:ext cx="6946900" cy="6045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marL="876300" indent="-876300" algn="l">
              <a:spcBef>
                <a:spcPts val="1800"/>
              </a:spcBef>
              <a:buSzPct val="69000"/>
              <a:buFontTx/>
              <a:buBlip>
                <a:blip r:embed="rId5"/>
              </a:buBlip>
            </a:pPr>
            <a:r>
              <a:rPr lang="en-US" sz="3800">
                <a:solidFill>
                  <a:schemeClr val="tx1"/>
                </a:solidFill>
                <a:effectLst>
                  <a:outerShdw blurRad="38100" dist="38100" dir="2700000" algn="tl">
                    <a:srgbClr val="000000"/>
                  </a:outerShdw>
                </a:effectLst>
                <a:ea typeface="ＭＳ Ｐゴシック" charset="0"/>
                <a:cs typeface="American Typewriter" charset="0"/>
              </a:rPr>
              <a:t>Time is easily wasted.Many things compete for our time!</a:t>
            </a:r>
          </a:p>
          <a:p>
            <a:pPr marL="876300" indent="-876300" algn="l">
              <a:spcBef>
                <a:spcPts val="1800"/>
              </a:spcBef>
              <a:buSzPct val="69000"/>
              <a:buFontTx/>
              <a:buBlip>
                <a:blip r:embed="rId5"/>
              </a:buBlip>
            </a:pPr>
            <a:r>
              <a:rPr lang="en-US" sz="3800">
                <a:solidFill>
                  <a:schemeClr val="tx1"/>
                </a:solidFill>
                <a:effectLst>
                  <a:outerShdw blurRad="38100" dist="38100" dir="2700000" algn="tl">
                    <a:srgbClr val="000000"/>
                  </a:outerShdw>
                </a:effectLst>
                <a:ea typeface="ＭＳ Ｐゴシック" charset="0"/>
                <a:cs typeface="American Typewriter" charset="0"/>
              </a:rPr>
              <a:t>Effects our spiritual life </a:t>
            </a:r>
          </a:p>
          <a:p>
            <a:pPr marL="876300" indent="-876300" algn="l">
              <a:spcBef>
                <a:spcPts val="1800"/>
              </a:spcBef>
              <a:buSzPct val="69000"/>
              <a:buFontTx/>
              <a:buBlip>
                <a:blip r:embed="rId5"/>
              </a:buBlip>
            </a:pPr>
            <a:r>
              <a:rPr lang="en-US" sz="3800">
                <a:solidFill>
                  <a:schemeClr val="tx1"/>
                </a:solidFill>
                <a:effectLst>
                  <a:outerShdw blurRad="38100" dist="38100" dir="2700000" algn="tl">
                    <a:srgbClr val="000000"/>
                  </a:outerShdw>
                </a:effectLst>
                <a:ea typeface="ＭＳ Ｐゴシック" charset="0"/>
                <a:cs typeface="American Typewriter" charset="0"/>
              </a:rPr>
              <a:t>Effects others</a:t>
            </a:r>
          </a:p>
          <a:p>
            <a:pPr marL="876300" indent="-876300" algn="l">
              <a:spcBef>
                <a:spcPts val="1800"/>
              </a:spcBef>
              <a:buSzPct val="69000"/>
              <a:buFontTx/>
              <a:buBlip>
                <a:blip r:embed="rId5"/>
              </a:buBlip>
            </a:pPr>
            <a:r>
              <a:rPr lang="en-US" sz="3800">
                <a:solidFill>
                  <a:schemeClr val="tx1"/>
                </a:solidFill>
                <a:effectLst>
                  <a:outerShdw blurRad="38100" dist="38100" dir="2700000" algn="tl">
                    <a:srgbClr val="000000"/>
                  </a:outerShdw>
                </a:effectLst>
                <a:ea typeface="ＭＳ Ｐゴシック" charset="0"/>
                <a:cs typeface="American Typewriter" charset="0"/>
              </a:rPr>
              <a:t>We Are Responsible For How We Use The Time God Has Given Us! - Eph 5:15,15; Col. 4:5</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wipe(left)">
                                      <p:cBhvr>
                                        <p:cTn id="7" dur="5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wipe(left)">
                                      <p:cBhvr>
                                        <p:cTn id="12" dur="500"/>
                                        <p:tgtEl>
                                          <p:spTgt spid="286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wipe(left)">
                                      <p:cBhvr>
                                        <p:cTn id="17" dur="500"/>
                                        <p:tgtEl>
                                          <p:spTgt spid="286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7">
                                            <p:txEl>
                                              <p:pRg st="3" end="3"/>
                                            </p:txEl>
                                          </p:spTgt>
                                        </p:tgtEl>
                                        <p:attrNameLst>
                                          <p:attrName>style.visibility</p:attrName>
                                        </p:attrNameLst>
                                      </p:cBhvr>
                                      <p:to>
                                        <p:strVal val="visible"/>
                                      </p:to>
                                    </p:set>
                                    <p:animEffect transition="in" filter="wipe(left)">
                                      <p:cBhvr>
                                        <p:cTn id="22" dur="500"/>
                                        <p:tgtEl>
                                          <p:spTgt spid="286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639763" y="1790700"/>
            <a:ext cx="11722100" cy="1727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Many live over-committed, out of balance, &amp; out of control lives!</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970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098925"/>
            <a:ext cx="5448300" cy="46355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9701" name="Rectangle 5"/>
          <p:cNvSpPr>
            <a:spLocks/>
          </p:cNvSpPr>
          <p:nvPr/>
        </p:nvSpPr>
        <p:spPr bwMode="auto">
          <a:xfrm>
            <a:off x="6523038" y="3924300"/>
            <a:ext cx="6096000" cy="4991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57799" bIns="0"/>
          <a:lstStyle/>
          <a:p>
            <a:pPr marL="57150">
              <a:lnSpc>
                <a:spcPct val="90000"/>
              </a:lnSpc>
              <a:spcBef>
                <a:spcPts val="1188"/>
              </a:spcBef>
            </a:pPr>
            <a:r>
              <a:rPr lang="en-US" sz="5600">
                <a:solidFill>
                  <a:srgbClr val="FFFF66"/>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Our daily activities should not be </a:t>
            </a:r>
            <a:r>
              <a:rPr lang="ja-JP" altLang="en-US" sz="5600">
                <a:solidFill>
                  <a:srgbClr val="FFFF66"/>
                </a:solidFill>
                <a:effectLst>
                  <a:outerShdw blurRad="38100" dist="38100" dir="2700000" algn="tl">
                    <a:srgbClr val="FFFFFF"/>
                  </a:outerShdw>
                </a:effectLst>
                <a:latin typeface="Arial"/>
                <a:ea typeface="ＭＳ Ｐゴシック" charset="0"/>
                <a:cs typeface="Times New Roman" charset="0"/>
                <a:sym typeface="Times New Roman" charset="0"/>
              </a:rPr>
              <a:t>“</a:t>
            </a:r>
            <a:r>
              <a:rPr lang="en-US" sz="5600">
                <a:solidFill>
                  <a:srgbClr val="FFFF66"/>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expenditures of time; they should be investments.</a:t>
            </a:r>
            <a:r>
              <a:rPr lang="ja-JP" altLang="en-US" sz="5600">
                <a:solidFill>
                  <a:srgbClr val="FFFF66"/>
                </a:solidFill>
                <a:effectLst>
                  <a:outerShdw blurRad="38100" dist="38100" dir="2700000" algn="tl">
                    <a:srgbClr val="FFFFFF"/>
                  </a:outerShdw>
                </a:effectLst>
                <a:latin typeface="Arial"/>
                <a:ea typeface="ＭＳ Ｐゴシック" charset="0"/>
                <a:cs typeface="Times New Roman" charset="0"/>
                <a:sym typeface="Times New Roman" charset="0"/>
              </a:rPr>
              <a:t>”</a:t>
            </a:r>
            <a:r>
              <a:rPr lang="en-US" sz="4400">
                <a:solidFill>
                  <a:srgbClr val="FFFF66"/>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a:t>
            </a:r>
          </a:p>
          <a:p>
            <a:pPr marL="57150">
              <a:lnSpc>
                <a:spcPct val="90000"/>
              </a:lnSpc>
              <a:spcBef>
                <a:spcPts val="763"/>
              </a:spcBef>
            </a:pPr>
            <a:r>
              <a:rPr lang="en-US">
                <a:solidFill>
                  <a:srgbClr val="FFFF66"/>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(Kenneth J. Lodi, </a:t>
            </a:r>
            <a:r>
              <a:rPr lang="ja-JP" altLang="en-US">
                <a:solidFill>
                  <a:srgbClr val="FFFF66"/>
                </a:solidFill>
                <a:effectLst>
                  <a:outerShdw blurRad="38100" dist="38100" dir="2700000" algn="tl">
                    <a:srgbClr val="FFFFFF"/>
                  </a:outerShdw>
                </a:effectLst>
                <a:latin typeface="Arial"/>
                <a:ea typeface="ＭＳ Ｐゴシック" charset="0"/>
                <a:cs typeface="Times New Roman" charset="0"/>
                <a:sym typeface="Times New Roman" charset="0"/>
              </a:rPr>
              <a:t>“</a:t>
            </a:r>
            <a:r>
              <a:rPr lang="en-US">
                <a:solidFill>
                  <a:srgbClr val="FFFF66"/>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Tapping Your Potential</a:t>
            </a:r>
            <a:r>
              <a:rPr lang="ja-JP" altLang="en-US">
                <a:solidFill>
                  <a:srgbClr val="FFFF66"/>
                </a:solidFill>
                <a:effectLst>
                  <a:outerShdw blurRad="38100" dist="38100" dir="2700000" algn="tl">
                    <a:srgbClr val="FFFFFF"/>
                  </a:outerShdw>
                </a:effectLst>
                <a:latin typeface="Arial"/>
                <a:ea typeface="ＭＳ Ｐゴシック" charset="0"/>
                <a:cs typeface="Times New Roman" charset="0"/>
                <a:sym typeface="Times New Roman" charset="0"/>
              </a:rPr>
              <a:t>”</a:t>
            </a:r>
            <a:r>
              <a:rPr lang="en-US">
                <a:solidFill>
                  <a:srgbClr val="FFFF66"/>
                </a:solidFill>
                <a:effectLst>
                  <a:outerShdw blurRad="38100" dist="38100" dir="2700000" algn="tl">
                    <a:srgbClr val="FFFFFF"/>
                  </a:outerShdw>
                </a:effectLst>
                <a:latin typeface="Times New Roman" charset="0"/>
                <a:ea typeface="ＭＳ Ｐゴシック" charset="0"/>
                <a:cs typeface="Times New Roman" charset="0"/>
                <a:sym typeface="Times New Roman" charset="0"/>
              </a:rPr>
              <a:t> pg. 28)</a:t>
            </a:r>
          </a:p>
        </p:txBody>
      </p:sp>
      <p:pic>
        <p:nvPicPr>
          <p:cNvPr id="29702"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
            <a:off x="3540125" y="5268913"/>
            <a:ext cx="2870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639763" y="1790700"/>
            <a:ext cx="11722100" cy="1727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Many live over-committed, out of balance, &amp; out of control lives!</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24" name="Rectangle 4"/>
          <p:cNvSpPr>
            <a:spLocks/>
          </p:cNvSpPr>
          <p:nvPr/>
        </p:nvSpPr>
        <p:spPr bwMode="auto">
          <a:xfrm>
            <a:off x="436563" y="3873500"/>
            <a:ext cx="4965700" cy="5499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marL="876300" indent="-876300" algn="l">
              <a:spcBef>
                <a:spcPts val="1800"/>
              </a:spcBef>
              <a:buSzPct val="69000"/>
              <a:buFontTx/>
              <a:buBlip>
                <a:blip r:embed="rId4"/>
              </a:buBlip>
            </a:pPr>
            <a:r>
              <a:rPr lang="en-US" sz="3600">
                <a:solidFill>
                  <a:schemeClr val="tx1"/>
                </a:solidFill>
                <a:effectLst>
                  <a:outerShdw blurRad="38100" dist="38100" dir="2700000" algn="tl">
                    <a:srgbClr val="000000"/>
                  </a:outerShdw>
                </a:effectLst>
                <a:ea typeface="ＭＳ Ｐゴシック" charset="0"/>
                <a:cs typeface="American Typewriter" charset="0"/>
              </a:rPr>
              <a:t>If we honestly examine how we spend / use our time - we will see where our priorities really are! - </a:t>
            </a:r>
            <a:r>
              <a:rPr lang="en-US" sz="360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r>
              <a:rPr lang="en-US" sz="3600" i="1">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satisfying our pride &amp; selfishness or in humble service to God</a:t>
            </a:r>
            <a:r>
              <a:rPr lang="en-US" sz="360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a:t>
            </a:r>
            <a:r>
              <a:rPr lang="en-US" sz="3200" i="1">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Lk 2:49; Jn. 4:34</a:t>
            </a:r>
            <a:r>
              <a:rPr lang="en-US" sz="360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p:txBody>
      </p:sp>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019300"/>
            <a:ext cx="8547100" cy="78867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981200"/>
            <a:ext cx="8547100" cy="78867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6" name="Rectangle 2"/>
          <p:cNvSpPr>
            <a:spLocks/>
          </p:cNvSpPr>
          <p:nvPr/>
        </p:nvSpPr>
        <p:spPr bwMode="auto">
          <a:xfrm>
            <a:off x="639763" y="1790700"/>
            <a:ext cx="11722100" cy="1727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Many live over-committed, out of balance, &amp; out of control lives!</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9" name="Rectangle 5"/>
          <p:cNvSpPr>
            <a:spLocks/>
          </p:cNvSpPr>
          <p:nvPr/>
        </p:nvSpPr>
        <p:spPr bwMode="auto">
          <a:xfrm>
            <a:off x="207963" y="3873500"/>
            <a:ext cx="5359400" cy="46990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marL="876300" indent="-876300" algn="l">
              <a:spcBef>
                <a:spcPts val="1800"/>
              </a:spcBef>
              <a:buSzPct val="69000"/>
              <a:buFontTx/>
              <a:buBlip>
                <a:blip r:embed="rId5"/>
              </a:buBlip>
            </a:pPr>
            <a:r>
              <a:rPr lang="en-US" sz="360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Serving God is more than worship - (</a:t>
            </a:r>
            <a:r>
              <a:rPr lang="en-US" sz="3600" i="1">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Assembling / praying / singing / teaching</a:t>
            </a:r>
            <a:r>
              <a:rPr lang="en-US" sz="360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more than evangelism . . .</a:t>
            </a:r>
          </a:p>
          <a:p>
            <a:pPr marL="876300" indent="-876300" algn="l">
              <a:spcBef>
                <a:spcPts val="1800"/>
              </a:spcBef>
              <a:buSzPct val="69000"/>
              <a:buFontTx/>
              <a:buBlip>
                <a:blip r:embed="rId5"/>
              </a:buBlip>
            </a:pPr>
            <a:r>
              <a:rPr lang="en-US" sz="360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Time must also be invested in being the _________ I should be</a:t>
            </a:r>
          </a:p>
        </p:txBody>
      </p:sp>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0" y="1914525"/>
            <a:ext cx="8699500" cy="804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wipe(left)">
                                      <p:cBhvr>
                                        <p:cTn id="12" dur="500"/>
                                        <p:tgtEl>
                                          <p:spTgt spid="31749">
                                            <p:txEl>
                                              <p:pRg st="1" end="1"/>
                                            </p:txEl>
                                          </p:spTgt>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wipe(down)">
                                      <p:cBhvr>
                                        <p:cTn id="16"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7675"/>
            <a:ext cx="59563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770" name="Rectangle 2"/>
          <p:cNvSpPr>
            <a:spLocks/>
          </p:cNvSpPr>
          <p:nvPr/>
        </p:nvSpPr>
        <p:spPr bwMode="auto">
          <a:xfrm>
            <a:off x="639763" y="1790700"/>
            <a:ext cx="11722100" cy="9144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How To Make The Most of Our Time</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773" name="Rectangle 5"/>
          <p:cNvSpPr>
            <a:spLocks/>
          </p:cNvSpPr>
          <p:nvPr/>
        </p:nvSpPr>
        <p:spPr bwMode="auto">
          <a:xfrm>
            <a:off x="4983163" y="2933700"/>
            <a:ext cx="7658100" cy="2197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marL="876300" indent="-876300" algn="l">
              <a:spcBef>
                <a:spcPts val="1800"/>
              </a:spcBef>
              <a:buSzPct val="69000"/>
              <a:buFontTx/>
              <a:buBlip>
                <a:blip r:embed="rId5"/>
              </a:buBlip>
            </a:pPr>
            <a:r>
              <a:rPr lang="en-US" sz="36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Be Aware – Time is easily wasted </a:t>
            </a: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a:p>
            <a:pPr marL="876300" indent="-876300" algn="l">
              <a:spcBef>
                <a:spcPts val="1800"/>
              </a:spcBef>
              <a:buSzPct val="69000"/>
              <a:buFontTx/>
              <a:buBlip>
                <a:blip r:embed="rId5"/>
              </a:buBlip>
            </a:pP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Budget </a:t>
            </a:r>
            <a:r>
              <a:rPr lang="en-US" sz="36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Time is </a:t>
            </a: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limited</a:t>
            </a:r>
          </a:p>
          <a:p>
            <a:pPr marL="876300" indent="-876300" algn="l">
              <a:spcBef>
                <a:spcPts val="1800"/>
              </a:spcBef>
              <a:buSzPct val="69000"/>
              <a:buFontTx/>
              <a:buBlip>
                <a:blip r:embed="rId5"/>
              </a:buBlip>
            </a:pP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Prioritize </a:t>
            </a:r>
            <a:r>
              <a:rPr lang="en-US" sz="36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Time is valuable! </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7675"/>
            <a:ext cx="59563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794" name="AutoShape 2"/>
          <p:cNvSpPr>
            <a:spLocks/>
          </p:cNvSpPr>
          <p:nvPr/>
        </p:nvSpPr>
        <p:spPr bwMode="auto">
          <a:xfrm>
            <a:off x="254000" y="3530600"/>
            <a:ext cx="4508500" cy="4991100"/>
          </a:xfrm>
          <a:prstGeom prst="roundRect">
            <a:avLst>
              <a:gd name="adj" fmla="val 4222"/>
            </a:avLst>
          </a:prstGeom>
          <a:gradFill rotWithShape="0">
            <a:gsLst>
              <a:gs pos="0">
                <a:srgbClr val="7F7F7F">
                  <a:alpha val="76999"/>
                </a:srgbClr>
              </a:gs>
              <a:gs pos="100000">
                <a:srgbClr val="808080">
                  <a:alpha val="67999"/>
                </a:srgbClr>
              </a:gs>
            </a:gsLst>
            <a:lin ang="5400000" scaled="1"/>
          </a:gradFill>
          <a:ln>
            <a:noFill/>
          </a:ln>
          <a:effectLst>
            <a:outerShdw blurRad="177800" dist="406399" dir="5400000" algn="ctr" rotWithShape="0">
              <a:schemeClr val="bg2">
                <a:alpha val="67999"/>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33795" name="Rectangle 3"/>
          <p:cNvSpPr>
            <a:spLocks/>
          </p:cNvSpPr>
          <p:nvPr/>
        </p:nvSpPr>
        <p:spPr bwMode="auto">
          <a:xfrm>
            <a:off x="639763" y="1790700"/>
            <a:ext cx="11722100" cy="9144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55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How To Make The Most of Our Time</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3932238"/>
            <a:ext cx="5519738" cy="4178300"/>
          </a:xfrm>
          <a:prstGeom prst="rect">
            <a:avLst/>
          </a:prstGeom>
          <a:noFill/>
          <a:ln>
            <a:noFill/>
          </a:ln>
          <a:effectLst>
            <a:outerShdw blurRad="177800" dist="139699" dir="54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799" name="Rectangle 7"/>
          <p:cNvSpPr>
            <a:spLocks/>
          </p:cNvSpPr>
          <p:nvPr/>
        </p:nvSpPr>
        <p:spPr bwMode="auto">
          <a:xfrm>
            <a:off x="4983163" y="2933700"/>
            <a:ext cx="7658100" cy="6515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marL="876300" indent="-876300" algn="l">
              <a:spcBef>
                <a:spcPts val="900"/>
              </a:spcBef>
              <a:buClr>
                <a:srgbClr val="FFCC66"/>
              </a:buClr>
              <a:buSzPct val="100000"/>
              <a:buFont typeface="Zapf Dingbats" charset="0"/>
              <a:buBlip>
                <a:blip r:embed="rId6"/>
              </a:buBlip>
            </a:pPr>
            <a:r>
              <a:rPr lang="en-US" sz="36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Be Aware – Time is easily wasted </a:t>
            </a: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a:p>
            <a:pPr marL="876300" indent="-876300" algn="l">
              <a:spcBef>
                <a:spcPts val="900"/>
              </a:spcBef>
              <a:buClr>
                <a:srgbClr val="FFCC66"/>
              </a:buClr>
              <a:buSzPct val="100000"/>
              <a:buFont typeface="Zapf Dingbats" charset="0"/>
              <a:buBlip>
                <a:blip r:embed="rId6"/>
              </a:buBlip>
            </a:pP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Budget </a:t>
            </a:r>
            <a:r>
              <a:rPr lang="en-US" sz="36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Time is </a:t>
            </a: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limited</a:t>
            </a:r>
          </a:p>
          <a:p>
            <a:pPr marL="876300" indent="-876300" algn="l">
              <a:spcBef>
                <a:spcPts val="900"/>
              </a:spcBef>
              <a:buClr>
                <a:srgbClr val="FFCC66"/>
              </a:buClr>
              <a:buSzPct val="100000"/>
              <a:buFont typeface="Zapf Dingbats" charset="0"/>
              <a:buBlip>
                <a:blip r:embed="rId6"/>
              </a:buBlip>
            </a:pPr>
            <a:r>
              <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Prioritize </a:t>
            </a:r>
            <a:r>
              <a:rPr lang="en-US" sz="36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Time is valuable! </a:t>
            </a:r>
            <a:endParaRPr lang="en-US" sz="36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endParaRPr>
          </a:p>
          <a:p>
            <a:pPr marL="1333500" lvl="1" indent="-876300" algn="l">
              <a:spcBef>
                <a:spcPts val="900"/>
              </a:spcBef>
              <a:buClr>
                <a:srgbClr val="FFCC66"/>
              </a:buClr>
              <a:buSzPct val="100000"/>
              <a:buFont typeface="Wingdings" charset="2"/>
              <a:buChar char="v"/>
            </a:pP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God </a:t>
            </a:r>
            <a:r>
              <a:rPr lang="en-US" sz="32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FIRST - Worship - Spiritual Growth - Service - Influence . . </a:t>
            </a: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a:p>
            <a:pPr marL="1333500" lvl="1" indent="-876300" algn="l">
              <a:spcBef>
                <a:spcPts val="900"/>
              </a:spcBef>
              <a:buClr>
                <a:srgbClr val="FFCC66"/>
              </a:buClr>
              <a:buSzPct val="100000"/>
              <a:buFont typeface="Wingdings" charset="2"/>
              <a:buChar char="v"/>
            </a:pP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Family </a:t>
            </a:r>
            <a:r>
              <a:rPr lang="en-US" sz="32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 Parents need to parent – husbands need to be husbands – wives need to be wives</a:t>
            </a: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a:p>
            <a:pPr marL="1333500" lvl="1" indent="-876300" algn="l">
              <a:spcBef>
                <a:spcPts val="900"/>
              </a:spcBef>
              <a:buClr>
                <a:srgbClr val="FFCC66"/>
              </a:buClr>
              <a:buSzPct val="100000"/>
              <a:buFont typeface="Wingdings" charset="2"/>
              <a:buChar char="v"/>
            </a:pP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Work </a:t>
            </a:r>
            <a:r>
              <a:rPr lang="en-US" sz="32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 means to an end </a:t>
            </a: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a:p>
            <a:pPr marL="1333500" lvl="1" indent="-876300" algn="l">
              <a:spcBef>
                <a:spcPts val="900"/>
              </a:spcBef>
              <a:buClr>
                <a:srgbClr val="FFCC66"/>
              </a:buClr>
              <a:buSzPct val="100000"/>
              <a:buFont typeface="Wingdings" charset="2"/>
              <a:buChar char="v"/>
            </a:pPr>
            <a:r>
              <a:rPr lang="en-US" sz="3200" dirty="0" smtClean="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Rest </a:t>
            </a:r>
            <a:r>
              <a:rPr lang="en-US" sz="3200" dirty="0">
                <a:solidFill>
                  <a:schemeClr val="tx1"/>
                </a:solidFill>
                <a:effectLst>
                  <a:outerShdw blurRad="38100" dist="38100" dir="2700000" algn="tl">
                    <a:srgbClr val="000000"/>
                  </a:outerShdw>
                </a:effectLst>
                <a:latin typeface="Hoefler Text" charset="0"/>
                <a:ea typeface="ＭＳ Ｐゴシック" charset="0"/>
                <a:cs typeface="Hoefler Text" charset="0"/>
                <a:sym typeface="Hoefler Text" charset="0"/>
              </a:rPr>
              <a:t>&amp; Renewal – Not Laziness – Our Bodies MUST Rest</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Effect transition="in" filter="wipe(left)">
                                      <p:cBhvr>
                                        <p:cTn id="7" dur="500"/>
                                        <p:tgtEl>
                                          <p:spTgt spid="337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9">
                                            <p:txEl>
                                              <p:pRg st="1" end="1"/>
                                            </p:txEl>
                                          </p:spTgt>
                                        </p:tgtEl>
                                        <p:attrNameLst>
                                          <p:attrName>style.visibility</p:attrName>
                                        </p:attrNameLst>
                                      </p:cBhvr>
                                      <p:to>
                                        <p:strVal val="visible"/>
                                      </p:to>
                                    </p:set>
                                    <p:animEffect transition="in" filter="wipe(left)">
                                      <p:cBhvr>
                                        <p:cTn id="12" dur="500"/>
                                        <p:tgtEl>
                                          <p:spTgt spid="337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9">
                                            <p:txEl>
                                              <p:pRg st="2" end="2"/>
                                            </p:txEl>
                                          </p:spTgt>
                                        </p:tgtEl>
                                        <p:attrNameLst>
                                          <p:attrName>style.visibility</p:attrName>
                                        </p:attrNameLst>
                                      </p:cBhvr>
                                      <p:to>
                                        <p:strVal val="visible"/>
                                      </p:to>
                                    </p:set>
                                    <p:animEffect transition="in" filter="wipe(left)">
                                      <p:cBhvr>
                                        <p:cTn id="17" dur="500"/>
                                        <p:tgtEl>
                                          <p:spTgt spid="3379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799">
                                            <p:txEl>
                                              <p:pRg st="3" end="3"/>
                                            </p:txEl>
                                          </p:spTgt>
                                        </p:tgtEl>
                                        <p:attrNameLst>
                                          <p:attrName>style.visibility</p:attrName>
                                        </p:attrNameLst>
                                      </p:cBhvr>
                                      <p:to>
                                        <p:strVal val="visible"/>
                                      </p:to>
                                    </p:set>
                                    <p:animEffect transition="in" filter="wipe(left)">
                                      <p:cBhvr>
                                        <p:cTn id="20" dur="500"/>
                                        <p:tgtEl>
                                          <p:spTgt spid="3379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3799">
                                            <p:txEl>
                                              <p:pRg st="4" end="4"/>
                                            </p:txEl>
                                          </p:spTgt>
                                        </p:tgtEl>
                                        <p:attrNameLst>
                                          <p:attrName>style.visibility</p:attrName>
                                        </p:attrNameLst>
                                      </p:cBhvr>
                                      <p:to>
                                        <p:strVal val="visible"/>
                                      </p:to>
                                    </p:set>
                                    <p:animEffect transition="in" filter="wipe(left)">
                                      <p:cBhvr>
                                        <p:cTn id="23" dur="500"/>
                                        <p:tgtEl>
                                          <p:spTgt spid="3379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3799">
                                            <p:txEl>
                                              <p:pRg st="5" end="5"/>
                                            </p:txEl>
                                          </p:spTgt>
                                        </p:tgtEl>
                                        <p:attrNameLst>
                                          <p:attrName>style.visibility</p:attrName>
                                        </p:attrNameLst>
                                      </p:cBhvr>
                                      <p:to>
                                        <p:strVal val="visible"/>
                                      </p:to>
                                    </p:set>
                                    <p:animEffect transition="in" filter="wipe(left)">
                                      <p:cBhvr>
                                        <p:cTn id="26" dur="500"/>
                                        <p:tgtEl>
                                          <p:spTgt spid="33799">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3799">
                                            <p:txEl>
                                              <p:pRg st="6" end="6"/>
                                            </p:txEl>
                                          </p:spTgt>
                                        </p:tgtEl>
                                        <p:attrNameLst>
                                          <p:attrName>style.visibility</p:attrName>
                                        </p:attrNameLst>
                                      </p:cBhvr>
                                      <p:to>
                                        <p:strVal val="visible"/>
                                      </p:to>
                                    </p:set>
                                    <p:animEffect transition="in" filter="wipe(left)">
                                      <p:cBhvr>
                                        <p:cTn id="29" dur="500"/>
                                        <p:tgtEl>
                                          <p:spTgt spid="337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2590800"/>
            <a:ext cx="9144000" cy="74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18" name="Rectangle 2"/>
          <p:cNvSpPr>
            <a:spLocks/>
          </p:cNvSpPr>
          <p:nvPr/>
        </p:nvSpPr>
        <p:spPr bwMode="auto">
          <a:xfrm>
            <a:off x="639763" y="1333500"/>
            <a:ext cx="11722100" cy="11303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70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Self Evaluation</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1" name="Rectangle 5"/>
          <p:cNvSpPr>
            <a:spLocks/>
          </p:cNvSpPr>
          <p:nvPr/>
        </p:nvSpPr>
        <p:spPr bwMode="auto">
          <a:xfrm>
            <a:off x="495300" y="2819400"/>
            <a:ext cx="4838700" cy="64135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57799" bIns="0"/>
          <a:lstStyle/>
          <a:p>
            <a:pPr marL="57150">
              <a:spcBef>
                <a:spcPts val="2038"/>
              </a:spcBef>
            </a:pPr>
            <a:r>
              <a:rPr lang="en-US" sz="4100" b="1">
                <a:solidFill>
                  <a:srgbClr val="FFEFCB"/>
                </a:solidFill>
                <a:effectLst>
                  <a:outerShdw blurRad="38100" dist="38100" dir="2700000" algn="tl">
                    <a:srgbClr val="FFFFFF"/>
                  </a:outerShdw>
                </a:effectLst>
                <a:ea typeface="ＭＳ Ｐゴシック" charset="0"/>
                <a:cs typeface="American Typewriter" charset="0"/>
              </a:rPr>
              <a:t>Matthew 16:26 (NKJV)  </a:t>
            </a:r>
          </a:p>
          <a:p>
            <a:pPr marL="57150">
              <a:spcBef>
                <a:spcPts val="2038"/>
              </a:spcBef>
            </a:pPr>
            <a:r>
              <a:rPr lang="en-US" sz="4100">
                <a:solidFill>
                  <a:schemeClr val="tx1"/>
                </a:solidFill>
                <a:effectLst>
                  <a:outerShdw blurRad="38100" dist="38100" dir="2700000" algn="tl">
                    <a:srgbClr val="000000"/>
                  </a:outerShdw>
                </a:effectLst>
                <a:ea typeface="ＭＳ Ｐゴシック" charset="0"/>
                <a:cs typeface="American Typewriter" charset="0"/>
              </a:rPr>
              <a:t>    For what profit is it to a man if he gains the whole world, and loses his own soul? Or what will a man give in exchange for his soul? </a:t>
            </a:r>
          </a:p>
        </p:txBody>
      </p:sp>
      <p:pic>
        <p:nvPicPr>
          <p:cNvPr id="34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088" y="4038600"/>
            <a:ext cx="2654300" cy="4318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17410" name="Rectangle 2"/>
          <p:cNvSpPr>
            <a:spLocks/>
          </p:cNvSpPr>
          <p:nvPr/>
        </p:nvSpPr>
        <p:spPr bwMode="auto">
          <a:xfrm>
            <a:off x="207963" y="1498600"/>
            <a:ext cx="12560300" cy="10287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3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Time is limited &amp; precious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741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3136900"/>
            <a:ext cx="5448300" cy="5753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7414"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338" y="2324100"/>
            <a:ext cx="6604000" cy="70866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7518400" cy="77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4597400" y="2171700"/>
            <a:ext cx="8305800" cy="66421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lnSpc>
                <a:spcPct val="90000"/>
              </a:lnSpc>
            </a:pPr>
            <a:r>
              <a:rPr lang="en-US" sz="48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2 Peter 3:10-14 (NKJV) </a:t>
            </a:r>
          </a:p>
          <a:p>
            <a:pPr>
              <a:lnSpc>
                <a:spcPct val="90000"/>
              </a:lnSpc>
              <a:spcBef>
                <a:spcPts val="1600"/>
              </a:spcBef>
            </a:pPr>
            <a:r>
              <a:rPr lang="en-US" sz="4500" baseline="320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12</a:t>
            </a:r>
            <a:r>
              <a:rPr lang="en-US" sz="45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looking for and hastening the coming of the day of God, because of which the heavens will be dissolved, being on fire, and the elements will melt with fervent heat? </a:t>
            </a:r>
            <a:r>
              <a:rPr lang="en-US" sz="4500" baseline="320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13</a:t>
            </a:r>
            <a:r>
              <a:rPr lang="en-US" sz="45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Nevertheless we, according to His promise, look for new heavens and a new earth in which righteousness dwells. </a:t>
            </a:r>
            <a:br>
              <a:rPr lang="en-US" sz="45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br>
            <a:endParaRPr lang="en-US" sz="45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7518400" cy="77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6866" name="Rectangle 2"/>
          <p:cNvSpPr>
            <a:spLocks/>
          </p:cNvSpPr>
          <p:nvPr/>
        </p:nvSpPr>
        <p:spPr bwMode="auto">
          <a:xfrm>
            <a:off x="4610100" y="2184400"/>
            <a:ext cx="8305800" cy="61976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lnSpc>
                <a:spcPct val="90000"/>
              </a:lnSpc>
            </a:pPr>
            <a:r>
              <a:rPr lang="en-US" sz="48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2 Peter 3:10-14 (NKJV) </a:t>
            </a:r>
          </a:p>
          <a:p>
            <a:pPr>
              <a:lnSpc>
                <a:spcPct val="90000"/>
              </a:lnSpc>
              <a:spcBef>
                <a:spcPts val="1400"/>
              </a:spcBef>
            </a:pPr>
            <a:r>
              <a:rPr lang="en-US" sz="6300" baseline="320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14</a:t>
            </a:r>
            <a:r>
              <a:rPr lang="en-US" sz="63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Therefore, beloved, looking forward to these things, be diligent to be found by Him in peace, without spot and blameless; </a:t>
            </a:r>
            <a:br>
              <a:rPr lang="en-US" sz="63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br>
            <a:endParaRPr lang="en-US" sz="63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005013"/>
            <a:ext cx="4953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78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5295900"/>
            <a:ext cx="7467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7891" name="Rectangle 3"/>
          <p:cNvSpPr>
            <a:spLocks/>
          </p:cNvSpPr>
          <p:nvPr/>
        </p:nvSpPr>
        <p:spPr bwMode="auto">
          <a:xfrm>
            <a:off x="7878763" y="2679700"/>
            <a:ext cx="4953000" cy="57404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pPr>
              <a:spcBef>
                <a:spcPts val="1800"/>
              </a:spcBef>
            </a:pPr>
            <a:r>
              <a:rPr lang="en-US" sz="4400" dirty="0">
                <a:solidFill>
                  <a:schemeClr val="tx1"/>
                </a:solidFill>
                <a:effectLst>
                  <a:outerShdw blurRad="38100" dist="38100" dir="2700000" algn="tl">
                    <a:srgbClr val="000000"/>
                  </a:outerShdw>
                </a:effectLst>
                <a:ea typeface="ＭＳ Ｐゴシック" charset="0"/>
                <a:cs typeface="American Typewriter" charset="0"/>
              </a:rPr>
              <a:t>How much time do you have???</a:t>
            </a:r>
            <a:r>
              <a:rPr lang="en-US" sz="4400" dirty="0" smtClean="0">
                <a:solidFill>
                  <a:schemeClr val="tx1"/>
                </a:solidFill>
                <a:effectLst>
                  <a:outerShdw blurRad="38100" dist="38100" dir="2700000" algn="tl">
                    <a:srgbClr val="000000"/>
                  </a:outerShdw>
                </a:effectLst>
                <a:ea typeface="ＭＳ Ｐゴシック" charset="0"/>
                <a:cs typeface="American Typewriter" charset="0"/>
              </a:rPr>
              <a:t>?</a:t>
            </a:r>
          </a:p>
          <a:p>
            <a:pPr>
              <a:spcBef>
                <a:spcPts val="1800"/>
              </a:spcBef>
            </a:pPr>
            <a:r>
              <a:rPr lang="en-US" sz="4400" dirty="0" smtClean="0">
                <a:solidFill>
                  <a:schemeClr val="tx1"/>
                </a:solidFill>
                <a:effectLst>
                  <a:outerShdw blurRad="38100" dist="38100" dir="2700000" algn="tl">
                    <a:srgbClr val="000000"/>
                  </a:outerShdw>
                </a:effectLst>
                <a:ea typeface="ＭＳ Ｐゴシック" charset="0"/>
                <a:cs typeface="American Typewriter" charset="0"/>
              </a:rPr>
              <a:t>The </a:t>
            </a:r>
            <a:r>
              <a:rPr lang="en-US" sz="4400" dirty="0">
                <a:solidFill>
                  <a:schemeClr val="tx1"/>
                </a:solidFill>
                <a:effectLst>
                  <a:outerShdw blurRad="38100" dist="38100" dir="2700000" algn="tl">
                    <a:srgbClr val="000000"/>
                  </a:outerShdw>
                </a:effectLst>
                <a:ea typeface="ＭＳ Ｐゴシック" charset="0"/>
                <a:cs typeface="American Typewriter" charset="0"/>
              </a:rPr>
              <a:t>day will come when "every one of us shall give account of himself to God" </a:t>
            </a:r>
            <a:endParaRPr lang="en-US" sz="4400" dirty="0" smtClean="0">
              <a:solidFill>
                <a:schemeClr val="tx1"/>
              </a:solidFill>
              <a:effectLst>
                <a:outerShdw blurRad="38100" dist="38100" dir="2700000" algn="tl">
                  <a:srgbClr val="000000"/>
                </a:outerShdw>
              </a:effectLst>
              <a:ea typeface="ＭＳ Ｐゴシック" charset="0"/>
              <a:cs typeface="American Typewriter" charset="0"/>
            </a:endParaRPr>
          </a:p>
          <a:p>
            <a:pPr>
              <a:spcBef>
                <a:spcPts val="1800"/>
              </a:spcBef>
            </a:pPr>
            <a:r>
              <a:rPr lang="en-US" sz="4400" dirty="0" smtClean="0">
                <a:solidFill>
                  <a:schemeClr val="tx1"/>
                </a:solidFill>
                <a:effectLst>
                  <a:outerShdw blurRad="38100" dist="38100" dir="2700000" algn="tl">
                    <a:srgbClr val="000000"/>
                  </a:outerShdw>
                </a:effectLst>
                <a:ea typeface="ＭＳ Ｐゴシック" charset="0"/>
                <a:cs typeface="American Typewriter" charset="0"/>
              </a:rPr>
              <a:t>(</a:t>
            </a:r>
            <a:r>
              <a:rPr lang="en-US" sz="4400" dirty="0">
                <a:solidFill>
                  <a:schemeClr val="tx1"/>
                </a:solidFill>
                <a:effectLst>
                  <a:outerShdw blurRad="38100" dist="38100" dir="2700000" algn="tl">
                    <a:srgbClr val="000000"/>
                  </a:outerShdw>
                </a:effectLst>
                <a:ea typeface="ＭＳ Ｐゴシック" charset="0"/>
                <a:cs typeface="American Typewriter" charset="0"/>
              </a:rPr>
              <a:t>Romans 14:12).</a:t>
            </a:r>
          </a:p>
        </p:txBody>
      </p:sp>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005013"/>
            <a:ext cx="4953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89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5295900"/>
            <a:ext cx="7467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8915" name="Rectangle 3"/>
          <p:cNvSpPr>
            <a:spLocks/>
          </p:cNvSpPr>
          <p:nvPr/>
        </p:nvSpPr>
        <p:spPr bwMode="auto">
          <a:xfrm>
            <a:off x="7637463" y="2216150"/>
            <a:ext cx="5194300" cy="66675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pPr algn="l">
              <a:spcBef>
                <a:spcPts val="1800"/>
              </a:spcBef>
            </a:pPr>
            <a:r>
              <a:rPr lang="en-US" sz="48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Are You:</a:t>
            </a:r>
          </a:p>
          <a:p>
            <a:pPr>
              <a:spcBef>
                <a:spcPts val="1800"/>
              </a:spcBef>
            </a:pPr>
            <a:r>
              <a:rPr lang="en-US" sz="4400">
                <a:solidFill>
                  <a:schemeClr val="tx1"/>
                </a:solidFill>
                <a:effectLst>
                  <a:outerShdw blurRad="38100" dist="38100" dir="2700000" algn="tl">
                    <a:srgbClr val="000000"/>
                  </a:outerShdw>
                </a:effectLst>
                <a:ea typeface="ＭＳ Ｐゴシック" charset="0"/>
                <a:cs typeface="American Typewriter" charset="0"/>
              </a:rPr>
              <a:t>A child of God?</a:t>
            </a:r>
          </a:p>
          <a:p>
            <a:pPr>
              <a:spcBef>
                <a:spcPts val="1800"/>
              </a:spcBef>
            </a:pPr>
            <a:r>
              <a:rPr lang="en-US" sz="4400">
                <a:solidFill>
                  <a:schemeClr val="tx1"/>
                </a:solidFill>
                <a:effectLst>
                  <a:outerShdw blurRad="38100" dist="38100" dir="2700000" algn="tl">
                    <a:srgbClr val="000000"/>
                  </a:outerShdw>
                </a:effectLst>
                <a:ea typeface="ＭＳ Ｐゴシック" charset="0"/>
                <a:cs typeface="American Typewriter" charset="0"/>
              </a:rPr>
              <a:t>Using your time bringing glory &amp; honor to God?</a:t>
            </a:r>
          </a:p>
          <a:p>
            <a:pPr>
              <a:spcBef>
                <a:spcPts val="1800"/>
              </a:spcBef>
            </a:pPr>
            <a:r>
              <a:rPr lang="en-US" sz="4400">
                <a:solidFill>
                  <a:schemeClr val="tx1"/>
                </a:solidFill>
                <a:effectLst>
                  <a:outerShdw blurRad="38100" dist="38100" dir="2700000" algn="tl">
                    <a:srgbClr val="000000"/>
                  </a:outerShdw>
                </a:effectLst>
                <a:ea typeface="ＭＳ Ｐゴシック" charset="0"/>
                <a:cs typeface="American Typewriter" charset="0"/>
              </a:rPr>
              <a:t>Acting Soberly?Loving Fervently?  Serving Faithfully?</a:t>
            </a:r>
          </a:p>
        </p:txBody>
      </p:sp>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005013"/>
            <a:ext cx="4953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99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5295900"/>
            <a:ext cx="7467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9939" name="Rectangle 3"/>
          <p:cNvSpPr>
            <a:spLocks/>
          </p:cNvSpPr>
          <p:nvPr/>
        </p:nvSpPr>
        <p:spPr bwMode="auto">
          <a:xfrm>
            <a:off x="7878763" y="1841500"/>
            <a:ext cx="4953000" cy="74168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pPr>
              <a:spcBef>
                <a:spcPts val="1800"/>
              </a:spcBef>
            </a:pPr>
            <a:r>
              <a:rPr lang="en-US" sz="4700" dirty="0">
                <a:solidFill>
                  <a:schemeClr val="tx1"/>
                </a:solidFill>
                <a:effectLst>
                  <a:outerShdw blurRad="38100" dist="38100" dir="2700000" algn="tl">
                    <a:srgbClr val="000000"/>
                  </a:outerShdw>
                </a:effectLst>
                <a:ea typeface="ＭＳ Ｐゴシック" charset="0"/>
                <a:cs typeface="American Typewriter" charset="0"/>
              </a:rPr>
              <a:t>How will you live out the rest of your time?        (1 Pet 4:2)</a:t>
            </a:r>
          </a:p>
          <a:p>
            <a:pPr>
              <a:spcBef>
                <a:spcPts val="1800"/>
              </a:spcBef>
            </a:pPr>
            <a:r>
              <a:rPr lang="en-US" sz="4700" dirty="0">
                <a:solidFill>
                  <a:schemeClr val="tx1"/>
                </a:solidFill>
                <a:effectLst>
                  <a:outerShdw blurRad="38100" dist="38100" dir="2700000" algn="tl">
                    <a:srgbClr val="000000"/>
                  </a:outerShdw>
                </a:effectLst>
                <a:ea typeface="ＭＳ Ｐゴシック" charset="0"/>
                <a:cs typeface="American Typewriter" charset="0"/>
              </a:rPr>
              <a:t>Have you obeyed the gospel? (Acts 22:</a:t>
            </a:r>
            <a:r>
              <a:rPr lang="en-US" sz="4700" dirty="0" smtClean="0">
                <a:solidFill>
                  <a:schemeClr val="tx1"/>
                </a:solidFill>
                <a:effectLst>
                  <a:outerShdw blurRad="38100" dist="38100" dir="2700000" algn="tl">
                    <a:srgbClr val="000000"/>
                  </a:outerShdw>
                </a:effectLst>
                <a:ea typeface="ＭＳ Ｐゴシック" charset="0"/>
                <a:cs typeface="American Typewriter" charset="0"/>
              </a:rPr>
              <a:t>16; 2 </a:t>
            </a:r>
            <a:r>
              <a:rPr lang="en-US" sz="4700" dirty="0" err="1">
                <a:solidFill>
                  <a:schemeClr val="tx1"/>
                </a:solidFill>
                <a:effectLst>
                  <a:outerShdw blurRad="38100" dist="38100" dir="2700000" algn="tl">
                    <a:srgbClr val="000000"/>
                  </a:outerShdw>
                </a:effectLst>
                <a:ea typeface="ＭＳ Ｐゴシック" charset="0"/>
                <a:cs typeface="American Typewriter" charset="0"/>
              </a:rPr>
              <a:t>Cor</a:t>
            </a:r>
            <a:r>
              <a:rPr lang="en-US" sz="4700" dirty="0">
                <a:solidFill>
                  <a:schemeClr val="tx1"/>
                </a:solidFill>
                <a:effectLst>
                  <a:outerShdw blurRad="38100" dist="38100" dir="2700000" algn="tl">
                    <a:srgbClr val="000000"/>
                  </a:outerShdw>
                </a:effectLst>
                <a:ea typeface="ＭＳ Ｐゴシック" charset="0"/>
                <a:cs typeface="American Typewriter" charset="0"/>
              </a:rPr>
              <a:t> 6:2)</a:t>
            </a:r>
          </a:p>
          <a:p>
            <a:pPr>
              <a:spcBef>
                <a:spcPts val="1800"/>
              </a:spcBef>
            </a:pPr>
            <a:r>
              <a:rPr lang="en-US" sz="4700" dirty="0">
                <a:solidFill>
                  <a:schemeClr val="tx1"/>
                </a:solidFill>
                <a:effectLst>
                  <a:outerShdw blurRad="38100" dist="38100" dir="2700000" algn="tl">
                    <a:srgbClr val="000000"/>
                  </a:outerShdw>
                </a:effectLst>
                <a:ea typeface="ＭＳ Ｐゴシック" charset="0"/>
                <a:cs typeface="American Typewriter" charset="0"/>
              </a:rPr>
              <a:t>What if time ran out today?</a:t>
            </a:r>
          </a:p>
        </p:txBody>
      </p:sp>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13004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09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038350"/>
            <a:ext cx="7631113" cy="73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3" name="Rectangle 3"/>
          <p:cNvSpPr>
            <a:spLocks/>
          </p:cNvSpPr>
          <p:nvPr/>
        </p:nvSpPr>
        <p:spPr bwMode="auto">
          <a:xfrm>
            <a:off x="255588" y="2413000"/>
            <a:ext cx="12496800" cy="24384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sz="8000">
                <a:solidFill>
                  <a:schemeClr val="tx1"/>
                </a:solidFill>
                <a:effectLst>
                  <a:outerShdw blurRad="38100" dist="38100" dir="2700000" algn="tl">
                    <a:srgbClr val="000000"/>
                  </a:outerShdw>
                </a:effectLst>
                <a:ea typeface="ＭＳ Ｐゴシック" charset="0"/>
                <a:cs typeface="American Typewriter" charset="0"/>
              </a:rPr>
              <a:t>What Will Happen To You When Time Runs Out . . .</a:t>
            </a:r>
          </a:p>
        </p:txBody>
      </p:sp>
      <p:sp>
        <p:nvSpPr>
          <p:cNvPr id="40964" name="Rectangle 4"/>
          <p:cNvSpPr>
            <a:spLocks/>
          </p:cNvSpPr>
          <p:nvPr/>
        </p:nvSpPr>
        <p:spPr bwMode="auto">
          <a:xfrm>
            <a:off x="1092200" y="6057900"/>
            <a:ext cx="10807700" cy="24130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pPr>
              <a:lnSpc>
                <a:spcPct val="90000"/>
              </a:lnSpc>
            </a:pPr>
            <a:r>
              <a:rPr lang="en-US" sz="48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1 Peter 4:7 (NKJV) </a:t>
            </a:r>
          </a:p>
          <a:p>
            <a:pPr>
              <a:lnSpc>
                <a:spcPct val="90000"/>
              </a:lnSpc>
            </a:pPr>
            <a:r>
              <a:rPr lang="en-US" sz="700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But the end of all things is at hand; therefore be serious and watchful in your prayers. </a:t>
            </a:r>
            <a:br>
              <a:rPr lang="en-US" sz="700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br>
            <a:endParaRPr lang="en-US" sz="700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endParaRPr>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0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title"/>
          </p:nvPr>
        </p:nvSpPr>
        <p:spPr>
          <a:ln/>
        </p:spPr>
        <p:txBody>
          <a:bodyPr/>
          <a:lstStyle/>
          <a:p>
            <a:endParaRPr lang="en-US"/>
          </a:p>
        </p:txBody>
      </p:sp>
      <p:sp>
        <p:nvSpPr>
          <p:cNvPr id="41986" name="Rectangle 2"/>
          <p:cNvSpPr>
            <a:spLocks noChangeArrowheads="1"/>
          </p:cNvSpPr>
          <p:nvPr>
            <p:ph type="body" idx="1"/>
          </p:nvPr>
        </p:nvSpPr>
        <p:spPr>
          <a:ln/>
        </p:spPr>
        <p:txBody>
          <a:bodyPr/>
          <a:lstStyle/>
          <a:p>
            <a:pPr marL="903288"/>
            <a:endParaRPr lang="en-US"/>
          </a:p>
        </p:txBody>
      </p:sp>
    </p:spTree>
  </p:cSld>
  <p:clrMapOvr>
    <a:masterClrMapping/>
  </p:clrMapOvr>
  <p:transition xmlns:p14="http://schemas.microsoft.com/office/powerpoint/2010/mai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3"/>
          <p:cNvGrpSpPr>
            <a:grpSpLocks/>
          </p:cNvGrpSpPr>
          <p:nvPr/>
        </p:nvGrpSpPr>
        <p:grpSpPr bwMode="auto">
          <a:xfrm>
            <a:off x="401638" y="1712913"/>
            <a:ext cx="12179300" cy="7061200"/>
            <a:chOff x="0" y="0"/>
            <a:chExt cx="7672" cy="4448"/>
          </a:xfrm>
        </p:grpSpPr>
        <p:pic>
          <p:nvPicPr>
            <p:cNvPr id="43009" name="Picture 1"/>
            <p:cNvPicPr>
              <a:picLocks noChangeAspect="1" noChangeArrowheads="1"/>
            </p:cNvPicPr>
            <p:nvPr/>
          </p:nvPicPr>
          <p:blipFill>
            <a:blip r:embed="rId2">
              <a:extLst>
                <a:ext uri="{28A0092B-C50C-407E-A947-70E740481C1C}">
                  <a14:useLocalDpi xmlns:a14="http://schemas.microsoft.com/office/drawing/2010/main" val="0"/>
                </a:ext>
              </a:extLst>
            </a:blip>
            <a:srcRect l="487" t="781" r="5273" b="14063"/>
            <a:stretch>
              <a:fillRect/>
            </a:stretch>
          </p:blipFill>
          <p:spPr bwMode="auto">
            <a:xfrm>
              <a:off x="136" y="136"/>
              <a:ext cx="7400" cy="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72" cy="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3012" name="Rectangle 4"/>
          <p:cNvSpPr>
            <a:spLocks/>
          </p:cNvSpPr>
          <p:nvPr/>
        </p:nvSpPr>
        <p:spPr bwMode="auto">
          <a:xfrm>
            <a:off x="1689100" y="3873500"/>
            <a:ext cx="9918700" cy="4483100"/>
          </a:xfrm>
          <a:prstGeom prst="rect">
            <a:avLst/>
          </a:prstGeom>
          <a:gradFill rotWithShape="0">
            <a:gsLst>
              <a:gs pos="0">
                <a:srgbClr val="191919">
                  <a:alpha val="42999"/>
                </a:srgbClr>
              </a:gs>
              <a:gs pos="100000">
                <a:srgbClr val="464658">
                  <a:alpha val="39000"/>
                </a:srgbClr>
              </a:gs>
            </a:gsLst>
            <a:lin ang="5400000" scaled="1"/>
          </a:gradFill>
          <a:ln>
            <a:noFill/>
          </a:ln>
          <a:effectLst>
            <a:outerShdw blurRad="152400" dist="76199" dir="2460002" algn="ctr" rotWithShape="0">
              <a:schemeClr val="bg2">
                <a:alpha val="74998"/>
              </a:schemeClr>
            </a:outerShdw>
          </a:effectLst>
          <a:extLs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nchor="ctr"/>
          <a:lstStyle/>
          <a:p>
            <a:r>
              <a:rPr lang="en-US" sz="4200" dirty="0">
                <a:solidFill>
                  <a:srgbClr val="FED198"/>
                </a:solidFill>
                <a:effectLst>
                  <a:outerShdw blurRad="38100" dist="38100" dir="2700000" algn="tl">
                    <a:srgbClr val="000000"/>
                  </a:outerShdw>
                </a:effectLst>
                <a:latin typeface="Charcoal CY" charset="0"/>
                <a:ea typeface="ＭＳ Ｐゴシック" charset="0"/>
                <a:cs typeface="Charcoal CY" charset="0"/>
                <a:sym typeface="Charcoal CY" charset="0"/>
              </a:rPr>
              <a:t>Charts by Don McClain</a:t>
            </a:r>
          </a:p>
          <a:p>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Prepared August 28-31, 2013; </a:t>
            </a:r>
            <a:endPar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endParaRPr>
          </a:p>
          <a:p>
            <a:r>
              <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Preached </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September 1, </a:t>
            </a:r>
            <a:r>
              <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2013</a:t>
            </a:r>
          </a:p>
          <a:p>
            <a:r>
              <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West </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65th Street church of </a:t>
            </a:r>
            <a:r>
              <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Christ</a:t>
            </a:r>
          </a:p>
          <a:p>
            <a:r>
              <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P.O</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 Box 190062, Little Rock AR </a:t>
            </a:r>
            <a:r>
              <a:rPr lang="en-US" sz="2900" dirty="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72219</a:t>
            </a:r>
          </a:p>
          <a:p>
            <a:r>
              <a:rPr lang="en-US" sz="290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501</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-568</a:t>
            </a:r>
            <a:r>
              <a:rPr lang="en-US" sz="290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a:t>
            </a:r>
            <a:r>
              <a:rPr lang="en-US" sz="290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1062</a:t>
            </a:r>
          </a:p>
          <a:p>
            <a:r>
              <a:rPr lang="en-US" sz="2900" smtClean="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Prepared </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using </a:t>
            </a:r>
            <a:r>
              <a:rPr lang="en-US" sz="2900" dirty="0" err="1">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KeynoteEmail</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 – </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hlinkClick r:id="rId4" invalidUrl="http://"/>
              </a:rPr>
              <a:t>donmcclain@sbcglobal.net</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  More Keynote, PPT &amp; Audio </a:t>
            </a:r>
            <a:r>
              <a:rPr lang="en-US" sz="2900" dirty="0" err="1">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Sermons:http</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rPr>
              <a:t>://w65stchurchofchri</a:t>
            </a:r>
            <a:r>
              <a:rPr lang="en-US" sz="2900" dirty="0">
                <a:solidFill>
                  <a:schemeClr val="tx1"/>
                </a:solidFill>
                <a:effectLst>
                  <a:outerShdw blurRad="38100" dist="38100" dir="2700000" algn="tl">
                    <a:srgbClr val="000000"/>
                  </a:outerShdw>
                </a:effectLst>
                <a:latin typeface="Chalkboard" charset="0"/>
                <a:ea typeface="ＭＳ Ｐゴシック" charset="0"/>
                <a:cs typeface="Chalkboard" charset="0"/>
                <a:sym typeface="Chalkboard" charset="0"/>
                <a:hlinkClick r:id="rId5"/>
              </a:rPr>
              <a:t>st.org/coc/sermons/ </a:t>
            </a:r>
          </a:p>
        </p:txBody>
      </p:sp>
      <p:pic>
        <p:nvPicPr>
          <p:cNvPr id="430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 y="1905000"/>
            <a:ext cx="11798300" cy="14986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749300"/>
            <a:ext cx="7042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393700" y="412750"/>
            <a:ext cx="12204700" cy="8978900"/>
          </a:xfrm>
          <a:prstGeom prst="rect">
            <a:avLst/>
          </a:prstGeom>
          <a:noFill/>
          <a:ln>
            <a:noFill/>
          </a:ln>
          <a:effectLst>
            <a:outerShdw blurRad="76200" dist="114299" dir="3899995"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4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Ephesians 5:8-21 (NKJV) </a:t>
            </a:r>
            <a:endParaRPr lang="en-US" sz="64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8</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For you were once darkness, but now </a:t>
            </a:r>
            <a:r>
              <a:rPr lang="en-US" sz="4900">
                <a:solidFill>
                  <a:schemeClr val="tx1"/>
                </a:solidFill>
                <a:effectLst>
                  <a:outerShdw blurRad="38100" dist="38100" dir="2700000" algn="tl">
                    <a:srgbClr val="000000"/>
                  </a:outerShdw>
                </a:effectLst>
                <a:latin typeface="Times New Roman Italic" charset="0"/>
                <a:ea typeface="ＭＳ Ｐゴシック" charset="0"/>
                <a:cs typeface="Times New Roman Italic" charset="0"/>
                <a:sym typeface="Times New Roman Italic" charset="0"/>
              </a:rPr>
              <a:t>you are</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light in the Lord. Walk as children of light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9</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(for the fruit of the Spirit </a:t>
            </a:r>
            <a:r>
              <a:rPr lang="en-US" sz="4900">
                <a:solidFill>
                  <a:schemeClr val="tx1"/>
                </a:solidFill>
                <a:effectLst>
                  <a:outerShdw blurRad="38100" dist="38100" dir="2700000" algn="tl">
                    <a:srgbClr val="000000"/>
                  </a:outerShdw>
                </a:effectLst>
                <a:latin typeface="Times New Roman Italic" charset="0"/>
                <a:ea typeface="ＭＳ Ｐゴシック" charset="0"/>
                <a:cs typeface="Times New Roman Italic" charset="0"/>
                <a:sym typeface="Times New Roman Italic" charset="0"/>
              </a:rPr>
              <a:t>is</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in all goodness, righteousness, and truth),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10</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finding out what is acceptable to the Lord.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11</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And have no fellowship with the unfruitful works of darkness, but rather expose </a:t>
            </a:r>
            <a:r>
              <a:rPr lang="en-US" sz="4900">
                <a:solidFill>
                  <a:schemeClr val="tx1"/>
                </a:solidFill>
                <a:effectLst>
                  <a:outerShdw blurRad="38100" dist="38100" dir="2700000" algn="tl">
                    <a:srgbClr val="000000"/>
                  </a:outerShdw>
                </a:effectLst>
                <a:latin typeface="Times New Roman Italic" charset="0"/>
                <a:ea typeface="ＭＳ Ｐゴシック" charset="0"/>
                <a:cs typeface="Times New Roman Italic" charset="0"/>
                <a:sym typeface="Times New Roman Italic" charset="0"/>
              </a:rPr>
              <a:t>them.</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12</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For it is shameful even to speak of those things which are done by them in secret.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13</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But all things that are exposed are made manifest by the light, for whatever makes manifest is light. </a:t>
            </a:r>
          </a:p>
        </p:txBody>
      </p:sp>
    </p:spTree>
  </p:cSld>
  <p:clrMapOvr>
    <a:masterClrMapping/>
  </p:clrMapOvr>
  <p:transition xmlns:p14="http://schemas.microsoft.com/office/powerpoint/2010/mai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393700" y="412750"/>
            <a:ext cx="12204700" cy="8013700"/>
          </a:xfrm>
          <a:prstGeom prst="rect">
            <a:avLst/>
          </a:prstGeom>
          <a:noFill/>
          <a:ln>
            <a:noFill/>
          </a:ln>
          <a:effectLst>
            <a:outerShdw blurRad="76200" dist="114299" dir="3899995"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4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Ephesians 5:8-21 (NKJV) </a:t>
            </a:r>
            <a:endParaRPr lang="en-US" sz="64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0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14</a:t>
            </a:r>
            <a:r>
              <a:rPr lang="en-US" sz="6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Therefore He says: "Awake, you who sleep, Arise from the dead, And Christ will give you light." </a:t>
            </a:r>
            <a:r>
              <a:rPr lang="en-US" sz="60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15</a:t>
            </a:r>
            <a:r>
              <a:rPr lang="en-US" sz="6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See then that you walk circumspectly, not as fools but as wise, </a:t>
            </a:r>
            <a:r>
              <a:rPr lang="en-US" sz="60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16</a:t>
            </a:r>
            <a:r>
              <a:rPr lang="en-US" sz="6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redeeming the time, because the days are evil. </a:t>
            </a:r>
            <a:r>
              <a:rPr lang="en-US" sz="60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17</a:t>
            </a:r>
            <a:r>
              <a:rPr lang="en-US" sz="6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Therefore do not be unwise, but understand what the will of the Lord </a:t>
            </a:r>
            <a:r>
              <a:rPr lang="en-US" sz="6000">
                <a:solidFill>
                  <a:schemeClr val="tx1"/>
                </a:solidFill>
                <a:effectLst>
                  <a:outerShdw blurRad="38100" dist="38100" dir="2700000" algn="tl">
                    <a:srgbClr val="000000"/>
                  </a:outerShdw>
                </a:effectLst>
                <a:latin typeface="Times New Roman Italic" charset="0"/>
                <a:ea typeface="ＭＳ Ｐゴシック" charset="0"/>
                <a:cs typeface="Times New Roman Italic" charset="0"/>
                <a:sym typeface="Times New Roman Italic" charset="0"/>
              </a:rPr>
              <a:t>is.</a:t>
            </a:r>
            <a:r>
              <a:rPr lang="en-US" sz="6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18434" name="Rectangle 2"/>
          <p:cNvSpPr>
            <a:spLocks/>
          </p:cNvSpPr>
          <p:nvPr/>
        </p:nvSpPr>
        <p:spPr bwMode="auto">
          <a:xfrm>
            <a:off x="207963" y="1498600"/>
            <a:ext cx="12560300" cy="74549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3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Time is limited &amp; precious </a:t>
            </a:r>
          </a:p>
          <a:p>
            <a:pPr>
              <a:spcBef>
                <a:spcPts val="1800"/>
              </a:spcBef>
            </a:pPr>
            <a:r>
              <a:rPr lang="en-US" sz="4500" b="1">
                <a:solidFill>
                  <a:schemeClr val="tx1"/>
                </a:solidFill>
                <a:effectLst>
                  <a:outerShdw blurRad="38100" dist="38100" dir="2700000" algn="tl">
                    <a:srgbClr val="000000"/>
                  </a:outerShdw>
                </a:effectLst>
                <a:ea typeface="ＭＳ Ｐゴシック" charset="0"/>
                <a:cs typeface="American Typewriter" charset="0"/>
              </a:rPr>
              <a:t>Psalm 90:9-12 (NKJV) </a:t>
            </a:r>
          </a:p>
          <a:p>
            <a:pPr>
              <a:spcBef>
                <a:spcPts val="1800"/>
              </a:spcBef>
            </a:pPr>
            <a:r>
              <a:rPr lang="en-US" baseline="32000">
                <a:solidFill>
                  <a:schemeClr val="tx1"/>
                </a:solidFill>
                <a:effectLst>
                  <a:outerShdw blurRad="38100" dist="38100" dir="2700000" algn="tl">
                    <a:srgbClr val="000000"/>
                  </a:outerShdw>
                </a:effectLst>
                <a:ea typeface="ＭＳ Ｐゴシック" charset="0"/>
                <a:cs typeface="American Typewriter" charset="0"/>
              </a:rPr>
              <a:t>9</a:t>
            </a:r>
            <a:r>
              <a:rPr lang="en-US">
                <a:solidFill>
                  <a:schemeClr val="tx1"/>
                </a:solidFill>
                <a:effectLst>
                  <a:outerShdw blurRad="38100" dist="38100" dir="2700000" algn="tl">
                    <a:srgbClr val="000000"/>
                  </a:outerShdw>
                </a:effectLst>
                <a:ea typeface="ＭＳ Ｐゴシック" charset="0"/>
                <a:cs typeface="American Typewriter" charset="0"/>
              </a:rPr>
              <a:t> For all our days have passed away in Your wrath; We finish our years like a sigh. </a:t>
            </a:r>
            <a:r>
              <a:rPr lang="en-US" baseline="32000">
                <a:solidFill>
                  <a:schemeClr val="tx1"/>
                </a:solidFill>
                <a:effectLst>
                  <a:outerShdw blurRad="38100" dist="38100" dir="2700000" algn="tl">
                    <a:srgbClr val="000000"/>
                  </a:outerShdw>
                </a:effectLst>
                <a:ea typeface="ＭＳ Ｐゴシック" charset="0"/>
                <a:cs typeface="American Typewriter" charset="0"/>
              </a:rPr>
              <a:t>10</a:t>
            </a:r>
            <a:r>
              <a:rPr lang="en-US">
                <a:solidFill>
                  <a:schemeClr val="tx1"/>
                </a:solidFill>
                <a:effectLst>
                  <a:outerShdw blurRad="38100" dist="38100" dir="2700000" algn="tl">
                    <a:srgbClr val="000000"/>
                  </a:outerShdw>
                </a:effectLst>
                <a:ea typeface="ＭＳ Ｐゴシック" charset="0"/>
                <a:cs typeface="American Typewriter" charset="0"/>
              </a:rPr>
              <a:t> The days of our lives are seventy years; And if by reason of strength they are eighty years, Yet their boast is only labor and sorrow; For it is soon cut off, and we fly away. </a:t>
            </a:r>
            <a:r>
              <a:rPr lang="en-US" baseline="32000">
                <a:solidFill>
                  <a:schemeClr val="tx1"/>
                </a:solidFill>
                <a:effectLst>
                  <a:outerShdw blurRad="38100" dist="38100" dir="2700000" algn="tl">
                    <a:srgbClr val="000000"/>
                  </a:outerShdw>
                </a:effectLst>
                <a:ea typeface="ＭＳ Ｐゴシック" charset="0"/>
                <a:cs typeface="American Typewriter" charset="0"/>
              </a:rPr>
              <a:t>11</a:t>
            </a:r>
            <a:r>
              <a:rPr lang="en-US">
                <a:solidFill>
                  <a:schemeClr val="tx1"/>
                </a:solidFill>
                <a:effectLst>
                  <a:outerShdw blurRad="38100" dist="38100" dir="2700000" algn="tl">
                    <a:srgbClr val="000000"/>
                  </a:outerShdw>
                </a:effectLst>
                <a:ea typeface="ＭＳ Ｐゴシック" charset="0"/>
                <a:cs typeface="American Typewriter" charset="0"/>
              </a:rPr>
              <a:t> Who knows the power of Your anger? For as the fear of You, so is Your wrath. </a:t>
            </a:r>
            <a:r>
              <a:rPr lang="en-US" baseline="32000">
                <a:solidFill>
                  <a:schemeClr val="tx1"/>
                </a:solidFill>
                <a:effectLst>
                  <a:outerShdw blurRad="38100" dist="38100" dir="2700000" algn="tl">
                    <a:srgbClr val="000000"/>
                  </a:outerShdw>
                </a:effectLst>
                <a:ea typeface="ＭＳ Ｐゴシック" charset="0"/>
                <a:cs typeface="American Typewriter" charset="0"/>
              </a:rPr>
              <a:t>12</a:t>
            </a:r>
            <a:r>
              <a:rPr lang="en-US">
                <a:solidFill>
                  <a:schemeClr val="tx1"/>
                </a:solidFill>
                <a:effectLst>
                  <a:outerShdw blurRad="38100" dist="38100" dir="2700000" algn="tl">
                    <a:srgbClr val="000000"/>
                  </a:outerShdw>
                </a:effectLst>
                <a:ea typeface="ＭＳ Ｐゴシック" charset="0"/>
                <a:cs typeface="American Typewriter" charset="0"/>
              </a:rPr>
              <a:t> So teach us to number our days, That we may gain a heart of wisdom. </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393700" y="412750"/>
            <a:ext cx="12204700" cy="8445500"/>
          </a:xfrm>
          <a:prstGeom prst="rect">
            <a:avLst/>
          </a:prstGeom>
          <a:noFill/>
          <a:ln>
            <a:noFill/>
          </a:ln>
          <a:effectLst>
            <a:outerShdw blurRad="76200" dist="114299" dir="3899995"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64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Ephesians 5:8-21 (NKJV) </a:t>
            </a:r>
            <a:endParaRPr lang="en-US" sz="64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5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18</a:t>
            </a:r>
            <a:r>
              <a:rPr lang="en-US" sz="5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And do not be drunk with wine, in which is dissipation; but be filled with the Spirit, </a:t>
            </a:r>
            <a:r>
              <a:rPr lang="en-US" sz="5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19</a:t>
            </a:r>
            <a:r>
              <a:rPr lang="en-US" sz="5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speaking to one another in psalms and hymns and spiritual songs, singing and making melody in your heart to the Lord, </a:t>
            </a:r>
            <a:r>
              <a:rPr lang="en-US" sz="5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20</a:t>
            </a:r>
            <a:r>
              <a:rPr lang="en-US" sz="5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giving thanks always for all things to God the Father in the name of our Lord Jesus Christ, </a:t>
            </a:r>
            <a:r>
              <a:rPr lang="en-US" sz="57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21</a:t>
            </a:r>
            <a:r>
              <a:rPr lang="en-US" sz="57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submitting to one another in the fear of God. </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19458" name="Rectangle 2"/>
          <p:cNvSpPr>
            <a:spLocks/>
          </p:cNvSpPr>
          <p:nvPr/>
        </p:nvSpPr>
        <p:spPr bwMode="auto">
          <a:xfrm>
            <a:off x="207963" y="1498600"/>
            <a:ext cx="12560300" cy="7569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3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Time Moves Quickly</a:t>
            </a:r>
          </a:p>
          <a:p>
            <a:pPr>
              <a:spcBef>
                <a:spcPts val="1800"/>
              </a:spcBef>
            </a:pPr>
            <a:r>
              <a:rPr lang="en-US" sz="5100" b="1">
                <a:solidFill>
                  <a:schemeClr val="tx1"/>
                </a:solidFill>
                <a:effectLst>
                  <a:outerShdw blurRad="38100" dist="38100" dir="2700000" algn="tl">
                    <a:srgbClr val="000000"/>
                  </a:outerShdw>
                </a:effectLst>
                <a:ea typeface="ＭＳ Ｐゴシック" charset="0"/>
                <a:cs typeface="American Typewriter" charset="0"/>
              </a:rPr>
              <a:t>Job 16:22 </a:t>
            </a:r>
          </a:p>
          <a:p>
            <a:pPr>
              <a:spcBef>
                <a:spcPts val="1800"/>
              </a:spcBef>
            </a:pPr>
            <a:r>
              <a:rPr lang="en-US" sz="4600">
                <a:solidFill>
                  <a:schemeClr val="tx1"/>
                </a:solidFill>
                <a:effectLst>
                  <a:outerShdw blurRad="38100" dist="38100" dir="2700000" algn="tl">
                    <a:srgbClr val="000000"/>
                  </a:outerShdw>
                </a:effectLst>
                <a:ea typeface="ＭＳ Ｐゴシック" charset="0"/>
                <a:cs typeface="American Typewriter" charset="0"/>
              </a:rPr>
              <a:t>"For when a few years are finished, I shall go the way of no return" </a:t>
            </a:r>
          </a:p>
          <a:p>
            <a:pPr>
              <a:spcBef>
                <a:spcPts val="1800"/>
              </a:spcBef>
            </a:pPr>
            <a:r>
              <a:rPr lang="en-US" sz="4600" b="1">
                <a:solidFill>
                  <a:schemeClr val="tx1"/>
                </a:solidFill>
                <a:effectLst>
                  <a:outerShdw blurRad="38100" dist="38100" dir="2700000" algn="tl">
                    <a:srgbClr val="000000"/>
                  </a:outerShdw>
                </a:effectLst>
                <a:ea typeface="ＭＳ Ｐゴシック" charset="0"/>
                <a:cs typeface="American Typewriter" charset="0"/>
              </a:rPr>
              <a:t>Job 9:25-26</a:t>
            </a:r>
          </a:p>
          <a:p>
            <a:pPr>
              <a:spcBef>
                <a:spcPts val="1800"/>
              </a:spcBef>
            </a:pPr>
            <a:r>
              <a:rPr lang="en-US" sz="4600">
                <a:solidFill>
                  <a:schemeClr val="tx1"/>
                </a:solidFill>
                <a:effectLst>
                  <a:outerShdw blurRad="38100" dist="38100" dir="2700000" algn="tl">
                    <a:srgbClr val="000000"/>
                  </a:outerShdw>
                </a:effectLst>
                <a:ea typeface="ＭＳ Ｐゴシック" charset="0"/>
                <a:cs typeface="American Typewriter" charset="0"/>
              </a:rPr>
              <a:t>"Now my days are swifter than a runner; They flee away, they see 		no good. They pass by like swift ships, Like an eagle swooping on its prey" </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wipe(left)">
                                      <p:cBhvr>
                                        <p:cTn id="12" dur="500"/>
                                        <p:tgtEl>
                                          <p:spTgt spid="19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wipe(left)">
                                      <p:cBhvr>
                                        <p:cTn id="17" dur="500"/>
                                        <p:tgtEl>
                                          <p:spTgt spid="19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wipe(left)">
                                      <p:cBhvr>
                                        <p:cTn id="22" dur="500"/>
                                        <p:tgtEl>
                                          <p:spTgt spid="194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wipe(left)">
                                      <p:cBhvr>
                                        <p:cTn id="27"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20482" name="Rectangle 2"/>
          <p:cNvSpPr>
            <a:spLocks/>
          </p:cNvSpPr>
          <p:nvPr/>
        </p:nvSpPr>
        <p:spPr bwMode="auto">
          <a:xfrm>
            <a:off x="207963" y="1498600"/>
            <a:ext cx="12560300" cy="74930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3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Idleness Is A Robber</a:t>
            </a:r>
          </a:p>
          <a:p>
            <a:pPr>
              <a:spcBef>
                <a:spcPts val="1800"/>
              </a:spcBef>
            </a:pPr>
            <a:r>
              <a:rPr lang="en-US" sz="4100" b="1">
                <a:solidFill>
                  <a:schemeClr val="tx1"/>
                </a:solidFill>
                <a:effectLst>
                  <a:outerShdw blurRad="38100" dist="38100" dir="2700000" algn="tl">
                    <a:srgbClr val="000000"/>
                  </a:outerShdw>
                </a:effectLst>
                <a:ea typeface="ＭＳ Ｐゴシック" charset="0"/>
                <a:cs typeface="American Typewriter" charset="0"/>
              </a:rPr>
              <a:t>Proverbs 6:6-11 (NKJV) </a:t>
            </a:r>
          </a:p>
          <a:p>
            <a:pPr>
              <a:spcBef>
                <a:spcPts val="1800"/>
              </a:spcBef>
            </a:pPr>
            <a:r>
              <a:rPr lang="en-US" sz="4100" baseline="32000">
                <a:solidFill>
                  <a:schemeClr val="tx1"/>
                </a:solidFill>
                <a:effectLst>
                  <a:outerShdw blurRad="38100" dist="38100" dir="2700000" algn="tl">
                    <a:srgbClr val="000000"/>
                  </a:outerShdw>
                </a:effectLst>
                <a:ea typeface="ＭＳ Ｐゴシック" charset="0"/>
                <a:cs typeface="American Typewriter" charset="0"/>
              </a:rPr>
              <a:t>6</a:t>
            </a:r>
            <a:r>
              <a:rPr lang="en-US" sz="4100">
                <a:solidFill>
                  <a:schemeClr val="tx1"/>
                </a:solidFill>
                <a:effectLst>
                  <a:outerShdw blurRad="38100" dist="38100" dir="2700000" algn="tl">
                    <a:srgbClr val="000000"/>
                  </a:outerShdw>
                </a:effectLst>
                <a:ea typeface="ＭＳ Ｐゴシック" charset="0"/>
                <a:cs typeface="American Typewriter" charset="0"/>
              </a:rPr>
              <a:t> Go to the ant, you sluggard! Consider her ways and be wise, </a:t>
            </a:r>
            <a:r>
              <a:rPr lang="en-US" sz="4100" baseline="32000">
                <a:solidFill>
                  <a:schemeClr val="tx1"/>
                </a:solidFill>
                <a:effectLst>
                  <a:outerShdw blurRad="38100" dist="38100" dir="2700000" algn="tl">
                    <a:srgbClr val="000000"/>
                  </a:outerShdw>
                </a:effectLst>
                <a:ea typeface="ＭＳ Ｐゴシック" charset="0"/>
                <a:cs typeface="American Typewriter" charset="0"/>
              </a:rPr>
              <a:t>7</a:t>
            </a:r>
            <a:r>
              <a:rPr lang="en-US" sz="4100">
                <a:solidFill>
                  <a:schemeClr val="tx1"/>
                </a:solidFill>
                <a:effectLst>
                  <a:outerShdw blurRad="38100" dist="38100" dir="2700000" algn="tl">
                    <a:srgbClr val="000000"/>
                  </a:outerShdw>
                </a:effectLst>
                <a:ea typeface="ＭＳ Ｐゴシック" charset="0"/>
                <a:cs typeface="American Typewriter" charset="0"/>
              </a:rPr>
              <a:t> Which, having no captain, Overseer or ruler, </a:t>
            </a:r>
            <a:r>
              <a:rPr lang="en-US" sz="4100" baseline="32000">
                <a:solidFill>
                  <a:schemeClr val="tx1"/>
                </a:solidFill>
                <a:effectLst>
                  <a:outerShdw blurRad="38100" dist="38100" dir="2700000" algn="tl">
                    <a:srgbClr val="000000"/>
                  </a:outerShdw>
                </a:effectLst>
                <a:ea typeface="ＭＳ Ｐゴシック" charset="0"/>
                <a:cs typeface="American Typewriter" charset="0"/>
              </a:rPr>
              <a:t>8</a:t>
            </a:r>
            <a:r>
              <a:rPr lang="en-US" sz="4100">
                <a:solidFill>
                  <a:schemeClr val="tx1"/>
                </a:solidFill>
                <a:effectLst>
                  <a:outerShdw blurRad="38100" dist="38100" dir="2700000" algn="tl">
                    <a:srgbClr val="000000"/>
                  </a:outerShdw>
                </a:effectLst>
                <a:ea typeface="ＭＳ Ｐゴシック" charset="0"/>
                <a:cs typeface="American Typewriter" charset="0"/>
              </a:rPr>
              <a:t> Provides her supplies in the summer, And gathers her food in the harvest. </a:t>
            </a:r>
            <a:r>
              <a:rPr lang="en-US" sz="4100" baseline="32000">
                <a:solidFill>
                  <a:schemeClr val="tx1"/>
                </a:solidFill>
                <a:effectLst>
                  <a:outerShdw blurRad="38100" dist="38100" dir="2700000" algn="tl">
                    <a:srgbClr val="000000"/>
                  </a:outerShdw>
                </a:effectLst>
                <a:ea typeface="ＭＳ Ｐゴシック" charset="0"/>
                <a:cs typeface="American Typewriter" charset="0"/>
              </a:rPr>
              <a:t>9</a:t>
            </a:r>
            <a:r>
              <a:rPr lang="en-US" sz="4100">
                <a:solidFill>
                  <a:schemeClr val="tx1"/>
                </a:solidFill>
                <a:effectLst>
                  <a:outerShdw blurRad="38100" dist="38100" dir="2700000" algn="tl">
                    <a:srgbClr val="000000"/>
                  </a:outerShdw>
                </a:effectLst>
                <a:ea typeface="ＭＳ Ｐゴシック" charset="0"/>
                <a:cs typeface="American Typewriter" charset="0"/>
              </a:rPr>
              <a:t> How long will you slumber, O sluggard? When will you rise from your sleep? </a:t>
            </a:r>
            <a:r>
              <a:rPr lang="en-US" sz="4100" baseline="32000">
                <a:solidFill>
                  <a:schemeClr val="tx1"/>
                </a:solidFill>
                <a:effectLst>
                  <a:outerShdw blurRad="38100" dist="38100" dir="2700000" algn="tl">
                    <a:srgbClr val="000000"/>
                  </a:outerShdw>
                </a:effectLst>
                <a:ea typeface="ＭＳ Ｐゴシック" charset="0"/>
                <a:cs typeface="American Typewriter" charset="0"/>
              </a:rPr>
              <a:t>10</a:t>
            </a:r>
            <a:r>
              <a:rPr lang="en-US" sz="4100">
                <a:solidFill>
                  <a:schemeClr val="tx1"/>
                </a:solidFill>
                <a:effectLst>
                  <a:outerShdw blurRad="38100" dist="38100" dir="2700000" algn="tl">
                    <a:srgbClr val="000000"/>
                  </a:outerShdw>
                </a:effectLst>
                <a:ea typeface="ＭＳ Ｐゴシック" charset="0"/>
                <a:cs typeface="American Typewriter" charset="0"/>
              </a:rPr>
              <a:t> A little sleep, a little slumber, A little folding of the hands to sleep-- </a:t>
            </a:r>
            <a:r>
              <a:rPr lang="en-US" sz="4100" baseline="32000">
                <a:solidFill>
                  <a:schemeClr val="tx1"/>
                </a:solidFill>
                <a:effectLst>
                  <a:outerShdw blurRad="38100" dist="38100" dir="2700000" algn="tl">
                    <a:srgbClr val="000000"/>
                  </a:outerShdw>
                </a:effectLst>
                <a:ea typeface="ＭＳ Ｐゴシック" charset="0"/>
                <a:cs typeface="American Typewriter" charset="0"/>
              </a:rPr>
              <a:t>11</a:t>
            </a:r>
            <a:r>
              <a:rPr lang="en-US" sz="4100">
                <a:solidFill>
                  <a:schemeClr val="tx1"/>
                </a:solidFill>
                <a:effectLst>
                  <a:outerShdw blurRad="38100" dist="38100" dir="2700000" algn="tl">
                    <a:srgbClr val="000000"/>
                  </a:outerShdw>
                </a:effectLst>
                <a:ea typeface="ＭＳ Ｐゴシック" charset="0"/>
                <a:cs typeface="American Typewriter" charset="0"/>
              </a:rPr>
              <a:t> So shall your poverty come on you like a prowler, And your need like an armed man. </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21506" name="Rectangle 2"/>
          <p:cNvSpPr>
            <a:spLocks/>
          </p:cNvSpPr>
          <p:nvPr/>
        </p:nvSpPr>
        <p:spPr bwMode="auto">
          <a:xfrm>
            <a:off x="207963" y="1498600"/>
            <a:ext cx="12560300" cy="12700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3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Idleness Is A Robber</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aphicFrame>
        <p:nvGraphicFramePr>
          <p:cNvPr id="21508" name="Group 4"/>
          <p:cNvGraphicFramePr>
            <a:graphicFrameLocks noGrp="1"/>
          </p:cNvGraphicFramePr>
          <p:nvPr>
            <p:extLst>
              <p:ext uri="{D42A27DB-BD31-4B8C-83A1-F6EECF244321}">
                <p14:modId xmlns:p14="http://schemas.microsoft.com/office/powerpoint/2010/main" val="2337696179"/>
              </p:ext>
            </p:extLst>
          </p:nvPr>
        </p:nvGraphicFramePr>
        <p:xfrm>
          <a:off x="493713" y="2895600"/>
          <a:ext cx="12001500" cy="5803900"/>
        </p:xfrm>
        <a:graphic>
          <a:graphicData uri="http://schemas.openxmlformats.org/drawingml/2006/table">
            <a:tbl>
              <a:tblPr/>
              <a:tblGrid>
                <a:gridCol w="3892550"/>
                <a:gridCol w="4684712"/>
                <a:gridCol w="3424238"/>
              </a:tblGrid>
              <a:tr h="5803900">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800" b="1"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Pro19:15 </a:t>
                      </a:r>
                    </a:p>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4400" b="0"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"Laziness casts one into a deep sleep, And an idle person will suffer </a:t>
                      </a:r>
                      <a:r>
                        <a:rPr kumimoji="0" lang="en-US" sz="4400" b="0" i="0" u="none" strike="noStrike" cap="none" normalizeH="0" baseline="0" dirty="0" smtClean="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 hunger</a:t>
                      </a:r>
                      <a:r>
                        <a:rPr kumimoji="0" lang="en-US" sz="4400" b="0"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 </a:t>
                      </a:r>
                    </a:p>
                  </a:txBody>
                  <a:tcPr marL="50800" marR="50800" marT="50800" marB="50800" horzOverflow="overflow">
                    <a:lnL w="76200" cap="flat" cmpd="sng" algn="ctr">
                      <a:solidFill>
                        <a:srgbClr val="FFCC66"/>
                      </a:solidFill>
                      <a:prstDash val="solid"/>
                      <a:round/>
                      <a:headEnd type="none" w="med" len="med"/>
                      <a:tailEnd type="none" w="med" len="med"/>
                    </a:lnL>
                    <a:lnR w="76200" cap="flat" cmpd="sng" algn="ctr">
                      <a:solidFill>
                        <a:srgbClr val="FFCC66"/>
                      </a:solidFill>
                      <a:prstDash val="solid"/>
                      <a:round/>
                      <a:headEnd type="none" w="med" len="med"/>
                      <a:tailEnd type="none" w="med" len="med"/>
                    </a:lnR>
                    <a:lnT w="76200" cap="flat" cmpd="sng" algn="ctr">
                      <a:solidFill>
                        <a:srgbClr val="FFCC66"/>
                      </a:solidFill>
                      <a:prstDash val="solid"/>
                      <a:round/>
                      <a:headEnd type="none" w="med" len="med"/>
                      <a:tailEnd type="none" w="med" len="med"/>
                    </a:lnT>
                    <a:lnB w="76200" cap="flat" cmpd="sng" algn="ctr">
                      <a:solidFill>
                        <a:srgbClr val="FFCC66"/>
                      </a:solidFill>
                      <a:prstDash val="solid"/>
                      <a:round/>
                      <a:headEnd type="none" w="med" len="med"/>
                      <a:tailEnd type="none" w="med" len="med"/>
                    </a:lnB>
                    <a:lnTlToBr>
                      <a:noFill/>
                    </a:lnTlToBr>
                    <a:lnBlToTr>
                      <a:noFill/>
                    </a:lnBlToTr>
                    <a:gradFill rotWithShape="0">
                      <a:gsLst>
                        <a:gs pos="0">
                          <a:srgbClr val="000000">
                            <a:alpha val="29999"/>
                          </a:srgbClr>
                        </a:gs>
                        <a:gs pos="100000">
                          <a:srgbClr val="000000">
                            <a:alpha val="75000"/>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800" b="1"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Pro 23:21</a:t>
                      </a:r>
                    </a:p>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4400" b="0"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"For the drunkard and the glutton will come to poverty, And drowsiness will clothe a man with rags"</a:t>
                      </a:r>
                    </a:p>
                  </a:txBody>
                  <a:tcPr marL="50800" marR="50800" marT="50800" marB="50800" horzOverflow="overflow">
                    <a:lnL w="76200" cap="flat" cmpd="sng" algn="ctr">
                      <a:solidFill>
                        <a:srgbClr val="FFCC66"/>
                      </a:solidFill>
                      <a:prstDash val="solid"/>
                      <a:round/>
                      <a:headEnd type="none" w="med" len="med"/>
                      <a:tailEnd type="none" w="med" len="med"/>
                    </a:lnL>
                    <a:lnR w="76200" cap="flat" cmpd="sng" algn="ctr">
                      <a:solidFill>
                        <a:srgbClr val="FFCC66"/>
                      </a:solidFill>
                      <a:prstDash val="solid"/>
                      <a:round/>
                      <a:headEnd type="none" w="med" len="med"/>
                      <a:tailEnd type="none" w="med" len="med"/>
                    </a:lnR>
                    <a:lnT w="76200" cap="flat" cmpd="sng" algn="ctr">
                      <a:solidFill>
                        <a:srgbClr val="FFCC66"/>
                      </a:solidFill>
                      <a:prstDash val="solid"/>
                      <a:round/>
                      <a:headEnd type="none" w="med" len="med"/>
                      <a:tailEnd type="none" w="med" len="med"/>
                    </a:lnT>
                    <a:lnB w="76200" cap="flat" cmpd="sng" algn="ctr">
                      <a:solidFill>
                        <a:srgbClr val="FFCC66"/>
                      </a:solidFill>
                      <a:prstDash val="solid"/>
                      <a:round/>
                      <a:headEnd type="none" w="med" len="med"/>
                      <a:tailEnd type="none" w="med" len="med"/>
                    </a:lnB>
                    <a:lnTlToBr>
                      <a:noFill/>
                    </a:lnTlToBr>
                    <a:lnBlToTr>
                      <a:noFill/>
                    </a:lnBlToTr>
                    <a:gradFill rotWithShape="0">
                      <a:gsLst>
                        <a:gs pos="0">
                          <a:srgbClr val="000000">
                            <a:alpha val="29999"/>
                          </a:srgbClr>
                        </a:gs>
                        <a:gs pos="100000">
                          <a:srgbClr val="000000">
                            <a:alpha val="75000"/>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3800" b="1"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Pro 14:23 </a:t>
                      </a:r>
                    </a:p>
                    <a:p>
                      <a:pPr marL="0" marR="0" lvl="0" indent="0" algn="ctr" defTabSz="914400" rtl="0" eaLnBrk="1" fontAlgn="base" latinLnBrk="0" hangingPunct="1">
                        <a:lnSpc>
                          <a:spcPct val="100000"/>
                        </a:lnSpc>
                        <a:spcBef>
                          <a:spcPct val="0"/>
                        </a:spcBef>
                        <a:spcAft>
                          <a:spcPct val="0"/>
                        </a:spcAft>
                        <a:buClrTx/>
                        <a:buSzPct val="120000"/>
                        <a:buFont typeface="American Typewriter" charset="0"/>
                        <a:buNone/>
                        <a:tabLst/>
                      </a:pPr>
                      <a:r>
                        <a:rPr kumimoji="0" lang="en-US" sz="4400" b="0" i="0" u="none" strike="noStrike" cap="none" normalizeH="0" baseline="0" dirty="0">
                          <a:ln>
                            <a:noFill/>
                          </a:ln>
                          <a:solidFill>
                            <a:schemeClr val="tx1"/>
                          </a:solidFill>
                          <a:effectLst>
                            <a:outerShdw blurRad="38100" dist="38100" dir="2700000" algn="tl">
                              <a:srgbClr val="000000"/>
                            </a:outerShdw>
                          </a:effectLst>
                          <a:latin typeface="American Typewriter" charset="0"/>
                          <a:ea typeface="ヒラギノ明朝 ProN W3" charset="0"/>
                          <a:cs typeface="ヒラギノ明朝 ProN W3" charset="0"/>
                          <a:sym typeface="American Typewriter" charset="0"/>
                        </a:rPr>
                        <a:t>"In all labor there is profit, but idle chatter leads only to poverty"</a:t>
                      </a:r>
                    </a:p>
                  </a:txBody>
                  <a:tcPr marL="50800" marR="50800" marT="50800" marB="50800" horzOverflow="overflow">
                    <a:lnL w="76200" cap="flat" cmpd="sng" algn="ctr">
                      <a:solidFill>
                        <a:srgbClr val="FFCC66"/>
                      </a:solidFill>
                      <a:prstDash val="solid"/>
                      <a:round/>
                      <a:headEnd type="none" w="med" len="med"/>
                      <a:tailEnd type="none" w="med" len="med"/>
                    </a:lnL>
                    <a:lnR w="76200" cap="flat" cmpd="sng" algn="ctr">
                      <a:solidFill>
                        <a:srgbClr val="FFCC66"/>
                      </a:solidFill>
                      <a:prstDash val="solid"/>
                      <a:round/>
                      <a:headEnd type="none" w="med" len="med"/>
                      <a:tailEnd type="none" w="med" len="med"/>
                    </a:lnR>
                    <a:lnT w="76200" cap="flat" cmpd="sng" algn="ctr">
                      <a:solidFill>
                        <a:srgbClr val="FFCC66"/>
                      </a:solidFill>
                      <a:prstDash val="solid"/>
                      <a:round/>
                      <a:headEnd type="none" w="med" len="med"/>
                      <a:tailEnd type="none" w="med" len="med"/>
                    </a:lnT>
                    <a:lnB w="76200" cap="flat" cmpd="sng" algn="ctr">
                      <a:solidFill>
                        <a:srgbClr val="FFCC66"/>
                      </a:solidFill>
                      <a:prstDash val="solid"/>
                      <a:round/>
                      <a:headEnd type="none" w="med" len="med"/>
                      <a:tailEnd type="none" w="med" len="med"/>
                    </a:lnB>
                    <a:lnTlToBr>
                      <a:noFill/>
                    </a:lnTlToBr>
                    <a:lnBlToTr>
                      <a:noFill/>
                    </a:lnBlToTr>
                    <a:gradFill rotWithShape="0">
                      <a:gsLst>
                        <a:gs pos="0">
                          <a:srgbClr val="000000">
                            <a:alpha val="29999"/>
                          </a:srgbClr>
                        </a:gs>
                        <a:gs pos="100000">
                          <a:srgbClr val="000000">
                            <a:alpha val="75000"/>
                          </a:srgbClr>
                        </a:gs>
                      </a:gsLst>
                      <a:lin ang="5400000" scaled="1"/>
                    </a:gradFill>
                  </a:tcPr>
                </a:tc>
              </a:tr>
            </a:tbl>
          </a:graphicData>
        </a:graphic>
      </p:graphicFrame>
      <p:pic>
        <p:nvPicPr>
          <p:cNvPr id="215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22530" name="Rectangle 2"/>
          <p:cNvSpPr>
            <a:spLocks/>
          </p:cNvSpPr>
          <p:nvPr/>
        </p:nvSpPr>
        <p:spPr bwMode="auto">
          <a:xfrm>
            <a:off x="207963" y="1498600"/>
            <a:ext cx="12560300" cy="7277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3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Idleness Is A Robber</a:t>
            </a:r>
          </a:p>
          <a:p>
            <a:pPr>
              <a:spcBef>
                <a:spcPts val="1800"/>
              </a:spcBef>
            </a:pPr>
            <a:r>
              <a:rPr lang="en-US" sz="3900" b="1">
                <a:solidFill>
                  <a:schemeClr val="tx1"/>
                </a:solidFill>
                <a:effectLst>
                  <a:outerShdw blurRad="38100" dist="38100" dir="2700000" algn="tl">
                    <a:srgbClr val="000000"/>
                  </a:outerShdw>
                </a:effectLst>
                <a:ea typeface="ＭＳ Ｐゴシック" charset="0"/>
                <a:cs typeface="American Typewriter" charset="0"/>
              </a:rPr>
              <a:t>Romans 13:11</a:t>
            </a:r>
            <a:r>
              <a:rPr lang="en-US" sz="3900">
                <a:solidFill>
                  <a:schemeClr val="tx1"/>
                </a:solidFill>
                <a:effectLst>
                  <a:outerShdw blurRad="38100" dist="38100" dir="2700000" algn="tl">
                    <a:srgbClr val="000000"/>
                  </a:outerShdw>
                </a:effectLst>
                <a:ea typeface="ＭＳ Ｐゴシック" charset="0"/>
                <a:cs typeface="American Typewriter" charset="0"/>
              </a:rPr>
              <a:t> — And do this, knowing the time, that now it is high time to awake out of sleep; for now our salvation is nearer than when we first believed. </a:t>
            </a:r>
            <a:r>
              <a:rPr lang="en-US" sz="3900" b="1">
                <a:solidFill>
                  <a:schemeClr val="tx1"/>
                </a:solidFill>
                <a:effectLst>
                  <a:outerShdw blurRad="38100" dist="38100" dir="2700000" algn="tl">
                    <a:srgbClr val="000000"/>
                  </a:outerShdw>
                </a:effectLst>
                <a:ea typeface="ＭＳ Ｐゴシック" charset="0"/>
                <a:cs typeface="American Typewriter" charset="0"/>
              </a:rPr>
              <a:t>1 Thessalonians 5:6-8</a:t>
            </a:r>
            <a:r>
              <a:rPr lang="en-US" sz="3900">
                <a:solidFill>
                  <a:schemeClr val="tx1"/>
                </a:solidFill>
                <a:effectLst>
                  <a:outerShdw blurRad="38100" dist="38100" dir="2700000" algn="tl">
                    <a:srgbClr val="000000"/>
                  </a:outerShdw>
                </a:effectLst>
                <a:ea typeface="ＭＳ Ｐゴシック" charset="0"/>
                <a:cs typeface="American Typewriter" charset="0"/>
              </a:rPr>
              <a:t> — </a:t>
            </a:r>
            <a:r>
              <a:rPr lang="en-US" sz="3900" baseline="32000">
                <a:solidFill>
                  <a:schemeClr val="tx1"/>
                </a:solidFill>
                <a:effectLst>
                  <a:outerShdw blurRad="38100" dist="38100" dir="2700000" algn="tl">
                    <a:srgbClr val="000000"/>
                  </a:outerShdw>
                </a:effectLst>
                <a:ea typeface="ＭＳ Ｐゴシック" charset="0"/>
                <a:cs typeface="American Typewriter" charset="0"/>
              </a:rPr>
              <a:t>6</a:t>
            </a:r>
            <a:r>
              <a:rPr lang="en-US" sz="3900">
                <a:solidFill>
                  <a:schemeClr val="tx1"/>
                </a:solidFill>
                <a:effectLst>
                  <a:outerShdw blurRad="38100" dist="38100" dir="2700000" algn="tl">
                    <a:srgbClr val="000000"/>
                  </a:outerShdw>
                </a:effectLst>
                <a:ea typeface="ＭＳ Ｐゴシック" charset="0"/>
                <a:cs typeface="American Typewriter" charset="0"/>
              </a:rPr>
              <a:t> Therefore let us not sleep, as others do, but let us watch and be sober. </a:t>
            </a:r>
            <a:r>
              <a:rPr lang="en-US" sz="3900" baseline="32000">
                <a:solidFill>
                  <a:schemeClr val="tx1"/>
                </a:solidFill>
                <a:effectLst>
                  <a:outerShdw blurRad="38100" dist="38100" dir="2700000" algn="tl">
                    <a:srgbClr val="000000"/>
                  </a:outerShdw>
                </a:effectLst>
                <a:ea typeface="ＭＳ Ｐゴシック" charset="0"/>
                <a:cs typeface="American Typewriter" charset="0"/>
              </a:rPr>
              <a:t>7</a:t>
            </a:r>
            <a:r>
              <a:rPr lang="en-US" sz="3900">
                <a:solidFill>
                  <a:schemeClr val="tx1"/>
                </a:solidFill>
                <a:effectLst>
                  <a:outerShdw blurRad="38100" dist="38100" dir="2700000" algn="tl">
                    <a:srgbClr val="000000"/>
                  </a:outerShdw>
                </a:effectLst>
                <a:ea typeface="ＭＳ Ｐゴシック" charset="0"/>
                <a:cs typeface="American Typewriter" charset="0"/>
              </a:rPr>
              <a:t> For those who sleep, sleep at night, and those who get drunk are drunk at night. </a:t>
            </a:r>
            <a:r>
              <a:rPr lang="en-US" sz="3900" baseline="32000">
                <a:solidFill>
                  <a:schemeClr val="tx1"/>
                </a:solidFill>
                <a:effectLst>
                  <a:outerShdw blurRad="38100" dist="38100" dir="2700000" algn="tl">
                    <a:srgbClr val="000000"/>
                  </a:outerShdw>
                </a:effectLst>
                <a:ea typeface="ＭＳ Ｐゴシック" charset="0"/>
                <a:cs typeface="American Typewriter" charset="0"/>
              </a:rPr>
              <a:t>8</a:t>
            </a:r>
            <a:r>
              <a:rPr lang="en-US" sz="3900">
                <a:solidFill>
                  <a:schemeClr val="tx1"/>
                </a:solidFill>
                <a:effectLst>
                  <a:outerShdw blurRad="38100" dist="38100" dir="2700000" algn="tl">
                    <a:srgbClr val="000000"/>
                  </a:outerShdw>
                </a:effectLst>
                <a:ea typeface="ＭＳ Ｐゴシック" charset="0"/>
                <a:cs typeface="American Typewriter" charset="0"/>
              </a:rPr>
              <a:t> But let us who are of the day be sober, putting on the breastplate of faith and love, and as a helmet the hope of salvation.</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23554" name="Rectangle 2"/>
          <p:cNvSpPr>
            <a:spLocks/>
          </p:cNvSpPr>
          <p:nvPr/>
        </p:nvSpPr>
        <p:spPr bwMode="auto">
          <a:xfrm>
            <a:off x="207963" y="1498600"/>
            <a:ext cx="12560300" cy="11176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There</a:t>
            </a:r>
            <a:r>
              <a:rPr lang="ja-JP" altLang="en-US" sz="6900">
                <a:solidFill>
                  <a:schemeClr val="tx1"/>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 a time for everything  </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7" name="Rectangle 5"/>
          <p:cNvSpPr>
            <a:spLocks/>
          </p:cNvSpPr>
          <p:nvPr/>
        </p:nvSpPr>
        <p:spPr bwMode="auto">
          <a:xfrm>
            <a:off x="114300" y="2584450"/>
            <a:ext cx="12827000" cy="12192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Ecclesiastes 3:1-14 (NKJV) </a:t>
            </a:r>
            <a:endParaRPr lang="en-US">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spcBef>
                <a:spcPts val="500"/>
              </a:spcBef>
            </a:pPr>
            <a:r>
              <a:rPr lang="en-US" sz="3200" baseline="32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1 </a:t>
            </a:r>
            <a:r>
              <a:rPr lang="en-US" sz="32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To everything </a:t>
            </a:r>
            <a:r>
              <a:rPr lang="en-US" sz="3200">
                <a:solidFill>
                  <a:schemeClr val="tx1"/>
                </a:solidFill>
                <a:effectLst>
                  <a:outerShdw blurRad="38100" dist="38100" dir="2700000" algn="tl">
                    <a:srgbClr val="000000"/>
                  </a:outerShdw>
                </a:effectLst>
                <a:latin typeface="Times New Roman Bold Italic" charset="0"/>
                <a:ea typeface="ＭＳ Ｐゴシック" charset="0"/>
                <a:cs typeface="Times New Roman Bold Italic" charset="0"/>
                <a:sym typeface="Times New Roman Bold Italic" charset="0"/>
              </a:rPr>
              <a:t>there is</a:t>
            </a:r>
            <a:r>
              <a:rPr lang="en-US" sz="32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 season, A time for every purpose under heaven: </a:t>
            </a:r>
            <a:br>
              <a:rPr lang="en-US" sz="32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br>
            <a:endParaRPr lang="en-US" sz="32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p:txBody>
      </p:sp>
      <p:sp>
        <p:nvSpPr>
          <p:cNvPr id="23558" name="Rectangle 6"/>
          <p:cNvSpPr>
            <a:spLocks/>
          </p:cNvSpPr>
          <p:nvPr/>
        </p:nvSpPr>
        <p:spPr bwMode="auto">
          <a:xfrm>
            <a:off x="215900" y="4102100"/>
            <a:ext cx="12560300" cy="48768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2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be born, And a time to die; A time to plant, And a time to pluck </a:t>
            </a:r>
            <a:r>
              <a:rPr lang="en-US" sz="3600">
                <a:solidFill>
                  <a:schemeClr val="tx1"/>
                </a:solidFill>
                <a:effectLst>
                  <a:outerShdw blurRad="38100" dist="38100" dir="2700000" algn="tl">
                    <a:srgbClr val="000000"/>
                  </a:outerShdw>
                </a:effectLst>
                <a:latin typeface="Times New Roman Italic" charset="0"/>
                <a:ea typeface="ＭＳ Ｐゴシック" charset="0"/>
                <a:cs typeface="Times New Roman Italic" charset="0"/>
                <a:sym typeface="Times New Roman Italic" charset="0"/>
              </a:rPr>
              <a:t>what is</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planted; </a:t>
            </a: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3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kill, And a time to heal; A time to break down, And a time to build up; </a:t>
            </a: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4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weep, And a time to laugh; A time to mourn, And a time to dance; </a:t>
            </a: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5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cast away stones, And a time to gather stones; A time to embrace, And a time to refrain from embracing; </a:t>
            </a: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6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gain, And a time to lose; A time to keep, And a time to throw away; </a:t>
            </a: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7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tear, And a time to sew; A time to keep silence, And a time to speak; </a:t>
            </a:r>
            <a:r>
              <a:rPr lang="en-US" sz="36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8 </a:t>
            </a:r>
            <a:r>
              <a:rPr lang="en-US" sz="36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A time to love, And a time to hate; A time of war, And a time of peace. </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left)">
                                      <p:cBhvr>
                                        <p:cTn id="7" dur="500"/>
                                        <p:tgtEl>
                                          <p:spTgt spid="2355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wipe(down)">
                                      <p:cBhvr>
                                        <p:cTn id="11"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362200"/>
            <a:ext cx="13004800" cy="7315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flat">
                <a:solidFill>
                  <a:srgbClr val="000000">
                    <a:alpha val="50000"/>
                  </a:srgbClr>
                </a:solidFill>
                <a:miter lim="800000"/>
                <a:headEnd/>
                <a:tailEnd/>
              </a14:hiddenLine>
            </a:ext>
          </a:extLst>
        </p:spPr>
      </p:pic>
      <p:sp>
        <p:nvSpPr>
          <p:cNvPr id="24578" name="Rectangle 2"/>
          <p:cNvSpPr>
            <a:spLocks/>
          </p:cNvSpPr>
          <p:nvPr/>
        </p:nvSpPr>
        <p:spPr bwMode="auto">
          <a:xfrm>
            <a:off x="207963" y="1498600"/>
            <a:ext cx="12560300" cy="11176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1800"/>
              </a:spcBef>
            </a:pP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There</a:t>
            </a:r>
            <a:r>
              <a:rPr lang="ja-JP" altLang="en-US" sz="6900">
                <a:solidFill>
                  <a:schemeClr val="tx1"/>
                </a:solidFill>
                <a:effectLst>
                  <a:outerShdw blurRad="38100" dist="38100" dir="2700000" algn="tl">
                    <a:srgbClr val="000000"/>
                  </a:outerShdw>
                </a:effectLst>
                <a:latin typeface="Arial"/>
                <a:ea typeface="ＭＳ Ｐゴシック" charset="0"/>
                <a:cs typeface="Boulder Regular" charset="0"/>
                <a:sym typeface="Boulder Regular" charset="0"/>
              </a:rPr>
              <a:t>’</a:t>
            </a:r>
            <a:r>
              <a:rPr lang="en-US" sz="6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s a time for everything  </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01600"/>
            <a:ext cx="8697912" cy="1104900"/>
          </a:xfrm>
          <a:prstGeom prst="rect">
            <a:avLst/>
          </a:prstGeom>
          <a:noFill/>
          <a:ln>
            <a:noFill/>
          </a:ln>
          <a:effectLst>
            <a:outerShdw blurRad="1270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65100"/>
            <a:ext cx="5359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81" name="Rectangle 5"/>
          <p:cNvSpPr>
            <a:spLocks/>
          </p:cNvSpPr>
          <p:nvPr/>
        </p:nvSpPr>
        <p:spPr bwMode="auto">
          <a:xfrm>
            <a:off x="114300" y="2584450"/>
            <a:ext cx="12827000" cy="11811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Ecclesiastes 3:1-14 (NKJV) </a:t>
            </a:r>
            <a:endParaRPr lang="en-US">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endParaRPr>
          </a:p>
          <a:p>
            <a:pPr>
              <a:spcBef>
                <a:spcPts val="500"/>
              </a:spcBef>
            </a:pPr>
            <a:r>
              <a:rPr lang="en-US" sz="3000" baseline="32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1 </a:t>
            </a:r>
            <a: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To everything </a:t>
            </a:r>
            <a:r>
              <a:rPr lang="en-US" sz="3000">
                <a:solidFill>
                  <a:schemeClr val="tx1"/>
                </a:solidFill>
                <a:effectLst>
                  <a:outerShdw blurRad="38100" dist="38100" dir="2700000" algn="tl">
                    <a:srgbClr val="000000"/>
                  </a:outerShdw>
                </a:effectLst>
                <a:latin typeface="Times New Roman Bold Italic" charset="0"/>
                <a:ea typeface="ＭＳ Ｐゴシック" charset="0"/>
                <a:cs typeface="Times New Roman Bold Italic" charset="0"/>
                <a:sym typeface="Times New Roman Bold Italic" charset="0"/>
              </a:rPr>
              <a:t>there is</a:t>
            </a:r>
            <a: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t> a season, A time for every purpose under heaven: </a:t>
            </a:r>
            <a:br>
              <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rPr>
            </a:br>
            <a:endParaRPr lang="en-US" sz="3000">
              <a:solidFill>
                <a:schemeClr val="tx1"/>
              </a:solidFill>
              <a:effectLst>
                <a:outerShdw blurRad="38100" dist="38100" dir="2700000" algn="tl">
                  <a:srgbClr val="000000"/>
                </a:outerShdw>
              </a:effectLst>
              <a:latin typeface="Times New Roman Bold" charset="0"/>
              <a:ea typeface="ＭＳ Ｐゴシック" charset="0"/>
              <a:cs typeface="Times New Roman Bold" charset="0"/>
              <a:sym typeface="Times New Roman Bold" charset="0"/>
            </a:endParaRPr>
          </a:p>
        </p:txBody>
      </p:sp>
      <p:sp>
        <p:nvSpPr>
          <p:cNvPr id="24582" name="Rectangle 6"/>
          <p:cNvSpPr>
            <a:spLocks/>
          </p:cNvSpPr>
          <p:nvPr/>
        </p:nvSpPr>
        <p:spPr bwMode="auto">
          <a:xfrm>
            <a:off x="228600" y="3835400"/>
            <a:ext cx="12560300" cy="5143500"/>
          </a:xfrm>
          <a:prstGeom prst="rect">
            <a:avLst/>
          </a:prstGeom>
          <a:noFill/>
          <a:ln>
            <a:noFill/>
          </a:ln>
          <a:effectLst>
            <a:outerShdw blurRad="1905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7E8484"/>
                </a:solidFill>
                <a:miter lim="800000"/>
                <a:headEnd type="none" w="med" len="med"/>
                <a:tailEnd type="none" w="med" len="med"/>
              </a14:hiddenLine>
            </a:ext>
          </a:extLst>
        </p:spPr>
        <p:txBody>
          <a:bodyPr lIns="0" tIns="0" rIns="0" bIns="0"/>
          <a:lstStyle/>
          <a:p>
            <a:pPr>
              <a:spcBef>
                <a:spcPts val="500"/>
              </a:spcBef>
            </a:pP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9</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What profit has the worker from that in which he labors?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10</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I have seen the God-given task with which the sons of men are to be occupied. </a:t>
            </a:r>
            <a:r>
              <a:rPr lang="en-US" sz="4900" baseline="320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11</a:t>
            </a:r>
            <a:r>
              <a:rPr lang="en-US" sz="4900">
                <a:solidFill>
                  <a:schemeClr val="tx1"/>
                </a:solidFill>
                <a:effectLst>
                  <a:outerShdw blurRad="38100" dist="38100" dir="2700000" algn="tl">
                    <a:srgbClr val="000000"/>
                  </a:outerShdw>
                </a:effectLst>
                <a:latin typeface="Times New Roman" charset="0"/>
                <a:ea typeface="ＭＳ Ｐゴシック" charset="0"/>
                <a:cs typeface="Times New Roman" charset="0"/>
                <a:sym typeface="Times New Roman" charset="0"/>
              </a:rPr>
              <a:t> He has made everything beautiful in its time. Also He has put eternity in their hearts, except that no one can find out the work that God does from beginning to end. </a:t>
            </a:r>
          </a:p>
        </p:txBody>
      </p:sp>
    </p:spTree>
  </p:cSld>
  <p:clrMapOvr>
    <a:masterClrMapping/>
  </p:clrMapOvr>
  <p:transition xmlns:p14="http://schemas.microsoft.com/office/powerpoint/2010/mai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hoto - 6 U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6 Up">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6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Subtitle copy">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copy">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hoto - Horizontal copy">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copy">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Photo - Horizontal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American Typewriter"/>
        <a:ea typeface="ヒラギノ明朝 ProN W3"/>
        <a:cs typeface="ヒラギノ明朝 ProN W3"/>
      </a:majorFont>
      <a:minorFont>
        <a:latin typeface="American Typewriter"/>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0"/>
            <a:cs typeface="ヒラギノ明朝 ProN W3" charset="0"/>
            <a:sym typeface="American Typewriter"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1978</Words>
  <Characters>0</Characters>
  <Application>Microsoft Macintosh PowerPoint</Application>
  <PresentationFormat>Custom</PresentationFormat>
  <Lines>0</Lines>
  <Paragraphs>103</Paragraphs>
  <Slides>30</Slides>
  <Notes>0</Notes>
  <HiddenSlides>0</HiddenSlides>
  <MMClips>0</MMClips>
  <ScaleCrop>false</ScaleCrop>
  <HeadingPairs>
    <vt:vector size="6" baseType="variant">
      <vt:variant>
        <vt:lpstr>Fonts Used</vt:lpstr>
      </vt:variant>
      <vt:variant>
        <vt:i4>13</vt:i4>
      </vt:variant>
      <vt:variant>
        <vt:lpstr>Theme</vt:lpstr>
      </vt:variant>
      <vt:variant>
        <vt:i4>15</vt:i4>
      </vt:variant>
      <vt:variant>
        <vt:lpstr>Slide Titles</vt:lpstr>
      </vt:variant>
      <vt:variant>
        <vt:i4>30</vt:i4>
      </vt:variant>
    </vt:vector>
  </HeadingPairs>
  <TitlesOfParts>
    <vt:vector size="58" baseType="lpstr">
      <vt:lpstr>American Typewriter</vt:lpstr>
      <vt:lpstr>ヒラギノ明朝 ProN W3</vt:lpstr>
      <vt:lpstr>Hoefler Text</vt:lpstr>
      <vt:lpstr>Boulder Regular</vt:lpstr>
      <vt:lpstr>Times New Roman Bold</vt:lpstr>
      <vt:lpstr>Times New Roman</vt:lpstr>
      <vt:lpstr>Times New Roman Bold Italic</vt:lpstr>
      <vt:lpstr>Times New Roman Italic</vt:lpstr>
      <vt:lpstr>Zapf Dingbats</vt:lpstr>
      <vt:lpstr>Constantia</vt:lpstr>
      <vt:lpstr>Amienne</vt:lpstr>
      <vt:lpstr>Charcoal CY</vt:lpstr>
      <vt:lpstr>Chalkboard</vt:lpstr>
      <vt:lpstr>Title &amp; Subtitle</vt:lpstr>
      <vt:lpstr>Title &amp; Bullets</vt:lpstr>
      <vt:lpstr>Blank</vt:lpstr>
      <vt:lpstr>Title, Bullets &amp; Photo</vt:lpstr>
      <vt:lpstr>Title &amp; Bullets - Right</vt:lpstr>
      <vt:lpstr>Title - Top</vt:lpstr>
      <vt:lpstr>Bullets</vt:lpstr>
      <vt:lpstr>Title &amp; Bullets - 2 Column</vt:lpstr>
      <vt:lpstr>Title - Center</vt:lpstr>
      <vt:lpstr>Title &amp; Bullets - Left</vt:lpstr>
      <vt:lpstr>Photo - Horizontal</vt:lpstr>
      <vt:lpstr>Photo - Vertical</vt:lpstr>
      <vt:lpstr>Photo - 6 Up</vt:lpstr>
      <vt:lpstr>Title &amp; Subtitle copy</vt:lpstr>
      <vt:lpstr>Photo - Horizontal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Don Mcclain</cp:lastModifiedBy>
  <cp:revision>1</cp:revision>
  <dcterms:modified xsi:type="dcterms:W3CDTF">2013-09-04T12:52:36Z</dcterms:modified>
</cp:coreProperties>
</file>