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  <p:sldMasterId id="2147483675" r:id="rId28"/>
    <p:sldMasterId id="2147483676" r:id="rId29"/>
    <p:sldMasterId id="2147483677" r:id="rId30"/>
    <p:sldMasterId id="2147483678" r:id="rId31"/>
    <p:sldMasterId id="2147483679" r:id="rId32"/>
    <p:sldMasterId id="2147483680" r:id="rId33"/>
    <p:sldMasterId id="2147483681" r:id="rId34"/>
    <p:sldMasterId id="2147483682" r:id="rId35"/>
    <p:sldMasterId id="2147483683" r:id="rId36"/>
  </p:sldMasterIdLst>
  <p:sldIdLst>
    <p:sldId id="256" r:id="rId37"/>
    <p:sldId id="258" r:id="rId38"/>
    <p:sldId id="259" r:id="rId39"/>
    <p:sldId id="257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7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268" r:id="rId6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5pPr>
    <a:lvl6pPr marL="22860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6pPr>
    <a:lvl7pPr marL="27432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7pPr>
    <a:lvl8pPr marL="32004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8pPr>
    <a:lvl9pPr marL="3657600" algn="l" defTabSz="457200" rtl="0" eaLnBrk="1" latinLnBrk="0" hangingPunct="1">
      <a:defRPr sz="4800" kern="1200">
        <a:solidFill>
          <a:srgbClr val="2F1A14"/>
        </a:solidFill>
        <a:latin typeface="Papyrus" charset="0"/>
        <a:ea typeface="ヒラギノ角ゴ ProN W3" charset="0"/>
        <a:cs typeface="ヒラギノ角ゴ ProN W3" charset="0"/>
        <a:sym typeface="Papyru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32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27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14.xml"/><Relationship Id="rId51" Type="http://schemas.openxmlformats.org/officeDocument/2006/relationships/slide" Target="slides/slide15.xml"/><Relationship Id="rId52" Type="http://schemas.openxmlformats.org/officeDocument/2006/relationships/slide" Target="slides/slide16.xml"/><Relationship Id="rId53" Type="http://schemas.openxmlformats.org/officeDocument/2006/relationships/slide" Target="slides/slide17.xml"/><Relationship Id="rId54" Type="http://schemas.openxmlformats.org/officeDocument/2006/relationships/slide" Target="slides/slide18.xml"/><Relationship Id="rId55" Type="http://schemas.openxmlformats.org/officeDocument/2006/relationships/slide" Target="slides/slide19.xml"/><Relationship Id="rId56" Type="http://schemas.openxmlformats.org/officeDocument/2006/relationships/slide" Target="slides/slide20.xml"/><Relationship Id="rId57" Type="http://schemas.openxmlformats.org/officeDocument/2006/relationships/slide" Target="slides/slide21.xml"/><Relationship Id="rId58" Type="http://schemas.openxmlformats.org/officeDocument/2006/relationships/slide" Target="slides/slide22.xml"/><Relationship Id="rId59" Type="http://schemas.openxmlformats.org/officeDocument/2006/relationships/slide" Target="slides/slide23.xml"/><Relationship Id="rId40" Type="http://schemas.openxmlformats.org/officeDocument/2006/relationships/slide" Target="slides/slide4.xml"/><Relationship Id="rId41" Type="http://schemas.openxmlformats.org/officeDocument/2006/relationships/slide" Target="slides/slide5.xml"/><Relationship Id="rId42" Type="http://schemas.openxmlformats.org/officeDocument/2006/relationships/slide" Target="slides/slide6.xml"/><Relationship Id="rId43" Type="http://schemas.openxmlformats.org/officeDocument/2006/relationships/slide" Target="slides/slide7.xml"/><Relationship Id="rId44" Type="http://schemas.openxmlformats.org/officeDocument/2006/relationships/slide" Target="slides/slide8.xml"/><Relationship Id="rId45" Type="http://schemas.openxmlformats.org/officeDocument/2006/relationships/slide" Target="slides/slide9.xml"/><Relationship Id="rId46" Type="http://schemas.openxmlformats.org/officeDocument/2006/relationships/slide" Target="slides/slide10.xml"/><Relationship Id="rId47" Type="http://schemas.openxmlformats.org/officeDocument/2006/relationships/slide" Target="slides/slide11.xml"/><Relationship Id="rId48" Type="http://schemas.openxmlformats.org/officeDocument/2006/relationships/slide" Target="slides/slide12.xml"/><Relationship Id="rId4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" Target="slides/slide1.xml"/><Relationship Id="rId38" Type="http://schemas.openxmlformats.org/officeDocument/2006/relationships/slide" Target="slides/slide2.xml"/><Relationship Id="rId39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slide" Target="slides/slide24.xml"/><Relationship Id="rId61" Type="http://schemas.openxmlformats.org/officeDocument/2006/relationships/slide" Target="slides/slide25.xml"/><Relationship Id="rId62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305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6849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3154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474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94321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3275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04118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9585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976539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75713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19345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1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72218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26885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9231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141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634632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6458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67184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7157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64371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401348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4124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6373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2566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8421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9081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9991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714831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1615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2999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1867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94334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278649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31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123990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37855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145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76518-9B90-224D-87F3-D28EFBB777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6227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719888-7A5F-C24D-A604-E06D1406A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7409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559777-7C02-6A4F-9033-B695432526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6391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7F8BF3-B865-7E4C-BB89-511141D20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78900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DC1ED9-B289-704A-A5B5-C0B971066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944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3CD124-1CE1-BE44-8E42-D9CF2965D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0538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6B509F-F88A-FE42-A689-4335F70AD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0185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75127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C3525-EECF-EA47-B8CF-589574EB4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46001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E74E9E-407E-5A4D-8C6A-242EF67B3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3339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577923-7979-FB48-B7BB-82843B388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488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5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0D7943-D329-0940-8EE8-D51EF75F3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1917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658F1-5952-1244-BE9F-7FEBC50F5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61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A2357-C401-0144-9A64-C1AB67883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3131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68EF4-BF54-554A-BF31-FE208F7B78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77062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171700"/>
            <a:ext cx="2809875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9975" y="2171700"/>
            <a:ext cx="2811463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FC096C-B609-A044-BB2D-0C912E0B7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475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87FFF0-0EA7-C64C-87FD-CA1BCAEA6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6954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8772E5-EE02-1347-B852-CB27AB177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864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49850" cy="582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819400"/>
            <a:ext cx="5149850" cy="582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95031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2EC6B5-C692-3744-AC1A-051C349BD4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21581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5F848-C029-0249-8E9E-BAB7E52D90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152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652297-F60C-584C-9B0D-B05E9CE7E7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33879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D8CDE9-63DC-E14C-A451-148EA64DC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800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5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119E4-EC25-484B-A468-9C59488A2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12398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C9ED41-74E2-8143-94D7-3E35B03BE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9732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0BD8-CED6-4F40-8CE0-C5E5EA109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71930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CF1CA1-307B-004A-98F0-6CD30992B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7297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FA8812-F017-F44A-8B2B-03613B607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13745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2C0FAB-2B40-7A4C-A18C-893A791DC5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66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02630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E0F754-040E-9246-9CC6-AD5902718B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6996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95D6C8-1505-6E4C-AA9D-F36F722F7C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91972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BDE23C-F1BD-7D4C-AD7D-6823039CE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6104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FE112E-9EBB-0A48-B450-E2E9688DC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906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6B47C0-C153-A24D-B51E-8FE09687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1066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9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96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E87FC3-0E8D-FF45-A258-B90893A24B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7981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24D91-6E1F-9D4B-9138-ADFE08B9A3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1669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D1D628-00CA-CD47-AC3E-A44C57247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04690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14EACC-D148-FD48-A565-2CAA19E2C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5928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640385-DA46-0641-9A25-14B82E7D64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195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2254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60ED3B-C6ED-E447-95A8-01D6CAB661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0925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9764C1-3019-C24C-95E0-B3F8A7A20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51820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EACDAC-6190-3646-B8F9-54126F956F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3433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32EA13-9D8C-4E4E-995E-065624DD5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2644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1CEF1-D4C6-0F4F-B3B6-1D78FD6C6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51124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706D3-8AC4-294B-B38D-AC3E8888CF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43194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C8D580-5A0D-3A44-BE8A-7573895E4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5297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EBC2C8-3EE1-D743-956E-1557BC9680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4105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675DB5-B824-2E43-AC8A-BC751C179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035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631E20-89DF-7A41-B14F-AB803B5C5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95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18561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0" y="2055813"/>
            <a:ext cx="4267200" cy="586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055813"/>
            <a:ext cx="4267200" cy="586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ACF453-9509-5149-88CC-4B559FAB05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09270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16B5A9-2B57-DF49-A22B-8F51EB97EA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8671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0F9205-65A2-CD4B-986E-78744118F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4790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C79BA0-C459-B842-A68D-B436DC4ABB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31508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463906-6149-3C4E-AC4E-FA9977D919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01304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3C7C48-4D4D-BE44-89FE-C6433F4D39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29100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DA8A57-9724-BE45-8DA7-EF89CE69E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1914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7534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753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6C3937-234D-854C-A01D-E3C1C4CB0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84915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CBD28-2DF6-AF49-A939-46F386F12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9252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3B040-3BD3-F945-8D2D-62E7F4722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4828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879824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8486C2-0991-1A43-B7DA-A88A26EE05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3688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171700"/>
            <a:ext cx="57785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07F013-DAA9-0A4B-814A-1D9D67D583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7055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D015C1-C84D-9849-B163-49F66AFCE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2760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4AA96C-5FB6-A949-B9D5-EA683ED0B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1645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FCB292-12C4-F440-8E19-D7D05AFEA7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39924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6A812D-1825-7141-BF4A-32E9114D9A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42684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CAD92-F59D-F74F-8D98-945B89DB3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2091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EDC74-EB4B-514B-A018-C43CD03EB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8722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9750" y="215900"/>
            <a:ext cx="292735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15900"/>
            <a:ext cx="8629650" cy="845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71300-3F9C-984C-B516-4C6FFB7AE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107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CDC1A1-1536-4B49-B370-A8D0681B67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3540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968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466283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6D785B-D444-E14B-BE91-84A4F25295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89597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33697D-073E-F249-B361-47572F5D1C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15893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90F70C-EE95-FC4D-939C-16BCBA3F3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31624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62790-EE01-C840-A93F-6060D3C23A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51419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83E61E-017E-A143-835B-A813262D3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9014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AC9C46-0E65-164B-9242-F325C02A9D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86505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27495-3C3B-0F4D-A1E9-EF2E4C3D4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19557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DEFE08-702F-7146-A18F-84B64495E0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6685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13909-3D1F-574E-8384-D800582AC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89827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7FA56D-054F-DF40-9A88-CB3071798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84463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4659"/>
      </p:ext>
    </p:extLst>
  </p:cSld>
  <p:clrMapOvr>
    <a:masterClrMapping/>
  </p:clrMapOvr>
  <p:transition xmlns:p14="http://schemas.microsoft.com/office/powerpoint/2010/main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62312"/>
      </p:ext>
    </p:extLst>
  </p:cSld>
  <p:clrMapOvr>
    <a:masterClrMapping/>
  </p:clrMapOvr>
  <p:transition xmlns:p14="http://schemas.microsoft.com/office/powerpoint/2010/main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1529"/>
      </p:ext>
    </p:extLst>
  </p:cSld>
  <p:clrMapOvr>
    <a:masterClrMapping/>
  </p:clrMapOvr>
  <p:transition xmlns:p14="http://schemas.microsoft.com/office/powerpoint/2010/main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172653"/>
      </p:ext>
    </p:extLst>
  </p:cSld>
  <p:clrMapOvr>
    <a:masterClrMapping/>
  </p:clrMapOvr>
  <p:transition xmlns:p14="http://schemas.microsoft.com/office/powerpoint/2010/main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1684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168400"/>
            <a:ext cx="5156200" cy="741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3872"/>
      </p:ext>
    </p:extLst>
  </p:cSld>
  <p:clrMapOvr>
    <a:masterClrMapping/>
  </p:clrMapOvr>
  <p:transition xmlns:p14="http://schemas.microsoft.com/office/powerpoint/2010/main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2779"/>
      </p:ext>
    </p:extLst>
  </p:cSld>
  <p:clrMapOvr>
    <a:masterClrMapping/>
  </p:clrMapOvr>
  <p:transition xmlns:p14="http://schemas.microsoft.com/office/powerpoint/2010/main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9916"/>
      </p:ext>
    </p:extLst>
  </p:cSld>
  <p:clrMapOvr>
    <a:masterClrMapping/>
  </p:clrMapOvr>
  <p:transition xmlns:p14="http://schemas.microsoft.com/office/powerpoint/2010/main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540541"/>
      </p:ext>
    </p:extLst>
  </p:cSld>
  <p:clrMapOvr>
    <a:masterClrMapping/>
  </p:clrMapOvr>
  <p:transition xmlns:p14="http://schemas.microsoft.com/office/powerpoint/2010/main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07983"/>
      </p:ext>
    </p:extLst>
  </p:cSld>
  <p:clrMapOvr>
    <a:masterClrMapping/>
  </p:clrMapOvr>
  <p:transition xmlns:p14="http://schemas.microsoft.com/office/powerpoint/2010/main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827173"/>
      </p:ext>
    </p:extLst>
  </p:cSld>
  <p:clrMapOvr>
    <a:masterClrMapping/>
  </p:clrMapOvr>
  <p:transition xmlns:p14="http://schemas.microsoft.com/office/powerpoint/2010/main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52787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9075" y="635000"/>
            <a:ext cx="2613025" cy="801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86675" cy="801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93"/>
      </p:ext>
    </p:extLst>
  </p:cSld>
  <p:clrMapOvr>
    <a:masterClrMapping/>
  </p:clrMapOvr>
  <p:transition xmlns:p14="http://schemas.microsoft.com/office/powerpoint/2010/main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194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19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47361"/>
      </p:ext>
    </p:extLst>
  </p:cSld>
  <p:clrMapOvr>
    <a:masterClrMapping/>
  </p:clrMapOvr>
  <p:transition xmlns:p14="http://schemas.microsoft.com/office/powerpoint/2010/main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9736"/>
      </p:ext>
    </p:extLst>
  </p:cSld>
  <p:clrMapOvr>
    <a:masterClrMapping/>
  </p:clrMapOvr>
  <p:transition xmlns:p14="http://schemas.microsoft.com/office/powerpoint/2010/main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03778"/>
      </p:ext>
    </p:extLst>
  </p:cSld>
  <p:clrMapOvr>
    <a:masterClrMapping/>
  </p:clrMapOvr>
  <p:transition xmlns:p14="http://schemas.microsoft.com/office/powerpoint/2010/main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71028"/>
      </p:ext>
    </p:extLst>
  </p:cSld>
  <p:clrMapOvr>
    <a:masterClrMapping/>
  </p:clrMapOvr>
  <p:transition xmlns:p14="http://schemas.microsoft.com/office/powerpoint/2010/main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3525"/>
      </p:ext>
    </p:extLst>
  </p:cSld>
  <p:clrMapOvr>
    <a:masterClrMapping/>
  </p:clrMapOvr>
  <p:transition xmlns:p14="http://schemas.microsoft.com/office/powerpoint/2010/main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47348"/>
      </p:ext>
    </p:extLst>
  </p:cSld>
  <p:clrMapOvr>
    <a:masterClrMapping/>
  </p:clrMapOvr>
  <p:transition xmlns:p14="http://schemas.microsoft.com/office/powerpoint/2010/main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1531"/>
      </p:ext>
    </p:extLst>
  </p:cSld>
  <p:clrMapOvr>
    <a:masterClrMapping/>
  </p:clrMapOvr>
  <p:transition xmlns:p14="http://schemas.microsoft.com/office/powerpoint/2010/main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81838"/>
      </p:ext>
    </p:extLst>
  </p:cSld>
  <p:clrMapOvr>
    <a:masterClrMapping/>
  </p:clrMapOvr>
  <p:transition xmlns:p14="http://schemas.microsoft.com/office/powerpoint/2010/main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272864"/>
      </p:ext>
    </p:extLst>
  </p:cSld>
  <p:clrMapOvr>
    <a:masterClrMapping/>
  </p:clrMapOvr>
  <p:transition xmlns:p14="http://schemas.microsoft.com/office/powerpoint/2010/main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42516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7422"/>
      </p:ext>
    </p:extLst>
  </p:cSld>
  <p:clrMapOvr>
    <a:masterClrMapping/>
  </p:clrMapOvr>
  <p:transition xmlns:p14="http://schemas.microsoft.com/office/powerpoint/2010/main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74001"/>
      </p:ext>
    </p:extLst>
  </p:cSld>
  <p:clrMapOvr>
    <a:masterClrMapping/>
  </p:clrMapOvr>
  <p:transition xmlns:p14="http://schemas.microsoft.com/office/powerpoint/2010/main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918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918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14836"/>
      </p:ext>
    </p:extLst>
  </p:cSld>
  <p:clrMapOvr>
    <a:masterClrMapping/>
  </p:clrMapOvr>
  <p:transition xmlns:p14="http://schemas.microsoft.com/office/powerpoint/2010/main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73314"/>
      </p:ext>
    </p:extLst>
  </p:cSld>
  <p:clrMapOvr>
    <a:masterClrMapping/>
  </p:clrMapOvr>
  <p:transition xmlns:p14="http://schemas.microsoft.com/office/powerpoint/2010/main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81973"/>
      </p:ext>
    </p:extLst>
  </p:cSld>
  <p:clrMapOvr>
    <a:masterClrMapping/>
  </p:clrMapOvr>
  <p:transition xmlns:p14="http://schemas.microsoft.com/office/powerpoint/2010/main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212087"/>
      </p:ext>
    </p:extLst>
  </p:cSld>
  <p:clrMapOvr>
    <a:masterClrMapping/>
  </p:clrMapOvr>
  <p:transition xmlns:p14="http://schemas.microsoft.com/office/powerpoint/2010/main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18234"/>
      </p:ext>
    </p:extLst>
  </p:cSld>
  <p:clrMapOvr>
    <a:masterClrMapping/>
  </p:clrMapOvr>
  <p:transition xmlns:p14="http://schemas.microsoft.com/office/powerpoint/2010/main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8868"/>
      </p:ext>
    </p:extLst>
  </p:cSld>
  <p:clrMapOvr>
    <a:masterClrMapping/>
  </p:clrMapOvr>
  <p:transition xmlns:p14="http://schemas.microsoft.com/office/powerpoint/2010/main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4108"/>
      </p:ext>
    </p:extLst>
  </p:cSld>
  <p:clrMapOvr>
    <a:masterClrMapping/>
  </p:clrMapOvr>
  <p:transition xmlns:p14="http://schemas.microsoft.com/office/powerpoint/2010/main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397020"/>
      </p:ext>
    </p:extLst>
  </p:cSld>
  <p:clrMapOvr>
    <a:masterClrMapping/>
  </p:clrMapOvr>
  <p:transition xmlns:p14="http://schemas.microsoft.com/office/powerpoint/2010/main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30260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7663"/>
      </p:ext>
    </p:extLst>
  </p:cSld>
  <p:clrMapOvr>
    <a:masterClrMapping/>
  </p:clrMapOvr>
  <p:transition xmlns:p14="http://schemas.microsoft.com/office/powerpoint/2010/main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02377"/>
      </p:ext>
    </p:extLst>
  </p:cSld>
  <p:clrMapOvr>
    <a:masterClrMapping/>
  </p:clrMapOvr>
  <p:transition xmlns:p14="http://schemas.microsoft.com/office/powerpoint/2010/main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93369"/>
      </p:ext>
    </p:extLst>
  </p:cSld>
  <p:clrMapOvr>
    <a:masterClrMapping/>
  </p:clrMapOvr>
  <p:transition xmlns:p14="http://schemas.microsoft.com/office/powerpoint/2010/main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09565"/>
      </p:ext>
    </p:extLst>
  </p:cSld>
  <p:clrMapOvr>
    <a:masterClrMapping/>
  </p:clrMapOvr>
  <p:transition xmlns:p14="http://schemas.microsoft.com/office/powerpoint/2010/main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4554"/>
      </p:ext>
    </p:extLst>
  </p:cSld>
  <p:clrMapOvr>
    <a:masterClrMapping/>
  </p:clrMapOvr>
  <p:transition xmlns:p14="http://schemas.microsoft.com/office/powerpoint/2010/main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11308"/>
      </p:ext>
    </p:extLst>
  </p:cSld>
  <p:clrMapOvr>
    <a:masterClrMapping/>
  </p:clrMapOvr>
  <p:transition xmlns:p14="http://schemas.microsoft.com/office/powerpoint/2010/main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051357"/>
      </p:ext>
    </p:extLst>
  </p:cSld>
  <p:clrMapOvr>
    <a:masterClrMapping/>
  </p:clrMapOvr>
  <p:transition xmlns:p14="http://schemas.microsoft.com/office/powerpoint/2010/main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3231"/>
      </p:ext>
    </p:extLst>
  </p:cSld>
  <p:clrMapOvr>
    <a:masterClrMapping/>
  </p:clrMapOvr>
  <p:transition xmlns:p14="http://schemas.microsoft.com/office/powerpoint/2010/main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15834"/>
      </p:ext>
    </p:extLst>
  </p:cSld>
  <p:clrMapOvr>
    <a:masterClrMapping/>
  </p:clrMapOvr>
  <p:transition xmlns:p14="http://schemas.microsoft.com/office/powerpoint/2010/main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03676"/>
      </p:ext>
    </p:extLst>
  </p:cSld>
  <p:clrMapOvr>
    <a:masterClrMapping/>
  </p:clrMapOvr>
  <p:transition xmlns:p14="http://schemas.microsoft.com/office/powerpoint/2010/main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8902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61510"/>
      </p:ext>
    </p:extLst>
  </p:cSld>
  <p:clrMapOvr>
    <a:masterClrMapping/>
  </p:clrMapOvr>
  <p:transition xmlns:p14="http://schemas.microsoft.com/office/powerpoint/2010/main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617297"/>
      </p:ext>
    </p:extLst>
  </p:cSld>
  <p:clrMapOvr>
    <a:masterClrMapping/>
  </p:clrMapOvr>
  <p:transition xmlns:p14="http://schemas.microsoft.com/office/powerpoint/2010/main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90907"/>
      </p:ext>
    </p:extLst>
  </p:cSld>
  <p:clrMapOvr>
    <a:masterClrMapping/>
  </p:clrMapOvr>
  <p:transition xmlns:p14="http://schemas.microsoft.com/office/powerpoint/2010/main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05007"/>
      </p:ext>
    </p:extLst>
  </p:cSld>
  <p:clrMapOvr>
    <a:masterClrMapping/>
  </p:clrMapOvr>
  <p:transition xmlns:p14="http://schemas.microsoft.com/office/powerpoint/2010/main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35160"/>
      </p:ext>
    </p:extLst>
  </p:cSld>
  <p:clrMapOvr>
    <a:masterClrMapping/>
  </p:clrMapOvr>
  <p:transition xmlns:p14="http://schemas.microsoft.com/office/powerpoint/2010/main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6005"/>
      </p:ext>
    </p:extLst>
  </p:cSld>
  <p:clrMapOvr>
    <a:masterClrMapping/>
  </p:clrMapOvr>
  <p:transition xmlns:p14="http://schemas.microsoft.com/office/powerpoint/2010/main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50128"/>
      </p:ext>
    </p:extLst>
  </p:cSld>
  <p:clrMapOvr>
    <a:masterClrMapping/>
  </p:clrMapOvr>
  <p:transition xmlns:p14="http://schemas.microsoft.com/office/powerpoint/2010/main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638376"/>
      </p:ext>
    </p:extLst>
  </p:cSld>
  <p:clrMapOvr>
    <a:masterClrMapping/>
  </p:clrMapOvr>
  <p:transition xmlns:p14="http://schemas.microsoft.com/office/powerpoint/2010/main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48246"/>
      </p:ext>
    </p:extLst>
  </p:cSld>
  <p:clrMapOvr>
    <a:masterClrMapping/>
  </p:clrMapOvr>
  <p:transition xmlns:p14="http://schemas.microsoft.com/office/powerpoint/2010/main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0196"/>
      </p:ext>
    </p:extLst>
  </p:cSld>
  <p:clrMapOvr>
    <a:masterClrMapping/>
  </p:clrMapOvr>
  <p:transition xmlns:p14="http://schemas.microsoft.com/office/powerpoint/2010/main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9847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6467"/>
      </p:ext>
    </p:extLst>
  </p:cSld>
  <p:clrMapOvr>
    <a:masterClrMapping/>
  </p:clrMapOvr>
  <p:transition xmlns:p14="http://schemas.microsoft.com/office/powerpoint/2010/main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30681"/>
      </p:ext>
    </p:extLst>
  </p:cSld>
  <p:clrMapOvr>
    <a:masterClrMapping/>
  </p:clrMapOvr>
  <p:transition xmlns:p14="http://schemas.microsoft.com/office/powerpoint/2010/main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544995"/>
      </p:ext>
    </p:extLst>
  </p:cSld>
  <p:clrMapOvr>
    <a:masterClrMapping/>
  </p:clrMapOvr>
  <p:transition xmlns:p14="http://schemas.microsoft.com/office/powerpoint/2010/main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416275"/>
      </p:ext>
    </p:extLst>
  </p:cSld>
  <p:clrMapOvr>
    <a:masterClrMapping/>
  </p:clrMapOvr>
  <p:transition xmlns:p14="http://schemas.microsoft.com/office/powerpoint/2010/main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2516"/>
      </p:ext>
    </p:extLst>
  </p:cSld>
  <p:clrMapOvr>
    <a:masterClrMapping/>
  </p:clrMapOvr>
  <p:transition xmlns:p14="http://schemas.microsoft.com/office/powerpoint/2010/main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58161"/>
      </p:ext>
    </p:extLst>
  </p:cSld>
  <p:clrMapOvr>
    <a:masterClrMapping/>
  </p:clrMapOvr>
  <p:transition xmlns:p14="http://schemas.microsoft.com/office/powerpoint/2010/main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4693"/>
      </p:ext>
    </p:extLst>
  </p:cSld>
  <p:clrMapOvr>
    <a:masterClrMapping/>
  </p:clrMapOvr>
  <p:transition xmlns:p14="http://schemas.microsoft.com/office/powerpoint/2010/main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2897"/>
      </p:ext>
    </p:extLst>
  </p:cSld>
  <p:clrMapOvr>
    <a:masterClrMapping/>
  </p:clrMapOvr>
  <p:transition xmlns:p14="http://schemas.microsoft.com/office/powerpoint/2010/main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149453"/>
      </p:ext>
    </p:extLst>
  </p:cSld>
  <p:clrMapOvr>
    <a:masterClrMapping/>
  </p:clrMapOvr>
  <p:transition xmlns:p14="http://schemas.microsoft.com/office/powerpoint/2010/main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3481"/>
      </p:ext>
    </p:extLst>
  </p:cSld>
  <p:clrMapOvr>
    <a:masterClrMapping/>
  </p:clrMapOvr>
  <p:transition xmlns:p14="http://schemas.microsoft.com/office/powerpoint/2010/main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928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8556"/>
      </p:ext>
    </p:extLst>
  </p:cSld>
  <p:clrMapOvr>
    <a:masterClrMapping/>
  </p:clrMapOvr>
  <p:transition xmlns:p14="http://schemas.microsoft.com/office/powerpoint/2010/main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6099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924978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893064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859951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1528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12072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90791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98155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927900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729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26377"/>
      </p:ext>
    </p:extLst>
  </p:cSld>
  <p:clrMapOvr>
    <a:masterClrMapping/>
  </p:clrMapOvr>
  <p:transition xmlns:p14="http://schemas.microsoft.com/office/powerpoint/2010/main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256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9289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1999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543691"/>
      </p:ext>
    </p:extLst>
  </p:cSld>
  <p:clrMapOvr>
    <a:masterClrMapping/>
  </p:clrMapOvr>
  <p:transition xmlns:p14="http://schemas.microsoft.com/office/powerpoint/2010/main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319979"/>
      </p:ext>
    </p:extLst>
  </p:cSld>
  <p:clrMapOvr>
    <a:masterClrMapping/>
  </p:clrMapOvr>
  <p:transition xmlns:p14="http://schemas.microsoft.com/office/powerpoint/2010/main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57213"/>
      </p:ext>
    </p:extLst>
  </p:cSld>
  <p:clrMapOvr>
    <a:masterClrMapping/>
  </p:clrMapOvr>
  <p:transition xmlns:p14="http://schemas.microsoft.com/office/powerpoint/2010/main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13229"/>
      </p:ext>
    </p:extLst>
  </p:cSld>
  <p:clrMapOvr>
    <a:masterClrMapping/>
  </p:clrMapOvr>
  <p:transition xmlns:p14="http://schemas.microsoft.com/office/powerpoint/2010/main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9289"/>
      </p:ext>
    </p:extLst>
  </p:cSld>
  <p:clrMapOvr>
    <a:masterClrMapping/>
  </p:clrMapOvr>
  <p:transition xmlns:p14="http://schemas.microsoft.com/office/powerpoint/2010/main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71999"/>
      </p:ext>
    </p:extLst>
  </p:cSld>
  <p:clrMapOvr>
    <a:masterClrMapping/>
  </p:clrMapOvr>
  <p:transition xmlns:p14="http://schemas.microsoft.com/office/powerpoint/2010/main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3971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48577"/>
      </p:ext>
    </p:extLst>
  </p:cSld>
  <p:clrMapOvr>
    <a:masterClrMapping/>
  </p:clrMapOvr>
  <p:transition xmlns:p14="http://schemas.microsoft.com/office/powerpoint/2010/main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61857"/>
      </p:ext>
    </p:extLst>
  </p:cSld>
  <p:clrMapOvr>
    <a:masterClrMapping/>
  </p:clrMapOvr>
  <p:transition xmlns:p14="http://schemas.microsoft.com/office/powerpoint/2010/main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75394"/>
      </p:ext>
    </p:extLst>
  </p:cSld>
  <p:clrMapOvr>
    <a:masterClrMapping/>
  </p:clrMapOvr>
  <p:transition xmlns:p14="http://schemas.microsoft.com/office/powerpoint/2010/main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41605"/>
      </p:ext>
    </p:extLst>
  </p:cSld>
  <p:clrMapOvr>
    <a:masterClrMapping/>
  </p:clrMapOvr>
  <p:transition xmlns:p14="http://schemas.microsoft.com/office/powerpoint/2010/main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934825"/>
      </p:ext>
    </p:extLst>
  </p:cSld>
  <p:clrMapOvr>
    <a:masterClrMapping/>
  </p:clrMapOvr>
  <p:transition xmlns:p14="http://schemas.microsoft.com/office/powerpoint/2010/main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856410"/>
      </p:ext>
    </p:extLst>
  </p:cSld>
  <p:clrMapOvr>
    <a:masterClrMapping/>
  </p:clrMapOvr>
  <p:transition xmlns:p14="http://schemas.microsoft.com/office/powerpoint/2010/main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224522"/>
      </p:ext>
    </p:extLst>
  </p:cSld>
  <p:clrMapOvr>
    <a:masterClrMapping/>
  </p:clrMapOvr>
  <p:transition xmlns:p14="http://schemas.microsoft.com/office/powerpoint/2010/main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4322"/>
      </p:ext>
    </p:extLst>
  </p:cSld>
  <p:clrMapOvr>
    <a:masterClrMapping/>
  </p:clrMapOvr>
  <p:transition xmlns:p14="http://schemas.microsoft.com/office/powerpoint/2010/main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10889"/>
      </p:ext>
    </p:extLst>
  </p:cSld>
  <p:clrMapOvr>
    <a:masterClrMapping/>
  </p:clrMapOvr>
  <p:transition xmlns:p14="http://schemas.microsoft.com/office/powerpoint/2010/main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12100"/>
      </p:ext>
    </p:extLst>
  </p:cSld>
  <p:clrMapOvr>
    <a:masterClrMapping/>
  </p:clrMapOvr>
  <p:transition xmlns:p14="http://schemas.microsoft.com/office/powerpoint/2010/main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054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074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040740"/>
      </p:ext>
    </p:extLst>
  </p:cSld>
  <p:clrMapOvr>
    <a:masterClrMapping/>
  </p:clrMapOvr>
  <p:transition xmlns:p14="http://schemas.microsoft.com/office/powerpoint/2010/main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170299"/>
      </p:ext>
    </p:extLst>
  </p:cSld>
  <p:clrMapOvr>
    <a:masterClrMapping/>
  </p:clrMapOvr>
  <p:transition xmlns:p14="http://schemas.microsoft.com/office/powerpoint/2010/main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5761"/>
      </p:ext>
    </p:extLst>
  </p:cSld>
  <p:clrMapOvr>
    <a:masterClrMapping/>
  </p:clrMapOvr>
  <p:transition xmlns:p14="http://schemas.microsoft.com/office/powerpoint/2010/main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83466"/>
      </p:ext>
    </p:extLst>
  </p:cSld>
  <p:clrMapOvr>
    <a:masterClrMapping/>
  </p:clrMapOvr>
  <p:transition xmlns:p14="http://schemas.microsoft.com/office/powerpoint/2010/main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48256"/>
      </p:ext>
    </p:extLst>
  </p:cSld>
  <p:clrMapOvr>
    <a:masterClrMapping/>
  </p:clrMapOvr>
  <p:transition xmlns:p14="http://schemas.microsoft.com/office/powerpoint/2010/main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14034"/>
      </p:ext>
    </p:extLst>
  </p:cSld>
  <p:clrMapOvr>
    <a:masterClrMapping/>
  </p:clrMapOvr>
  <p:transition xmlns:p14="http://schemas.microsoft.com/office/powerpoint/2010/main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543791"/>
      </p:ext>
    </p:extLst>
  </p:cSld>
  <p:clrMapOvr>
    <a:masterClrMapping/>
  </p:clrMapOvr>
  <p:transition xmlns:p14="http://schemas.microsoft.com/office/powerpoint/2010/main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069252"/>
      </p:ext>
    </p:extLst>
  </p:cSld>
  <p:clrMapOvr>
    <a:masterClrMapping/>
  </p:clrMapOvr>
  <p:transition xmlns:p14="http://schemas.microsoft.com/office/powerpoint/2010/main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41674"/>
      </p:ext>
    </p:extLst>
  </p:cSld>
  <p:clrMapOvr>
    <a:masterClrMapping/>
  </p:clrMapOvr>
  <p:transition xmlns:p14="http://schemas.microsoft.com/office/powerpoint/2010/main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2008"/>
      </p:ext>
    </p:extLst>
  </p:cSld>
  <p:clrMapOvr>
    <a:masterClrMapping/>
  </p:clrMapOvr>
  <p:transition xmlns:p14="http://schemas.microsoft.com/office/powerpoint/2010/main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992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393353"/>
      </p:ext>
    </p:extLst>
  </p:cSld>
  <p:clrMapOvr>
    <a:masterClrMapping/>
  </p:clrMapOvr>
  <p:transition xmlns:p14="http://schemas.microsoft.com/office/powerpoint/2010/main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5427"/>
      </p:ext>
    </p:extLst>
  </p:cSld>
  <p:clrMapOvr>
    <a:masterClrMapping/>
  </p:clrMapOvr>
  <p:transition xmlns:p14="http://schemas.microsoft.com/office/powerpoint/2010/main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263066"/>
      </p:ext>
    </p:extLst>
  </p:cSld>
  <p:clrMapOvr>
    <a:masterClrMapping/>
  </p:clrMapOvr>
  <p:transition xmlns:p14="http://schemas.microsoft.com/office/powerpoint/2010/main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0243"/>
      </p:ext>
    </p:extLst>
  </p:cSld>
  <p:clrMapOvr>
    <a:masterClrMapping/>
  </p:clrMapOvr>
  <p:transition xmlns:p14="http://schemas.microsoft.com/office/powerpoint/2010/main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3714"/>
      </p:ext>
    </p:extLst>
  </p:cSld>
  <p:clrMapOvr>
    <a:masterClrMapping/>
  </p:clrMapOvr>
  <p:transition xmlns:p14="http://schemas.microsoft.com/office/powerpoint/2010/main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5831"/>
      </p:ext>
    </p:extLst>
  </p:cSld>
  <p:clrMapOvr>
    <a:masterClrMapping/>
  </p:clrMapOvr>
  <p:transition xmlns:p14="http://schemas.microsoft.com/office/powerpoint/2010/main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32764"/>
      </p:ext>
    </p:extLst>
  </p:cSld>
  <p:clrMapOvr>
    <a:masterClrMapping/>
  </p:clrMapOvr>
  <p:transition xmlns:p14="http://schemas.microsoft.com/office/powerpoint/2010/main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452274"/>
      </p:ext>
    </p:extLst>
  </p:cSld>
  <p:clrMapOvr>
    <a:masterClrMapping/>
  </p:clrMapOvr>
  <p:transition xmlns:p14="http://schemas.microsoft.com/office/powerpoint/2010/main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742541"/>
      </p:ext>
    </p:extLst>
  </p:cSld>
  <p:clrMapOvr>
    <a:masterClrMapping/>
  </p:clrMapOvr>
  <p:transition xmlns:p14="http://schemas.microsoft.com/office/powerpoint/2010/main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2984"/>
      </p:ext>
    </p:extLst>
  </p:cSld>
  <p:clrMapOvr>
    <a:masterClrMapping/>
  </p:clrMapOvr>
  <p:transition xmlns:p14="http://schemas.microsoft.com/office/powerpoint/2010/main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5166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8204"/>
      </p:ext>
    </p:extLst>
  </p:cSld>
  <p:clrMapOvr>
    <a:masterClrMapping/>
  </p:clrMapOvr>
  <p:transition xmlns:p14="http://schemas.microsoft.com/office/powerpoint/2010/main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9019"/>
      </p:ext>
    </p:extLst>
  </p:cSld>
  <p:clrMapOvr>
    <a:masterClrMapping/>
  </p:clrMapOvr>
  <p:transition xmlns:p14="http://schemas.microsoft.com/office/powerpoint/2010/main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0043"/>
      </p:ext>
    </p:extLst>
  </p:cSld>
  <p:clrMapOvr>
    <a:masterClrMapping/>
  </p:clrMapOvr>
  <p:transition xmlns:p14="http://schemas.microsoft.com/office/powerpoint/2010/main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308570"/>
      </p:ext>
    </p:extLst>
  </p:cSld>
  <p:clrMapOvr>
    <a:masterClrMapping/>
  </p:clrMapOvr>
  <p:transition xmlns:p14="http://schemas.microsoft.com/office/powerpoint/2010/main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05024"/>
      </p:ext>
    </p:extLst>
  </p:cSld>
  <p:clrMapOvr>
    <a:masterClrMapping/>
  </p:clrMapOvr>
  <p:transition xmlns:p14="http://schemas.microsoft.com/office/powerpoint/2010/main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20280"/>
      </p:ext>
    </p:extLst>
  </p:cSld>
  <p:clrMapOvr>
    <a:masterClrMapping/>
  </p:clrMapOvr>
  <p:transition xmlns:p14="http://schemas.microsoft.com/office/powerpoint/2010/main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2664"/>
      </p:ext>
    </p:extLst>
  </p:cSld>
  <p:clrMapOvr>
    <a:masterClrMapping/>
  </p:clrMapOvr>
  <p:transition xmlns:p14="http://schemas.microsoft.com/office/powerpoint/2010/main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067760"/>
      </p:ext>
    </p:extLst>
  </p:cSld>
  <p:clrMapOvr>
    <a:masterClrMapping/>
  </p:clrMapOvr>
  <p:transition xmlns:p14="http://schemas.microsoft.com/office/powerpoint/2010/main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979660"/>
      </p:ext>
    </p:extLst>
  </p:cSld>
  <p:clrMapOvr>
    <a:masterClrMapping/>
  </p:clrMapOvr>
  <p:transition xmlns:p14="http://schemas.microsoft.com/office/powerpoint/2010/main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548912"/>
      </p:ext>
    </p:extLst>
  </p:cSld>
  <p:clrMapOvr>
    <a:masterClrMapping/>
  </p:clrMapOvr>
  <p:transition xmlns:p14="http://schemas.microsoft.com/office/powerpoint/2010/main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221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1141"/>
      </p:ext>
    </p:extLst>
  </p:cSld>
  <p:clrMapOvr>
    <a:masterClrMapping/>
  </p:clrMapOvr>
  <p:transition xmlns:p14="http://schemas.microsoft.com/office/powerpoint/2010/main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67187"/>
      </p:ext>
    </p:extLst>
  </p:cSld>
  <p:clrMapOvr>
    <a:masterClrMapping/>
  </p:clrMapOvr>
  <p:transition xmlns:p14="http://schemas.microsoft.com/office/powerpoint/2010/main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7606"/>
      </p:ext>
    </p:extLst>
  </p:cSld>
  <p:clrMapOvr>
    <a:masterClrMapping/>
  </p:clrMapOvr>
  <p:transition xmlns:p14="http://schemas.microsoft.com/office/powerpoint/2010/main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13798"/>
      </p:ext>
    </p:extLst>
  </p:cSld>
  <p:clrMapOvr>
    <a:masterClrMapping/>
  </p:clrMapOvr>
  <p:transition xmlns:p14="http://schemas.microsoft.com/office/powerpoint/2010/main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608897"/>
      </p:ext>
    </p:extLst>
  </p:cSld>
  <p:clrMapOvr>
    <a:masterClrMapping/>
  </p:clrMapOvr>
  <p:transition xmlns:p14="http://schemas.microsoft.com/office/powerpoint/2010/main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62284"/>
      </p:ext>
    </p:extLst>
  </p:cSld>
  <p:clrMapOvr>
    <a:masterClrMapping/>
  </p:clrMapOvr>
  <p:transition xmlns:p14="http://schemas.microsoft.com/office/powerpoint/2010/main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2980"/>
      </p:ext>
    </p:extLst>
  </p:cSld>
  <p:clrMapOvr>
    <a:masterClrMapping/>
  </p:clrMapOvr>
  <p:transition xmlns:p14="http://schemas.microsoft.com/office/powerpoint/2010/main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6426"/>
      </p:ext>
    </p:extLst>
  </p:cSld>
  <p:clrMapOvr>
    <a:masterClrMapping/>
  </p:clrMapOvr>
  <p:transition xmlns:p14="http://schemas.microsoft.com/office/powerpoint/2010/main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454422"/>
      </p:ext>
    </p:extLst>
  </p:cSld>
  <p:clrMapOvr>
    <a:masterClrMapping/>
  </p:clrMapOvr>
  <p:transition xmlns:p14="http://schemas.microsoft.com/office/powerpoint/2010/main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650417"/>
      </p:ext>
    </p:extLst>
  </p:cSld>
  <p:clrMapOvr>
    <a:masterClrMapping/>
  </p:clrMapOvr>
  <p:transition xmlns:p14="http://schemas.microsoft.com/office/powerpoint/2010/main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56588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5354"/>
      </p:ext>
    </p:extLst>
  </p:cSld>
  <p:clrMapOvr>
    <a:masterClrMapping/>
  </p:clrMapOvr>
  <p:transition xmlns:p14="http://schemas.microsoft.com/office/powerpoint/2010/main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0271"/>
      </p:ext>
    </p:extLst>
  </p:cSld>
  <p:clrMapOvr>
    <a:masterClrMapping/>
  </p:clrMapOvr>
  <p:transition xmlns:p14="http://schemas.microsoft.com/office/powerpoint/2010/main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7625"/>
      </p:ext>
    </p:extLst>
  </p:cSld>
  <p:clrMapOvr>
    <a:masterClrMapping/>
  </p:clrMapOvr>
  <p:transition xmlns:p14="http://schemas.microsoft.com/office/powerpoint/2010/main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432"/>
      </p:ext>
    </p:extLst>
  </p:cSld>
  <p:clrMapOvr>
    <a:masterClrMapping/>
  </p:clrMapOvr>
  <p:transition xmlns:p14="http://schemas.microsoft.com/office/powerpoint/2010/main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9397"/>
      </p:ext>
    </p:extLst>
  </p:cSld>
  <p:clrMapOvr>
    <a:masterClrMapping/>
  </p:clrMapOvr>
  <p:transition xmlns:p14="http://schemas.microsoft.com/office/powerpoint/2010/main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907765"/>
      </p:ext>
    </p:extLst>
  </p:cSld>
  <p:clrMapOvr>
    <a:masterClrMapping/>
  </p:clrMapOvr>
  <p:transition xmlns:p14="http://schemas.microsoft.com/office/powerpoint/2010/main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8103"/>
      </p:ext>
    </p:extLst>
  </p:cSld>
  <p:clrMapOvr>
    <a:masterClrMapping/>
  </p:clrMapOvr>
  <p:transition xmlns:p14="http://schemas.microsoft.com/office/powerpoint/2010/main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2573"/>
      </p:ext>
    </p:extLst>
  </p:cSld>
  <p:clrMapOvr>
    <a:masterClrMapping/>
  </p:clrMapOvr>
  <p:transition xmlns:p14="http://schemas.microsoft.com/office/powerpoint/2010/main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1593"/>
      </p:ext>
    </p:extLst>
  </p:cSld>
  <p:clrMapOvr>
    <a:masterClrMapping/>
  </p:clrMapOvr>
  <p:transition xmlns:p14="http://schemas.microsoft.com/office/powerpoint/2010/main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403399"/>
      </p:ext>
    </p:extLst>
  </p:cSld>
  <p:clrMapOvr>
    <a:masterClrMapping/>
  </p:clrMapOvr>
  <p:transition xmlns:p14="http://schemas.microsoft.com/office/powerpoint/2010/main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4933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3596"/>
      </p:ext>
    </p:extLst>
  </p:cSld>
  <p:clrMapOvr>
    <a:masterClrMapping/>
  </p:clrMapOvr>
  <p:transition xmlns:p14="http://schemas.microsoft.com/office/powerpoint/2010/main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111205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19380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99986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93244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44338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40445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0888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23299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06500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5366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803242"/>
      </p:ext>
    </p:extLst>
  </p:cSld>
  <p:clrMapOvr>
    <a:masterClrMapping/>
  </p:clrMapOvr>
  <p:transition xmlns:p14="http://schemas.microsoft.com/office/powerpoint/2010/main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67263"/>
      </p:ext>
    </p:extLst>
  </p:cSld>
  <p:clrMapOvr>
    <a:masterClrMapping/>
  </p:clrMapOvr>
  <p:transition xmlns:p14="http://schemas.microsoft.com/office/powerpoint/2010/main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095844"/>
      </p:ext>
    </p:extLst>
  </p:cSld>
  <p:clrMapOvr>
    <a:masterClrMapping/>
  </p:clrMapOvr>
  <p:transition xmlns:p14="http://schemas.microsoft.com/office/powerpoint/2010/main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1775"/>
      </p:ext>
    </p:extLst>
  </p:cSld>
  <p:clrMapOvr>
    <a:masterClrMapping/>
  </p:clrMapOvr>
  <p:transition xmlns:p14="http://schemas.microsoft.com/office/powerpoint/2010/main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1914"/>
      </p:ext>
    </p:extLst>
  </p:cSld>
  <p:clrMapOvr>
    <a:masterClrMapping/>
  </p:clrMapOvr>
  <p:transition xmlns:p14="http://schemas.microsoft.com/office/powerpoint/2010/main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54723"/>
      </p:ext>
    </p:extLst>
  </p:cSld>
  <p:clrMapOvr>
    <a:masterClrMapping/>
  </p:clrMapOvr>
  <p:transition xmlns:p14="http://schemas.microsoft.com/office/powerpoint/2010/main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0313"/>
      </p:ext>
    </p:extLst>
  </p:cSld>
  <p:clrMapOvr>
    <a:masterClrMapping/>
  </p:clrMapOvr>
  <p:transition xmlns:p14="http://schemas.microsoft.com/office/powerpoint/2010/main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648826"/>
      </p:ext>
    </p:extLst>
  </p:cSld>
  <p:clrMapOvr>
    <a:masterClrMapping/>
  </p:clrMapOvr>
  <p:transition xmlns:p14="http://schemas.microsoft.com/office/powerpoint/2010/main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26490"/>
      </p:ext>
    </p:extLst>
  </p:cSld>
  <p:clrMapOvr>
    <a:masterClrMapping/>
  </p:clrMapOvr>
  <p:transition xmlns:p14="http://schemas.microsoft.com/office/powerpoint/2010/main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81125"/>
      </p:ext>
    </p:extLst>
  </p:cSld>
  <p:clrMapOvr>
    <a:masterClrMapping/>
  </p:clrMapOvr>
  <p:transition xmlns:p14="http://schemas.microsoft.com/office/powerpoint/2010/main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5175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638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2880"/>
      </p:ext>
    </p:extLst>
  </p:cSld>
  <p:clrMapOvr>
    <a:masterClrMapping/>
  </p:clrMapOvr>
  <p:transition xmlns:p14="http://schemas.microsoft.com/office/powerpoint/2010/main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316928"/>
      </p:ext>
    </p:extLst>
  </p:cSld>
  <p:clrMapOvr>
    <a:masterClrMapping/>
  </p:clrMapOvr>
  <p:transition xmlns:p14="http://schemas.microsoft.com/office/powerpoint/2010/main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616524"/>
      </p:ext>
    </p:extLst>
  </p:cSld>
  <p:clrMapOvr>
    <a:masterClrMapping/>
  </p:clrMapOvr>
  <p:transition xmlns:p14="http://schemas.microsoft.com/office/powerpoint/2010/main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822782"/>
      </p:ext>
    </p:extLst>
  </p:cSld>
  <p:clrMapOvr>
    <a:masterClrMapping/>
  </p:clrMapOvr>
  <p:transition xmlns:p14="http://schemas.microsoft.com/office/powerpoint/2010/main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43022"/>
      </p:ext>
    </p:extLst>
  </p:cSld>
  <p:clrMapOvr>
    <a:masterClrMapping/>
  </p:clrMapOvr>
  <p:transition xmlns:p14="http://schemas.microsoft.com/office/powerpoint/2010/main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64029"/>
      </p:ext>
    </p:extLst>
  </p:cSld>
  <p:clrMapOvr>
    <a:masterClrMapping/>
  </p:clrMapOvr>
  <p:transition xmlns:p14="http://schemas.microsoft.com/office/powerpoint/2010/main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0497"/>
      </p:ext>
    </p:extLst>
  </p:cSld>
  <p:clrMapOvr>
    <a:masterClrMapping/>
  </p:clrMapOvr>
  <p:transition xmlns:p14="http://schemas.microsoft.com/office/powerpoint/2010/main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42689"/>
      </p:ext>
    </p:extLst>
  </p:cSld>
  <p:clrMapOvr>
    <a:masterClrMapping/>
  </p:clrMapOvr>
  <p:transition xmlns:p14="http://schemas.microsoft.com/office/powerpoint/2010/main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345544"/>
      </p:ext>
    </p:extLst>
  </p:cSld>
  <p:clrMapOvr>
    <a:masterClrMapping/>
  </p:clrMapOvr>
  <p:transition xmlns:p14="http://schemas.microsoft.com/office/powerpoint/2010/main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7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2560"/>
      </p:ext>
    </p:extLst>
  </p:cSld>
  <p:clrMapOvr>
    <a:masterClrMapping/>
  </p:clrMapOvr>
  <p:transition xmlns:p14="http://schemas.microsoft.com/office/powerpoint/2010/main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52902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2653"/>
      </p:ext>
    </p:extLst>
  </p:cSld>
  <p:clrMapOvr>
    <a:masterClrMapping/>
  </p:clrMapOvr>
  <p:transition xmlns:p14="http://schemas.microsoft.com/office/powerpoint/2010/main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2852"/>
      </p:ext>
    </p:extLst>
  </p:cSld>
  <p:clrMapOvr>
    <a:masterClrMapping/>
  </p:clrMapOvr>
  <p:transition xmlns:p14="http://schemas.microsoft.com/office/powerpoint/2010/main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402525"/>
      </p:ext>
    </p:extLst>
  </p:cSld>
  <p:clrMapOvr>
    <a:masterClrMapping/>
  </p:clrMapOvr>
  <p:transition xmlns:p14="http://schemas.microsoft.com/office/powerpoint/2010/main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00110"/>
      </p:ext>
    </p:extLst>
  </p:cSld>
  <p:clrMapOvr>
    <a:masterClrMapping/>
  </p:clrMapOvr>
  <p:transition xmlns:p14="http://schemas.microsoft.com/office/powerpoint/2010/main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326779"/>
      </p:ext>
    </p:extLst>
  </p:cSld>
  <p:clrMapOvr>
    <a:masterClrMapping/>
  </p:clrMapOvr>
  <p:transition xmlns:p14="http://schemas.microsoft.com/office/powerpoint/2010/main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62536"/>
      </p:ext>
    </p:extLst>
  </p:cSld>
  <p:clrMapOvr>
    <a:masterClrMapping/>
  </p:clrMapOvr>
  <p:transition xmlns:p14="http://schemas.microsoft.com/office/powerpoint/2010/main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05"/>
      </p:ext>
    </p:extLst>
  </p:cSld>
  <p:clrMapOvr>
    <a:masterClrMapping/>
  </p:clrMapOvr>
  <p:transition xmlns:p14="http://schemas.microsoft.com/office/powerpoint/2010/main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3786"/>
      </p:ext>
    </p:extLst>
  </p:cSld>
  <p:clrMapOvr>
    <a:masterClrMapping/>
  </p:clrMapOvr>
  <p:transition xmlns:p14="http://schemas.microsoft.com/office/powerpoint/2010/main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82"/>
      </p:ext>
    </p:extLst>
  </p:cSld>
  <p:clrMapOvr>
    <a:masterClrMapping/>
  </p:clrMapOvr>
  <p:transition xmlns:p14="http://schemas.microsoft.com/office/powerpoint/2010/main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9466"/>
      </p:ext>
    </p:extLst>
  </p:cSld>
  <p:clrMapOvr>
    <a:masterClrMapping/>
  </p:clrMapOvr>
  <p:transition xmlns:p14="http://schemas.microsoft.com/office/powerpoint/2010/main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620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78917"/>
      </p:ext>
    </p:extLst>
  </p:cSld>
  <p:clrMapOvr>
    <a:masterClrMapping/>
  </p:clrMapOvr>
  <p:transition xmlns:p14="http://schemas.microsoft.com/office/powerpoint/2010/main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56904"/>
      </p:ext>
    </p:extLst>
  </p:cSld>
  <p:clrMapOvr>
    <a:masterClrMapping/>
  </p:clrMapOvr>
  <p:transition xmlns:p14="http://schemas.microsoft.com/office/powerpoint/2010/main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37306"/>
      </p:ext>
    </p:extLst>
  </p:cSld>
  <p:clrMapOvr>
    <a:masterClrMapping/>
  </p:clrMapOvr>
  <p:transition xmlns:p14="http://schemas.microsoft.com/office/powerpoint/2010/main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56843"/>
      </p:ext>
    </p:extLst>
  </p:cSld>
  <p:clrMapOvr>
    <a:masterClrMapping/>
  </p:clrMapOvr>
  <p:transition xmlns:p14="http://schemas.microsoft.com/office/powerpoint/2010/main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986381"/>
      </p:ext>
    </p:extLst>
  </p:cSld>
  <p:clrMapOvr>
    <a:masterClrMapping/>
  </p:clrMapOvr>
  <p:transition xmlns:p14="http://schemas.microsoft.com/office/powerpoint/2010/main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727424"/>
      </p:ext>
    </p:extLst>
  </p:cSld>
  <p:clrMapOvr>
    <a:masterClrMapping/>
  </p:clrMapOvr>
  <p:transition xmlns:p14="http://schemas.microsoft.com/office/powerpoint/2010/main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132"/>
      </p:ext>
    </p:extLst>
  </p:cSld>
  <p:clrMapOvr>
    <a:masterClrMapping/>
  </p:clrMapOvr>
  <p:transition xmlns:p14="http://schemas.microsoft.com/office/powerpoint/2010/main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1601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6242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60675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11101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586322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5195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884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27702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2958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97877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1562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391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4044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23038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1144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68058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3318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1351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1377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756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91557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94651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178892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700" y="2819400"/>
            <a:ext cx="240030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7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9776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33061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0419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02064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12795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59361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0989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09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38871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1661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23638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333074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3300" y="2819400"/>
            <a:ext cx="211455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250" y="2819400"/>
            <a:ext cx="2114550" cy="58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9806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459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8056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799216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6994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925434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7917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635000"/>
            <a:ext cx="2616200" cy="802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635000"/>
            <a:ext cx="7696200" cy="802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240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4188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027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03153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28785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359400"/>
            <a:ext cx="297815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750" y="5359400"/>
            <a:ext cx="2978150" cy="233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464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4619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644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55199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565731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86226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7618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9725" y="2108200"/>
            <a:ext cx="1527175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108200"/>
            <a:ext cx="4429125" cy="558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7600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854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041149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193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70467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40594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84489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1063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4759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2628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307327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2787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635000"/>
            <a:ext cx="2925762" cy="807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635000"/>
            <a:ext cx="8624888" cy="807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26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5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5.png"/><Relationship Id="rId14" Type="http://schemas.openxmlformats.org/officeDocument/2006/relationships/image" Target="../media/image6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5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5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0.xml"/><Relationship Id="rId8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5.xml"/><Relationship Id="rId12" Type="http://schemas.openxmlformats.org/officeDocument/2006/relationships/theme" Target="../theme/theme25.xml"/><Relationship Id="rId1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6.xml"/><Relationship Id="rId3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1.xml"/><Relationship Id="rId8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8.xml"/><Relationship Id="rId12" Type="http://schemas.openxmlformats.org/officeDocument/2006/relationships/theme" Target="../theme/theme28.xml"/><Relationship Id="rId1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4.xml"/><Relationship Id="rId8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0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9.xml"/><Relationship Id="rId12" Type="http://schemas.openxmlformats.org/officeDocument/2006/relationships/theme" Target="../theme/theme29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6.xml"/><Relationship Id="rId8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2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1.xml"/><Relationship Id="rId12" Type="http://schemas.openxmlformats.org/officeDocument/2006/relationships/theme" Target="../theme/theme31.xml"/><Relationship Id="rId1" Type="http://schemas.openxmlformats.org/officeDocument/2006/relationships/slideLayout" Target="../slideLayouts/slideLayout331.xml"/><Relationship Id="rId2" Type="http://schemas.openxmlformats.org/officeDocument/2006/relationships/slideLayout" Target="../slideLayouts/slideLayout332.xml"/><Relationship Id="rId3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35.xml"/><Relationship Id="rId6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37.xml"/><Relationship Id="rId8" Type="http://schemas.openxmlformats.org/officeDocument/2006/relationships/slideLayout" Target="../slideLayouts/slideLayout338.xml"/><Relationship Id="rId9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4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2.xml"/><Relationship Id="rId12" Type="http://schemas.openxmlformats.org/officeDocument/2006/relationships/theme" Target="../theme/theme32.xml"/><Relationship Id="rId1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44.xml"/><Relationship Id="rId4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48.xml"/><Relationship Id="rId8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1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3.xml"/><Relationship Id="rId12" Type="http://schemas.openxmlformats.org/officeDocument/2006/relationships/theme" Target="../theme/theme33.xml"/><Relationship Id="rId1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54.xml"/><Relationship Id="rId3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59.xml"/><Relationship Id="rId8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2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4.xml"/><Relationship Id="rId12" Type="http://schemas.openxmlformats.org/officeDocument/2006/relationships/theme" Target="../theme/theme34.xml"/><Relationship Id="rId1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71.xml"/><Relationship Id="rId9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5.xml"/><Relationship Id="rId12" Type="http://schemas.openxmlformats.org/officeDocument/2006/relationships/theme" Target="../theme/theme35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2.xml"/><Relationship Id="rId9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theme" Target="../theme/theme36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64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02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0241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0242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3136900"/>
            <a:ext cx="104648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1266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1267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2289" name="Rectangle 1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2290" name="Picture 2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621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73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84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708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171700"/>
            <a:ext cx="117094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sp>
        <p:nvSpPr>
          <p:cNvPr id="13314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DB51F2D7-2329-0745-BCBF-03EFE1D3C4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331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331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016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FFF1E761-0D0D-B848-BC45-3BA9E339E8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sp>
        <p:nvSpPr>
          <p:cNvPr id="14340" name="Rectangle 4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171700"/>
            <a:ext cx="5773738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4341" name="Rectangle 5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342" name="Picture 6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016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8D81A2A1-65DA-D749-9312-BBB032E64F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5364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397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10048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541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20113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685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9257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829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17EF87C5-98D8-2B4C-B408-315759FA3AF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638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6388" name="Picture 4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397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10048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541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20113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685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9257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829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635" r="6093" b="6306"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2159000" y="2055813"/>
            <a:ext cx="8686800" cy="5868987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 Bold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06313" y="215900"/>
            <a:ext cx="381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4A823A4C-537F-3141-8525-D228F90D4CA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7412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7413" name="Picture 5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17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800">
          <a:solidFill>
            <a:srgbClr val="000000"/>
          </a:solidFill>
          <a:latin typeface="+mn-lt"/>
          <a:ea typeface="+mn-ea"/>
          <a:cs typeface="+mn-cs"/>
          <a:sym typeface="Constantia Bold" charset="0"/>
        </a:defRPr>
      </a:lvl1pPr>
      <a:lvl2pPr marL="601663" indent="-274638" algn="l" rtl="0" fontAlgn="base">
        <a:lnSpc>
          <a:spcPts val="4200"/>
        </a:lnSpc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5200">
          <a:solidFill>
            <a:srgbClr val="000000"/>
          </a:solidFill>
          <a:latin typeface="+mj-lt"/>
          <a:ea typeface="+mj-ea"/>
          <a:cs typeface="+mj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47700" y="2171700"/>
            <a:ext cx="117094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text styles</a:t>
            </a:r>
          </a:p>
          <a:p>
            <a:pPr lvl="1"/>
            <a:r>
              <a:rPr lang="en-US">
                <a:sym typeface="Constantia" charset="0"/>
              </a:rPr>
              <a:t>Second level</a:t>
            </a:r>
          </a:p>
          <a:p>
            <a:pPr lvl="2"/>
            <a:r>
              <a:rPr lang="en-US">
                <a:sym typeface="Constantia" charset="0"/>
              </a:rPr>
              <a:t>Third level</a:t>
            </a:r>
          </a:p>
          <a:p>
            <a:pPr lvl="3"/>
            <a:r>
              <a:rPr lang="en-US">
                <a:sym typeface="Constantia" charset="0"/>
              </a:rPr>
              <a:t>Fourth level</a:t>
            </a:r>
          </a:p>
          <a:p>
            <a:pPr lvl="4"/>
            <a:r>
              <a:rPr lang="en-US">
                <a:sym typeface="Constantia" charset="0"/>
              </a:rPr>
              <a:t>Fifth level</a:t>
            </a:r>
          </a:p>
        </p:txBody>
      </p:sp>
      <p:sp>
        <p:nvSpPr>
          <p:cNvPr id="18434" name="Text Box 2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rgbClr val="ECE9C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65563AF2-06F8-834B-AE31-FA3AF8950CB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>
            <p:ph type="title"/>
          </p:nvPr>
        </p:nvSpPr>
        <p:spPr bwMode="auto">
          <a:xfrm>
            <a:off x="647700" y="215900"/>
            <a:ext cx="11709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nstantia" charset="0"/>
              </a:rPr>
              <a:t>Click to edit Master title style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437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016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9667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414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160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19732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304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8876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448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>
            <p:ph type="sldNum" sz="quarter" idx="4"/>
          </p:nvPr>
        </p:nvSpPr>
        <p:spPr bwMode="auto">
          <a:xfrm>
            <a:off x="12446000" y="215900"/>
            <a:ext cx="37941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40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ea typeface="ＭＳ Ｐゴシック" charset="0"/>
                <a:cs typeface="Constantia" charset="0"/>
                <a:sym typeface="Constantia" charset="0"/>
              </a:defRPr>
            </a:lvl1pPr>
            <a:lvl2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pyrus" charset="0"/>
                <a:ea typeface="ＭＳ Ｐゴシック" charset="0"/>
              </a:defRPr>
            </a:lvl9pPr>
          </a:lstStyle>
          <a:p>
            <a:fld id="{56C416AC-A311-2041-9107-95513D8681D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1945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945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xmlns:p14="http://schemas.microsoft.com/office/powerpoint/2010/main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+mj-lt"/>
          <a:ea typeface="+mj-ea"/>
          <a:cs typeface="+mj-cs"/>
          <a:sym typeface="Constantia" charset="0"/>
        </a:defRPr>
      </a:lvl1pPr>
      <a:lvl2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2pPr>
      <a:lvl3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3pPr>
      <a:lvl4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4pPr>
      <a:lvl5pPr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800">
          <a:solidFill>
            <a:srgbClr val="F9F9F9"/>
          </a:solidFill>
          <a:latin typeface="Constantia" charset="0"/>
          <a:ea typeface="ヒラギノ角ゴ ProN W3" charset="0"/>
          <a:cs typeface="ヒラギノ角ゴ ProN W3" charset="0"/>
          <a:sym typeface="Constantia" charset="0"/>
        </a:defRPr>
      </a:lvl9pPr>
    </p:titleStyle>
    <p:bodyStyle>
      <a:lvl1pPr marL="273050" indent="-273050" algn="l" rtl="0" fontAlgn="base">
        <a:spcBef>
          <a:spcPts val="900"/>
        </a:spcBef>
        <a:spcAft>
          <a:spcPct val="0"/>
        </a:spcAft>
        <a:buClr>
          <a:srgbClr val="D6862D"/>
        </a:buClr>
        <a:buSzPct val="85000"/>
        <a:buFont typeface="Wingdings 2" charset="0"/>
        <a:buChar char=""/>
        <a:defRPr sz="3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1pPr>
      <a:lvl2pPr marL="639763" indent="-274638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3400">
          <a:solidFill>
            <a:srgbClr val="ECE9C6"/>
          </a:solidFill>
          <a:latin typeface="+mn-lt"/>
          <a:ea typeface="+mn-ea"/>
          <a:cs typeface="+mn-cs"/>
          <a:sym typeface="Constantia" charset="0"/>
        </a:defRPr>
      </a:lvl2pPr>
      <a:lvl3pPr marL="1004888" indent="-228600" algn="l" rtl="0" fontAlgn="base">
        <a:spcBef>
          <a:spcPts val="400"/>
        </a:spcBef>
        <a:spcAft>
          <a:spcPct val="0"/>
        </a:spcAft>
        <a:buClr>
          <a:srgbClr val="9C6120"/>
        </a:buClr>
        <a:buSzPct val="85000"/>
        <a:buFont typeface="Wingdings 2" charset="0"/>
        <a:buChar char=""/>
        <a:defRPr sz="28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3pPr>
      <a:lvl4pPr marL="1279525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6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4pPr>
      <a:lvl5pPr marL="15541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5pPr>
      <a:lvl6pPr marL="20113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6pPr>
      <a:lvl7pPr marL="24685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7pPr>
      <a:lvl8pPr marL="29257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8pPr>
      <a:lvl9pPr marL="3382963" indent="-228600" algn="l" rtl="0" fontAlgn="base">
        <a:spcBef>
          <a:spcPts val="400"/>
        </a:spcBef>
        <a:spcAft>
          <a:spcPct val="0"/>
        </a:spcAft>
        <a:buClr>
          <a:srgbClr val="BB7527"/>
        </a:buClr>
        <a:buSzPct val="85000"/>
        <a:buFont typeface="Wingdings 2" charset="0"/>
        <a:buChar char=""/>
        <a:defRPr sz="2200">
          <a:solidFill>
            <a:schemeClr val="tx1"/>
          </a:solidFill>
          <a:latin typeface="+mn-lt"/>
          <a:ea typeface="+mn-ea"/>
          <a:cs typeface="+mn-cs"/>
          <a:sym typeface="Constanti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521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521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-12700" y="-12700"/>
            <a:ext cx="13055600" cy="9766300"/>
            <a:chOff x="0" y="0"/>
            <a:chExt cx="8224" cy="6152"/>
          </a:xfrm>
        </p:grpSpPr>
        <p:sp>
          <p:nvSpPr>
            <p:cNvPr id="2051" name="Rectangle 3"/>
            <p:cNvSpPr>
              <a:spLocks/>
            </p:cNvSpPr>
            <p:nvPr/>
          </p:nvSpPr>
          <p:spPr bwMode="auto">
            <a:xfrm>
              <a:off x="0" y="0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1100"/>
        </a:spcBef>
        <a:spcAft>
          <a:spcPct val="0"/>
        </a:spcAft>
        <a:buSzPct val="4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168400"/>
            <a:ext cx="10464800" cy="74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483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xmlns:p14="http://schemas.microsoft.com/office/powerpoint/2010/main"/>
  <p:txStyles>
    <p:titleStyle>
      <a:lvl1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marL="4191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8763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13335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7907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2247900" indent="-4191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128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113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225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337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6576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148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5720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292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486400" indent="-558800" algn="l" rtl="0" fontAlgn="base">
        <a:spcBef>
          <a:spcPts val="37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15200"/>
            <a:ext cx="104648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21506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1507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4953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35843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5844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50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95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7399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84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641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98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56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4013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68600"/>
            <a:ext cx="1143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Neue Light" charset="0"/>
              </a:rPr>
              <a:t>Second level</a:t>
            </a:r>
          </a:p>
          <a:p>
            <a:pPr lvl="2"/>
            <a:r>
              <a:rPr lang="en-US">
                <a:sym typeface="Helvetica Neue Light" charset="0"/>
              </a:rPr>
              <a:t>Third level</a:t>
            </a:r>
          </a:p>
          <a:p>
            <a:pPr lvl="3"/>
            <a:r>
              <a:rPr lang="en-US">
                <a:sym typeface="Helvetica Neue Light" charset="0"/>
              </a:rPr>
              <a:t>Fourth level</a:t>
            </a:r>
          </a:p>
          <a:p>
            <a:pPr lvl="4"/>
            <a:r>
              <a:rPr lang="en-US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406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908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30480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35052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3962400" indent="-406400" algn="l" rtl="0" fontAlgn="base">
        <a:spcBef>
          <a:spcPts val="2400"/>
        </a:spcBef>
        <a:spcAft>
          <a:spcPct val="0"/>
        </a:spcAft>
        <a:buSzPct val="46000"/>
        <a:buChar char="•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104648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5123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124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819400"/>
            <a:ext cx="4953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sp>
        <p:nvSpPr>
          <p:cNvPr id="614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6147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6148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353300" y="2819400"/>
            <a:ext cx="43815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7172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6223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143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1600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1209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26416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30988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35560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40132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4470400" indent="-393700" algn="l" rtl="0" fontAlgn="base">
        <a:spcBef>
          <a:spcPts val="2800"/>
        </a:spcBef>
        <a:spcAft>
          <a:spcPct val="0"/>
        </a:spcAft>
        <a:buSzPct val="46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38200" y="2108200"/>
            <a:ext cx="61087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38200" y="5359400"/>
            <a:ext cx="61087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text styles</a:t>
            </a:r>
          </a:p>
          <a:p>
            <a:pPr lvl="1"/>
            <a:r>
              <a:rPr lang="en-US">
                <a:sym typeface="Papyrus" charset="0"/>
              </a:rPr>
              <a:t>Second level</a:t>
            </a:r>
          </a:p>
          <a:p>
            <a:pPr lvl="2"/>
            <a:r>
              <a:rPr lang="en-US">
                <a:sym typeface="Papyrus" charset="0"/>
              </a:rPr>
              <a:t>Third level</a:t>
            </a:r>
          </a:p>
          <a:p>
            <a:pPr lvl="3"/>
            <a:r>
              <a:rPr lang="en-US">
                <a:sym typeface="Papyrus" charset="0"/>
              </a:rPr>
              <a:t>Fourth level</a:t>
            </a:r>
          </a:p>
          <a:p>
            <a:pPr lvl="4"/>
            <a:r>
              <a:rPr lang="en-US">
                <a:sym typeface="Papyrus" charset="0"/>
              </a:rPr>
              <a:t>Fifth level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8196" name="Picture 4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635000"/>
            <a:ext cx="104648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pyrus" charset="0"/>
              </a:rPr>
              <a:t>Click to edit Master title style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-25400" y="-25400"/>
            <a:ext cx="13055600" cy="9779000"/>
            <a:chOff x="0" y="0"/>
            <a:chExt cx="8224" cy="6160"/>
          </a:xfrm>
        </p:grpSpPr>
        <p:sp>
          <p:nvSpPr>
            <p:cNvPr id="9218" name="Rectangle 2"/>
            <p:cNvSpPr>
              <a:spLocks/>
            </p:cNvSpPr>
            <p:nvPr/>
          </p:nvSpPr>
          <p:spPr bwMode="auto">
            <a:xfrm>
              <a:off x="0" y="8"/>
              <a:ext cx="8224" cy="6152"/>
            </a:xfrm>
            <a:prstGeom prst="rect">
              <a:avLst/>
            </a:prstGeom>
            <a:gradFill rotWithShape="0">
              <a:gsLst>
                <a:gs pos="0">
                  <a:srgbClr val="522809"/>
                </a:gs>
                <a:gs pos="100000">
                  <a:srgbClr val="220809"/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" y="0"/>
              <a:ext cx="8168" cy="6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Papyrus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Papyrus" charset="0"/>
          <a:ea typeface="ヒラギノ角ゴ ProN W3" charset="0"/>
          <a:cs typeface="ヒラギノ角ゴ ProN W3" charset="0"/>
          <a:sym typeface="Papyrus" charset="0"/>
        </a:defRPr>
      </a:lvl9pPr>
    </p:titleStyle>
    <p:bodyStyle>
      <a:lvl1pPr marL="863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1pPr>
      <a:lvl2pPr marL="15621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2pPr>
      <a:lvl3pPr marL="22733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3pPr>
      <a:lvl4pPr marL="29845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4pPr>
      <a:lvl5pPr marL="37084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5pPr>
      <a:lvl6pPr marL="41656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6pPr>
      <a:lvl7pPr marL="46228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7pPr>
      <a:lvl8pPr marL="50800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8pPr>
      <a:lvl9pPr marL="5537200" indent="-558800" algn="l" rtl="0" fontAlgn="base">
        <a:spcBef>
          <a:spcPts val="1200"/>
        </a:spcBef>
        <a:spcAft>
          <a:spcPct val="0"/>
        </a:spcAft>
        <a:buSzPct val="4600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Papyru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hyperlink" Target="http://skepticsannotatedbible.com/contra/by_name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65stchurchofchrist.org/coc/sermons/" TargetMode="External"/><Relationship Id="rId4" Type="http://schemas.openxmlformats.org/officeDocument/2006/relationships/hyperlink" Target="http://www.microsoft.com/downloads/details.aspx?FamilyID=cb9bf144-1076-4615-9951-294eeb832823&amp;displaylang=en" TargetMode="External"/><Relationship Id="rId1" Type="http://schemas.openxmlformats.org/officeDocument/2006/relationships/slideLayout" Target="../slideLayouts/slideLayout35.xml"/><Relationship Id="rId2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0"/>
            <a:ext cx="13219113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20675"/>
            <a:ext cx="8369300" cy="6108700"/>
          </a:xfrm>
          <a:prstGeom prst="rect">
            <a:avLst/>
          </a:prstGeom>
          <a:noFill/>
          <a:ln>
            <a:noFill/>
          </a:ln>
          <a:effectLst>
            <a:outerShdw blurRad="165100" dist="1651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0" y="7893050"/>
            <a:ext cx="13003213" cy="13081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97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What About The Alleged  Contradictions?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144463" y="6400800"/>
            <a:ext cx="12725400" cy="8763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5200">
                <a:solidFill>
                  <a:srgbClr val="FEDF9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Has The Bible Been Corrupted?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1092200" y="5143500"/>
            <a:ext cx="11709400" cy="4279900"/>
          </a:xfrm>
          <a:prstGeom prst="roundRect">
            <a:avLst>
              <a:gd name="adj" fmla="val 4449"/>
            </a:avLst>
          </a:prstGeom>
          <a:gradFill rotWithShape="0">
            <a:gsLst>
              <a:gs pos="0">
                <a:srgbClr val="FEEDC8"/>
              </a:gs>
              <a:gs pos="100000">
                <a:srgbClr val="FEF3DC">
                  <a:alpha val="76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808413"/>
            <a:ext cx="12560300" cy="1563687"/>
          </a:xfrm>
          <a:prstGeom prst="rect">
            <a:avLst/>
          </a:prstGeom>
          <a:noFill/>
          <a:ln>
            <a:noFill/>
          </a:ln>
          <a:effectLst>
            <a:outerShdw blurRad="25400" dist="25399" dir="384005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1308100" y="5562600"/>
            <a:ext cx="11315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054100" indent="-914400" algn="l">
              <a:spcBef>
                <a:spcPts val="400"/>
              </a:spcBef>
              <a:buFontTx/>
              <a:buAutoNum type="arabicPeriod" startAt="458"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How many of Zattu's offspring returned from Babylon?</a:t>
            </a:r>
          </a:p>
          <a:p>
            <a:pPr marL="1054100" indent="-914400" algn="l">
              <a:spcBef>
                <a:spcPts val="400"/>
              </a:spcBef>
              <a:buFontTx/>
              <a:buAutoNum type="arabicPeriod" startAt="458"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Who was Zechariah's father?</a:t>
            </a:r>
          </a:p>
          <a:p>
            <a:pPr marL="1054100" indent="-914400" algn="l">
              <a:spcBef>
                <a:spcPts val="400"/>
              </a:spcBef>
              <a:buFontTx/>
              <a:buAutoNum type="arabicPeriod" startAt="458"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Did Zedekiah see the king of Babylon?</a:t>
            </a:r>
          </a:p>
          <a:p>
            <a:pPr marL="1054100" indent="-914400" algn="l">
              <a:spcBef>
                <a:spcPts val="400"/>
              </a:spcBef>
              <a:buFontTx/>
              <a:buAutoNum type="arabicPeriod" startAt="458"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Who was Zerubbabel's father?</a:t>
            </a:r>
          </a:p>
          <a:p>
            <a:pPr marL="1054100" indent="-914400" algn="l">
              <a:spcBef>
                <a:spcPts val="400"/>
              </a:spcBef>
              <a:buFontTx/>
              <a:buAutoNum type="arabicPeriod" startAt="458"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Where does God dwell?</a:t>
            </a:r>
          </a:p>
          <a:p>
            <a:pPr marL="1054100" indent="-914400" algn="l">
              <a:spcBef>
                <a:spcPts val="400"/>
              </a:spcBef>
              <a:buFontTx/>
              <a:buAutoNum type="arabicPeriod" startAt="458"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</a:tabLst>
            </a:pPr>
            <a:r>
              <a:rPr lang="en-US" sz="3200">
                <a:solidFill>
                  <a:srgbClr val="0000FF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Did God call Abraham before or after he moved to Haran?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927100" y="3810000"/>
            <a:ext cx="11137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3"/>
              </a:rPr>
              <a:t>http://skepticsannotatedbible.com/contra/by_name.html</a:t>
            </a:r>
            <a:endParaRPr lang="en-US" sz="2400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  <p:sp>
        <p:nvSpPr>
          <p:cNvPr id="47111" name="AutoShape 7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Some Alleged Contradictions</a:t>
            </a: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576263" y="7620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 smtClean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  <a:endParaRPr lang="en-US" sz="7600" dirty="0">
              <a:solidFill>
                <a:srgbClr val="58350F"/>
              </a:solidFill>
              <a:latin typeface="Amienne" charset="0"/>
              <a:ea typeface="ＭＳ Ｐゴシック" charset="0"/>
              <a:cs typeface="Amienne" charset="0"/>
              <a:sym typeface="Amienn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graphicFrame>
        <p:nvGraphicFramePr>
          <p:cNvPr id="48131" name="Group 3"/>
          <p:cNvGraphicFramePr>
            <a:graphicFrameLocks noGrp="1"/>
          </p:cNvGraphicFramePr>
          <p:nvPr/>
        </p:nvGraphicFramePr>
        <p:xfrm>
          <a:off x="1079500" y="4991100"/>
          <a:ext cx="11049000" cy="4506913"/>
        </p:xfrm>
        <a:graphic>
          <a:graphicData uri="http://schemas.openxmlformats.org/drawingml/2006/table">
            <a:tbl>
              <a:tblPr/>
              <a:tblGrid>
                <a:gridCol w="4441825"/>
                <a:gridCol w="6607175"/>
              </a:tblGrid>
              <a:tr h="1350963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He was justified by faith.</a:t>
                      </a: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F3E04"/>
                        </a:gs>
                        <a:gs pos="100000">
                          <a:srgbClr val="482102">
                            <a:alpha val="70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He was justified by works.</a:t>
                      </a: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" charset="0"/>
                          <a:ea typeface="ヒラギノ角ゴ ProN W3" charset="0"/>
                          <a:cs typeface="Arial Bold" charset="0"/>
                          <a:sym typeface="Arial Bold" charset="0"/>
                        </a:rPr>
                        <a:t>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100000">
                          <a:srgbClr val="FDAC62"/>
                        </a:gs>
                      </a:gsLst>
                      <a:lin ang="5400000" scaled="1"/>
                    </a:gradFill>
                  </a:tcPr>
                </a:tc>
              </a:tr>
              <a:tr h="3155950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2E6FFD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Romans 4:2</a:t>
                      </a: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2E6FFD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For if Abraham were justified by works, he hath whereof to glory. </a:t>
                      </a:r>
                    </a:p>
                  </a:txBody>
                  <a:tcPr marL="0" marR="0" marT="0" marB="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James 2:21 </a:t>
                      </a:r>
                    </a:p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Was not Abraham our father justified by works, when he had offered Isaac his son upon the altar? </a:t>
                      </a:r>
                    </a:p>
                  </a:txBody>
                  <a:tcPr marL="50800" marR="50800" marT="50800" marB="50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617913"/>
            <a:ext cx="11015663" cy="1371600"/>
          </a:xfrm>
          <a:prstGeom prst="rect">
            <a:avLst/>
          </a:prstGeom>
          <a:noFill/>
          <a:ln>
            <a:noFill/>
          </a:ln>
          <a:effectLst>
            <a:outerShdw blurRad="25400" dist="25399" dir="384005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9" name="AutoShape 21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Was Abraham justified by faith or works? </a:t>
            </a:r>
          </a:p>
        </p:txBody>
      </p:sp>
      <p:sp>
        <p:nvSpPr>
          <p:cNvPr id="48150" name="AutoShape 22"/>
          <p:cNvSpPr>
            <a:spLocks/>
          </p:cNvSpPr>
          <p:nvPr/>
        </p:nvSpPr>
        <p:spPr bwMode="auto">
          <a:xfrm>
            <a:off x="-12700" y="20828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graphicFrame>
        <p:nvGraphicFramePr>
          <p:cNvPr id="49155" name="Group 3"/>
          <p:cNvGraphicFramePr>
            <a:graphicFrameLocks noGrp="1"/>
          </p:cNvGraphicFramePr>
          <p:nvPr/>
        </p:nvGraphicFramePr>
        <p:xfrm>
          <a:off x="1079500" y="4991100"/>
          <a:ext cx="11049000" cy="4506913"/>
        </p:xfrm>
        <a:graphic>
          <a:graphicData uri="http://schemas.openxmlformats.org/drawingml/2006/table">
            <a:tbl>
              <a:tblPr/>
              <a:tblGrid>
                <a:gridCol w="4441825"/>
                <a:gridCol w="6607175"/>
              </a:tblGrid>
              <a:tr h="919163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20 years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F3E04"/>
                        </a:gs>
                        <a:gs pos="100000">
                          <a:srgbClr val="482102">
                            <a:alpha val="70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Over 40 years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100000">
                          <a:srgbClr val="FDAC62"/>
                        </a:gs>
                      </a:gsLst>
                      <a:lin ang="5400000" scaled="1"/>
                    </a:gradFill>
                  </a:tcPr>
                </a:tc>
              </a:tr>
              <a:tr h="3587750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1 Sam.7:1-2 says that the ark of the covenant was brought to Abinadab's house and that it stayed there for 20 years. This was before Saul was made king (1 Sam.10:24).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But according to 2 Sam.6:2-3, David removed the ark from Abinadab's house. And Acts 13:21 says that Saul (David's predecessor) was king for 40 years. So the ark must have been at Abinadab's house for more than 40 years.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917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19490"/>
          <a:stretch>
            <a:fillRect/>
          </a:stretch>
        </p:blipFill>
        <p:spPr bwMode="auto">
          <a:xfrm>
            <a:off x="1104900" y="3886200"/>
            <a:ext cx="10996613" cy="1103313"/>
          </a:xfrm>
          <a:prstGeom prst="rect">
            <a:avLst/>
          </a:prstGeom>
          <a:noFill/>
          <a:ln>
            <a:noFill/>
          </a:ln>
          <a:effectLst>
            <a:outerShdw blurRad="25400" dist="25399" dir="384005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AutoShape 21"/>
          <p:cNvSpPr>
            <a:spLocks/>
          </p:cNvSpPr>
          <p:nvPr/>
        </p:nvSpPr>
        <p:spPr bwMode="auto">
          <a:xfrm>
            <a:off x="584200" y="2400300"/>
            <a:ext cx="11899900" cy="1574800"/>
          </a:xfrm>
          <a:prstGeom prst="roundRect">
            <a:avLst>
              <a:gd name="adj" fmla="val 26704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the ark of the covenant at Abinadab's house? </a:t>
            </a:r>
          </a:p>
        </p:txBody>
      </p:sp>
      <p:sp>
        <p:nvSpPr>
          <p:cNvPr id="49174" name="AutoShape 22"/>
          <p:cNvSpPr>
            <a:spLocks/>
          </p:cNvSpPr>
          <p:nvPr/>
        </p:nvSpPr>
        <p:spPr bwMode="auto">
          <a:xfrm>
            <a:off x="-12700" y="18542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  <p:sp>
        <p:nvSpPr>
          <p:cNvPr id="24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graphicFrame>
        <p:nvGraphicFramePr>
          <p:cNvPr id="50179" name="Group 3"/>
          <p:cNvGraphicFramePr>
            <a:graphicFrameLocks noGrp="1"/>
          </p:cNvGraphicFramePr>
          <p:nvPr/>
        </p:nvGraphicFramePr>
        <p:xfrm>
          <a:off x="1079500" y="4991100"/>
          <a:ext cx="11049000" cy="4506913"/>
        </p:xfrm>
        <a:graphic>
          <a:graphicData uri="http://schemas.openxmlformats.org/drawingml/2006/table">
            <a:tbl>
              <a:tblPr/>
              <a:tblGrid>
                <a:gridCol w="5422900"/>
                <a:gridCol w="5626100"/>
              </a:tblGrid>
              <a:tr h="919163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Yes.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F3E04"/>
                        </a:gs>
                        <a:gs pos="100000">
                          <a:srgbClr val="482102">
                            <a:alpha val="70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No.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100000">
                          <a:srgbClr val="FDAC62"/>
                        </a:gs>
                      </a:gsLst>
                      <a:lin ang="5400000" scaled="1"/>
                    </a:gradFill>
                  </a:tcPr>
                </a:tc>
              </a:tr>
              <a:tr h="3587750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Proverbs 26:5 Answer a fool according to his folly. 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Proverbs 26:4 Answer not a fool according to his folly.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019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19490"/>
          <a:stretch>
            <a:fillRect/>
          </a:stretch>
        </p:blipFill>
        <p:spPr bwMode="auto">
          <a:xfrm>
            <a:off x="1104900" y="3886200"/>
            <a:ext cx="10996613" cy="1103313"/>
          </a:xfrm>
          <a:prstGeom prst="rect">
            <a:avLst/>
          </a:prstGeom>
          <a:noFill/>
          <a:ln>
            <a:noFill/>
          </a:ln>
          <a:effectLst>
            <a:outerShdw blurRad="25400" dist="25399" dir="384005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7" name="AutoShape 21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Should you answer a fool according to his folly?</a:t>
            </a:r>
          </a:p>
        </p:txBody>
      </p:sp>
      <p:sp>
        <p:nvSpPr>
          <p:cNvPr id="50198" name="AutoShape 22"/>
          <p:cNvSpPr>
            <a:spLocks/>
          </p:cNvSpPr>
          <p:nvPr/>
        </p:nvSpPr>
        <p:spPr bwMode="auto">
          <a:xfrm>
            <a:off x="-12700" y="20828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  <p:sp>
        <p:nvSpPr>
          <p:cNvPr id="24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graphicFrame>
        <p:nvGraphicFramePr>
          <p:cNvPr id="51203" name="Group 3"/>
          <p:cNvGraphicFramePr>
            <a:graphicFrameLocks noGrp="1"/>
          </p:cNvGraphicFramePr>
          <p:nvPr/>
        </p:nvGraphicFramePr>
        <p:xfrm>
          <a:off x="1079500" y="4991100"/>
          <a:ext cx="11049000" cy="4506913"/>
        </p:xfrm>
        <a:graphic>
          <a:graphicData uri="http://schemas.openxmlformats.org/drawingml/2006/table">
            <a:tbl>
              <a:tblPr/>
              <a:tblGrid>
                <a:gridCol w="5422900"/>
                <a:gridCol w="5626100"/>
              </a:tblGrid>
              <a:tr h="1312863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Abraham had only one son.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F3E04"/>
                        </a:gs>
                        <a:gs pos="100000">
                          <a:srgbClr val="482102">
                            <a:alpha val="70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Abraham had more than one son.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100000">
                          <a:srgbClr val="FDAC62"/>
                        </a:gs>
                      </a:gsLst>
                      <a:lin ang="5400000" scaled="1"/>
                    </a:gradFill>
                  </a:tcPr>
                </a:tc>
              </a:tr>
              <a:tr h="3194050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Hebrews 11:17  - By faith Abraham when he was tried, offered up Isaac, ... his only begotten son. Genesis 22:2 - Take now thy son, thine only son Isaac, ... and offer him there for a burnt offering. 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Genesis 16:15 - And Hagar bare Abraham a son: . . . Ishmael. Genesis 21:2-3  -For Sarah conceived, and bare Abraham a son is his old age ... Isaac.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19490"/>
          <a:stretch>
            <a:fillRect/>
          </a:stretch>
        </p:blipFill>
        <p:spPr bwMode="auto">
          <a:xfrm>
            <a:off x="1104900" y="3886200"/>
            <a:ext cx="10996613" cy="1103313"/>
          </a:xfrm>
          <a:prstGeom prst="rect">
            <a:avLst/>
          </a:prstGeom>
          <a:noFill/>
          <a:ln>
            <a:noFill/>
          </a:ln>
          <a:effectLst>
            <a:outerShdw blurRad="25400" dist="25399" dir="384005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1" name="AutoShape 21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many sons did Abraham have? </a:t>
            </a:r>
          </a:p>
        </p:txBody>
      </p:sp>
      <p:sp>
        <p:nvSpPr>
          <p:cNvPr id="51222" name="AutoShape 22"/>
          <p:cNvSpPr>
            <a:spLocks/>
          </p:cNvSpPr>
          <p:nvPr/>
        </p:nvSpPr>
        <p:spPr bwMode="auto">
          <a:xfrm>
            <a:off x="-12700" y="20828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  <p:sp>
        <p:nvSpPr>
          <p:cNvPr id="24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/>
        </p:nvGraphicFramePr>
        <p:xfrm>
          <a:off x="1079500" y="4991100"/>
          <a:ext cx="11049000" cy="4506913"/>
        </p:xfrm>
        <a:graphic>
          <a:graphicData uri="http://schemas.openxmlformats.org/drawingml/2006/table">
            <a:tbl>
              <a:tblPr/>
              <a:tblGrid>
                <a:gridCol w="5422900"/>
                <a:gridCol w="5626100"/>
              </a:tblGrid>
              <a:tr h="844550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400 years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8F3E04"/>
                        </a:gs>
                        <a:gs pos="100000">
                          <a:srgbClr val="482102">
                            <a:alpha val="70999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old Italic" charset="0"/>
                          <a:ea typeface="ヒラギノ角ゴ ProN W3" charset="0"/>
                          <a:cs typeface="Arial Bold Italic" charset="0"/>
                          <a:sym typeface="Arial Bold Italic" charset="0"/>
                        </a:rPr>
                        <a:t>430 years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66"/>
                        </a:gs>
                        <a:gs pos="100000">
                          <a:srgbClr val="FDAC62"/>
                        </a:gs>
                      </a:gsLst>
                      <a:lin ang="5400000" scaled="1"/>
                    </a:gradFill>
                  </a:tcPr>
                </a:tc>
              </a:tr>
              <a:tr h="3662363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Genesis 15:13 And he said unto Abram, Know of a surety that thy seed shall be a stranger in a land that is not theirs, and shall serve them, and they shall afflict them four hundred years. 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6000"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6E0500"/>
                          </a:solidFill>
                          <a:effectLst/>
                          <a:latin typeface="Arial" charset="0"/>
                          <a:ea typeface="ヒラギノ角ゴ ProN W3" charset="0"/>
                          <a:cs typeface="Arial" charset="0"/>
                          <a:sym typeface="Arial" charset="0"/>
                        </a:rPr>
                        <a:t>Exodus 12:40 Now the sojourning of the children of Israel, who dwelt in Egypt, was four hundred and thirty years. Galatians 3:17 The law, which was four hundred and thirty years after. 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522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" t="19490"/>
          <a:stretch>
            <a:fillRect/>
          </a:stretch>
        </p:blipFill>
        <p:spPr bwMode="auto">
          <a:xfrm>
            <a:off x="1104900" y="3886200"/>
            <a:ext cx="10996613" cy="1103313"/>
          </a:xfrm>
          <a:prstGeom prst="rect">
            <a:avLst/>
          </a:prstGeom>
          <a:noFill/>
          <a:ln>
            <a:noFill/>
          </a:ln>
          <a:effectLst>
            <a:outerShdw blurRad="25400" dist="25399" dir="3840054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5" name="AutoShape 21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Israel In Egypt?</a:t>
            </a:r>
          </a:p>
        </p:txBody>
      </p:sp>
      <p:sp>
        <p:nvSpPr>
          <p:cNvPr id="52246" name="AutoShape 22"/>
          <p:cNvSpPr>
            <a:spLocks/>
          </p:cNvSpPr>
          <p:nvPr/>
        </p:nvSpPr>
        <p:spPr bwMode="auto">
          <a:xfrm>
            <a:off x="-12700" y="20828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  <p:sp>
        <p:nvSpPr>
          <p:cNvPr id="24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53251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Israel In Egypt?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406400" y="3441700"/>
            <a:ext cx="12268200" cy="58674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504825" indent="-465138" algn="l">
              <a:spcBef>
                <a:spcPts val="975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430 years from the promise to the Law (Genesis 15; Gal. 3:16-17)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The genealogical records of 1 Chro 6:1; 23:6-13, and Ex 6:16-20 allows a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maximum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 of 352 </a:t>
            </a:r>
            <a:r>
              <a:rPr lang="en-US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Italic BT" charset="0"/>
                <a:ea typeface="ＭＳ Ｐゴシック" charset="0"/>
                <a:cs typeface="Humanist 521 Italic BT" charset="0"/>
                <a:sym typeface="Humanist 521 Italic BT" charset="0"/>
              </a:rPr>
              <a:t>(unless generations are absent from the records)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The Israelites returned to Palestine during the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fourth generation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— (Gen 15:16; cf. Ex 6:16-20, Num 3:17-19, 26:57-59, 1 Chro 6:1-3; 23:6,12-13) (Jacob-Levi-Kohath-Amram-Moses).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Archaeological  research suggests that the Israelites was in Egypt for 215 years. 1662 B.C. - 1447 B.C. —a span of 215 years (David Rohl, 1995, pp. 329-332).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In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Italic BT" charset="0"/>
                <a:ea typeface="ＭＳ Ｐゴシック" charset="0"/>
                <a:cs typeface="Humanist 521 Italic BT" charset="0"/>
                <a:sym typeface="Humanist 521 Italic BT" charset="0"/>
              </a:rPr>
              <a:t>Antiquities of the Jews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, Josephus - the Israelites 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left Egypt in the month of Xanthicus, on the fifteenth day of the lunar month; four hundred and thirty years after our forefather Abraham came into Canaan, but 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two hundred and fifteen years only after Jacob removed into Egypt</a:t>
            </a: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 (II. 15.2). </a:t>
            </a: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-12700" y="20828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nimBg="1" autoUpdateAnimBg="0" advAuto="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54275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Israel In Egypt?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406400" y="3619500"/>
            <a:ext cx="12268200" cy="56261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1700213" indent="-1300163" algn="l"/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75 	– Abraham</a:t>
            </a:r>
            <a:r>
              <a:rPr lang="ja-JP" alt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Hoefler Text" charset="0"/>
                <a:sym typeface="Hoefler Text" charset="0"/>
              </a:rPr>
              <a:t>’</a:t>
            </a:r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s age when promise given (Gen 12:3-4)</a:t>
            </a:r>
          </a:p>
          <a:p>
            <a:pPr marL="1700213" indent="-1300163" algn="l"/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25 	- years later Isaac was born – (21:5)</a:t>
            </a:r>
          </a:p>
          <a:p>
            <a:pPr marL="1700213" indent="-1300163" algn="l"/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60 	- years later Jacob was born – (25:26)</a:t>
            </a:r>
          </a:p>
          <a:p>
            <a:pPr marL="1700213" indent="-1300163" algn="l"/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130 	- years later – Jacob went into Egypt – (47:9)</a:t>
            </a:r>
          </a:p>
          <a:p>
            <a:pPr marL="1700213" indent="-1300163" algn="l"/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efler Text" charset="0"/>
                <a:ea typeface="ＭＳ Ｐゴシック" charset="0"/>
                <a:cs typeface="Hoefler Text" charset="0"/>
                <a:sym typeface="Hoefler Text" charset="0"/>
              </a:rPr>
              <a:t>215 	- years the people of Israel were in Egypt – (Gal. 3:17)</a:t>
            </a:r>
          </a:p>
          <a:p>
            <a:pPr marL="1700213" indent="-1300163"/>
            <a:r>
              <a:rPr lang="en-US" sz="4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= </a:t>
            </a:r>
            <a:r>
              <a:rPr lang="en-US" sz="7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 Bold" charset="0"/>
                <a:ea typeface="ＭＳ Ｐゴシック" charset="0"/>
                <a:cs typeface="Berlin Sans FB Demi Bold" charset="0"/>
                <a:sym typeface="Berlin Sans FB Demi Bold" charset="0"/>
              </a:rPr>
              <a:t>430 years -</a:t>
            </a:r>
            <a:r>
              <a:rPr lang="en-US" sz="4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 Bold" charset="0"/>
                <a:ea typeface="ＭＳ Ｐゴシック" charset="0"/>
                <a:cs typeface="Berlin Sans FB Demi Bold" charset="0"/>
                <a:sym typeface="Berlin Sans FB Demi Bold" charset="0"/>
              </a:rPr>
              <a:t> </a:t>
            </a:r>
          </a:p>
        </p:txBody>
      </p:sp>
      <p:sp>
        <p:nvSpPr>
          <p:cNvPr id="54277" name="AutoShape 5"/>
          <p:cNvSpPr>
            <a:spLocks/>
          </p:cNvSpPr>
          <p:nvPr/>
        </p:nvSpPr>
        <p:spPr bwMode="auto">
          <a:xfrm>
            <a:off x="-12700" y="20828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 animBg="1" autoUpdateAnimBg="0" advAuto="5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55299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Israel In Egypt?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406400" y="3441700"/>
            <a:ext cx="12268200" cy="58928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Four hundred years—"Which began," says Mr. Ainsworth, "when Ishmael, son of Hagar, mocked and persecuted Isaac, Genesis 21:9; Galatians 4:29; which fell out thirty years after the promise, Genesis 12:3; which promise was four hundred and thirty years before the law, Galatians 3:17; and four hundred and thirty years after that promise came Israel out of Egypt, Exodus 12:41." - </a:t>
            </a: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Adam Clarke</a:t>
            </a: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 - A Commentary and Critical Notes.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Exodus 12:40 and Galatians 3:17 state that the Egyptian bondage was 430 years (from 1876 to 1446). Apparently, then, Genesis 15:13 and Acts 7:6, with their references to 400 years, are using rounded figures (see comments on Acts 7:6 and comments on Gal. 3:17). -</a:t>
            </a: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The Bible Knowledge Commentary: </a:t>
            </a: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An Exposition of the Scriptures by Dallas Seminary Faculty.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27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400 years were, according to prophetic language, a round number for the 430 years that Israel spent in Egypt (Exo_12:40).- Kiel &amp; Del.</a:t>
            </a:r>
          </a:p>
        </p:txBody>
      </p:sp>
      <p:sp>
        <p:nvSpPr>
          <p:cNvPr id="55301" name="AutoShape 5"/>
          <p:cNvSpPr>
            <a:spLocks/>
          </p:cNvSpPr>
          <p:nvPr/>
        </p:nvSpPr>
        <p:spPr bwMode="auto">
          <a:xfrm>
            <a:off x="-12700" y="2082800"/>
            <a:ext cx="29464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Text </a:t>
            </a: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56323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Israel In Egypt?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4546600" y="4267200"/>
            <a:ext cx="8115300" cy="35560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Creation accounts - Gen 1,2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 bat is NOT a bird!! - Lev. 11:13-19; Deut. 14:11-</a:t>
            </a:r>
            <a:r>
              <a:rPr 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18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Rabbits 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do not chew the cud – Lev. 11:6</a:t>
            </a:r>
          </a:p>
        </p:txBody>
      </p:sp>
      <p:pic>
        <p:nvPicPr>
          <p:cNvPr id="5632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3" y="3200400"/>
            <a:ext cx="5065713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AutoShape 6"/>
          <p:cNvSpPr>
            <a:spLocks/>
          </p:cNvSpPr>
          <p:nvPr/>
        </p:nvSpPr>
        <p:spPr bwMode="auto">
          <a:xfrm>
            <a:off x="-152400" y="3530600"/>
            <a:ext cx="35560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Science </a:t>
            </a: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checke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4114800" y="2806700"/>
            <a:ext cx="8572500" cy="66929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spcAft>
                <a:spcPts val="18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God Is!</a:t>
            </a:r>
          </a:p>
          <a:p>
            <a:pPr marL="457200" indent="-457200" algn="l">
              <a:spcAft>
                <a:spcPts val="18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God Has Provided Divine Confirmation</a:t>
            </a:r>
            <a:r>
              <a:rPr lang="en-US" sz="4600" dirty="0" smtClean="0">
                <a:solidFill>
                  <a:schemeClr val="tx1"/>
                </a:solidFill>
                <a:ea typeface="ＭＳ Ｐゴシック" charset="0"/>
                <a:cs typeface="Papyrus" charset="0"/>
              </a:rPr>
              <a:t>!</a:t>
            </a:r>
          </a:p>
          <a:p>
            <a:pPr marL="457200" indent="-457200" algn="l">
              <a:spcAft>
                <a:spcPts val="18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 smtClean="0">
                <a:solidFill>
                  <a:schemeClr val="tx1"/>
                </a:solidFill>
                <a:ea typeface="ＭＳ Ｐゴシック" charset="0"/>
                <a:cs typeface="Papyrus" charset="0"/>
              </a:rPr>
              <a:t>It </a:t>
            </a: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Answers Every Human Need! </a:t>
            </a:r>
            <a:endParaRPr lang="en-US" sz="4600" dirty="0" smtClean="0">
              <a:solidFill>
                <a:schemeClr val="tx1"/>
              </a:solidFill>
              <a:ea typeface="ＭＳ Ｐゴシック" charset="0"/>
              <a:cs typeface="Papyrus" charset="0"/>
            </a:endParaRPr>
          </a:p>
          <a:p>
            <a:pPr marL="457200" indent="-457200" algn="l">
              <a:spcAft>
                <a:spcPts val="18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 smtClean="0">
                <a:solidFill>
                  <a:schemeClr val="tx1"/>
                </a:solidFill>
                <a:ea typeface="ＭＳ Ｐゴシック" charset="0"/>
                <a:cs typeface="Papyrus" charset="0"/>
              </a:rPr>
              <a:t>It </a:t>
            </a: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Is One Harmonious Thought!</a:t>
            </a:r>
          </a:p>
          <a:p>
            <a:pPr marL="457200" indent="-457200" algn="l">
              <a:spcAft>
                <a:spcPts val="18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4600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It claims to be the word of God! </a:t>
            </a:r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576263" y="5588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00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/>
            <a:r>
              <a:rPr lang="en-US" sz="760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t="995" r="3831" b="42035"/>
          <a:stretch>
            <a:fillRect/>
          </a:stretch>
        </p:blipFill>
        <p:spPr bwMode="auto">
          <a:xfrm>
            <a:off x="304800" y="2273300"/>
            <a:ext cx="3484563" cy="74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285750" y="254000"/>
            <a:ext cx="6456363" cy="4445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57347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Israel In Egypt?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8902700" y="3949700"/>
            <a:ext cx="3746500" cy="52959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Paleontology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Astronomy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Meteorology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Biology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Anthropology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Hydrology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Geology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Physics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5734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513" y="3200400"/>
            <a:ext cx="5065713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6"/>
          <p:cNvSpPr>
            <a:spLocks/>
          </p:cNvSpPr>
          <p:nvPr/>
        </p:nvSpPr>
        <p:spPr bwMode="auto">
          <a:xfrm>
            <a:off x="4292600" y="4318000"/>
            <a:ext cx="44196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spcBef>
                <a:spcPts val="1638"/>
              </a:spcBef>
            </a:pPr>
            <a:r>
              <a:rPr lang="en-US" sz="3800">
                <a:solidFill>
                  <a:srgbClr val="000000"/>
                </a:solidFill>
                <a:latin typeface="Pythagoras Regular" charset="0"/>
                <a:ea typeface="ＭＳ Ｐゴシック" charset="0"/>
                <a:cs typeface="Pythagoras Regular" charset="0"/>
                <a:sym typeface="Pythagoras Regular" charset="0"/>
              </a:rPr>
              <a:t>The Bible is not a science book, yet it is scientifically accurate. </a:t>
            </a:r>
          </a:p>
          <a:p>
            <a:pPr marL="57150">
              <a:spcBef>
                <a:spcPts val="1638"/>
              </a:spcBef>
            </a:pPr>
            <a:r>
              <a:rPr lang="en-US" sz="3800">
                <a:solidFill>
                  <a:srgbClr val="000000"/>
                </a:solidFill>
                <a:latin typeface="Pythagoras Regular" charset="0"/>
                <a:ea typeface="ＭＳ Ｐゴシック" charset="0"/>
                <a:cs typeface="Pythagoras Regular" charset="0"/>
                <a:sym typeface="Pythagoras Regular" charset="0"/>
              </a:rPr>
              <a:t>No accurate scientific evidence contradicts the Bible. </a:t>
            </a:r>
          </a:p>
        </p:txBody>
      </p:sp>
      <p:sp>
        <p:nvSpPr>
          <p:cNvPr id="57351" name="AutoShape 7"/>
          <p:cNvSpPr>
            <a:spLocks/>
          </p:cNvSpPr>
          <p:nvPr/>
        </p:nvSpPr>
        <p:spPr bwMode="auto">
          <a:xfrm>
            <a:off x="-152400" y="3530600"/>
            <a:ext cx="35560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Science </a:t>
            </a: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73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 animBg="1" autoUpdateAnimBg="0" advAuto="5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58371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Long Was Israel In Egypt?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4635500" y="4140200"/>
            <a:ext cx="7975600" cy="52324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Abraham is told to offer his son as a burnt offering – Gen 22:2 – </a:t>
            </a:r>
            <a:r>
              <a:rPr lang="en-US" sz="3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Isn</a:t>
            </a:r>
            <a:r>
              <a:rPr lang="ja-JP" alt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 this contradictory to the stated nature of God? (cf. Lev. 18:21; 20:2-5; Deut. 12:31; 18:10; James 1:13)</a:t>
            </a:r>
            <a:r>
              <a:rPr 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.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5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Jephthah</a:t>
            </a:r>
            <a:r>
              <a:rPr lang="ja-JP" alt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 </a:t>
            </a:r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offering his daughter as a human sacrifice – Judges 11:34-40</a:t>
            </a:r>
            <a:r>
              <a:rPr 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.</a:t>
            </a:r>
          </a:p>
          <a:p>
            <a:pPr marL="504825" indent="-465138" algn="l">
              <a:spcBef>
                <a:spcPts val="1013"/>
              </a:spcBef>
              <a:buClr>
                <a:srgbClr val="800000"/>
              </a:buClr>
              <a:buSzPct val="100000"/>
              <a:buFont typeface="Zapf Dingbats" charset="0"/>
              <a:buChar char="✦"/>
            </a:pPr>
            <a:r>
              <a:rPr lang="en-US" sz="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</a:t>
            </a:r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sacrifice of Christ &amp; resurrection  - (1 Cor. 1:18-25; 3:19)</a:t>
            </a:r>
          </a:p>
        </p:txBody>
      </p:sp>
      <p:sp>
        <p:nvSpPr>
          <p:cNvPr id="58373" name="AutoShape 5"/>
          <p:cNvSpPr>
            <a:spLocks/>
          </p:cNvSpPr>
          <p:nvPr/>
        </p:nvSpPr>
        <p:spPr bwMode="auto">
          <a:xfrm>
            <a:off x="-152400" y="3530600"/>
            <a:ext cx="35560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Logic </a:t>
            </a:r>
          </a:p>
        </p:txBody>
      </p:sp>
      <p:pic>
        <p:nvPicPr>
          <p:cNvPr id="5837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18000"/>
            <a:ext cx="40513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59395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How many men did the chief of David's captains kill?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4610100" y="4114800"/>
            <a:ext cx="8191500" cy="53340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504825" indent="-465138" algn="l">
              <a:spcBef>
                <a:spcPts val="613"/>
              </a:spcBef>
              <a:buClr>
                <a:srgbClr val="800000"/>
              </a:buClr>
              <a:buSzPct val="100000"/>
              <a:buFont typeface="Zapf Dingbats" charset="0"/>
              <a:buChar char="✴"/>
            </a:pPr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Was it 800 (2 Samuel 23:8) or 300 (1 Chronicles 11:11)?    [#1 Skeptics Annotated Bible] </a:t>
            </a:r>
            <a:endParaRPr lang="en-US" sz="35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504825" indent="-465138" algn="l">
              <a:spcBef>
                <a:spcPts val="613"/>
              </a:spcBef>
              <a:buClr>
                <a:srgbClr val="800000"/>
              </a:buClr>
              <a:buSzPct val="100000"/>
              <a:buFont typeface="Zapf Dingbats" charset="0"/>
              <a:buChar char="✴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2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Sam. 23:8 - 800 - Following Masoretic Text and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Targum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; - 300 - Septuagint and Vulgate. </a:t>
            </a: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504825" indent="-465138" algn="l">
              <a:spcBef>
                <a:spcPts val="613"/>
              </a:spcBef>
              <a:buClr>
                <a:srgbClr val="800000"/>
              </a:buClr>
              <a:buSzPct val="100000"/>
              <a:buFont typeface="Zapf Dingbats" charset="0"/>
              <a:buChar char="✴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difference may be due to a scribal error in copying Chronicles for the Hebrew numerical symbols 300 and 800 look much alike. [BKC]</a:t>
            </a:r>
          </a:p>
        </p:txBody>
      </p:sp>
      <p:sp>
        <p:nvSpPr>
          <p:cNvPr id="59397" name="AutoShape 5"/>
          <p:cNvSpPr>
            <a:spLocks/>
          </p:cNvSpPr>
          <p:nvPr/>
        </p:nvSpPr>
        <p:spPr bwMode="auto">
          <a:xfrm>
            <a:off x="-152400" y="3530600"/>
            <a:ext cx="47117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Copyist Errors </a:t>
            </a:r>
          </a:p>
        </p:txBody>
      </p:sp>
      <p:pic>
        <p:nvPicPr>
          <p:cNvPr id="5939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592638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rism dir="d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p" animBg="1" autoUpdateAnimBg="0" advAuto="5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0419" name="AutoShape 3"/>
          <p:cNvSpPr>
            <a:spLocks/>
          </p:cNvSpPr>
          <p:nvPr/>
        </p:nvSpPr>
        <p:spPr bwMode="auto">
          <a:xfrm>
            <a:off x="584200" y="2400300"/>
            <a:ext cx="11899900" cy="1333500"/>
          </a:xfrm>
          <a:prstGeom prst="roundRect">
            <a:avLst>
              <a:gd name="adj" fmla="val 31537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Who prophesied about the potter's field?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4622800" y="3835400"/>
            <a:ext cx="8191500" cy="5638800"/>
          </a:xfrm>
          <a:prstGeom prst="rect">
            <a:avLst/>
          </a:prstGeom>
          <a:gradFill rotWithShape="0">
            <a:gsLst>
              <a:gs pos="0">
                <a:srgbClr val="FEF2D8"/>
              </a:gs>
              <a:gs pos="100000">
                <a:srgbClr val="FCEDDF"/>
              </a:gs>
            </a:gsLst>
            <a:lin ang="5400000" scaled="1"/>
          </a:gra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77800" dist="88899" dir="3839993" algn="ctr" rotWithShape="0">
              <a:srgbClr val="000000">
                <a:alpha val="74998"/>
              </a:srgbClr>
            </a:outerShdw>
          </a:effectLst>
        </p:spPr>
        <p:txBody>
          <a:bodyPr lIns="0" tIns="0" rIns="57799" bIns="0"/>
          <a:lstStyle/>
          <a:p>
            <a:pPr marL="504825" indent="-465138" algn="l">
              <a:spcBef>
                <a:spcPts val="613"/>
              </a:spcBef>
              <a:buClr>
                <a:srgbClr val="800000"/>
              </a:buClr>
              <a:buSzPct val="100000"/>
              <a:buFont typeface="Zapf Dingbats" charset="0"/>
              <a:buChar char="✴"/>
            </a:pPr>
            <a:r>
              <a:rPr lang="en-US" sz="35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Matthew 27:9-10 mentions Jeremiah as the prophet, however, no such prophecy is found in Jeremiah. The prophecy is found in Zechariah 11:12-13. </a:t>
            </a:r>
            <a:endParaRPr lang="en-US" sz="35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504825" indent="-465138" algn="l">
              <a:spcBef>
                <a:spcPts val="613"/>
              </a:spcBef>
              <a:buClr>
                <a:srgbClr val="800000"/>
              </a:buClr>
              <a:buSzPct val="100000"/>
              <a:buFont typeface="Zapf Dingbats" charset="0"/>
              <a:buChar char="✴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Jeremiah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was the first of the prophets in the </a:t>
            </a:r>
            <a:r>
              <a: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Book of the Prophets,</a:t>
            </a:r>
            <a:r>
              <a:rPr lang="ja-JP" alt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endParaRPr lang="en-US" altLang="ja-JP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0"/>
              <a:cs typeface="Arial" charset="0"/>
              <a:sym typeface="Arial" charset="0"/>
            </a:endParaRPr>
          </a:p>
          <a:p>
            <a:pPr marL="504825" indent="-465138" algn="l">
              <a:spcBef>
                <a:spcPts val="613"/>
              </a:spcBef>
              <a:buClr>
                <a:srgbClr val="800000"/>
              </a:buClr>
              <a:buSzPct val="100000"/>
              <a:buFont typeface="Zapf Dingbats" charset="0"/>
              <a:buChar char="✴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A 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transcribers' error? </a:t>
            </a:r>
            <a:r>
              <a: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this might be done by the change of only a single letter.</a:t>
            </a:r>
            <a:r>
              <a:rPr lang="ja-JP" alt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  - (Jeremiah =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Iriou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 - Zechariah = </a:t>
            </a:r>
            <a:r>
              <a:rPr lang="en-US" sz="3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Zriou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  <a:sym typeface="Arial" charset="0"/>
              </a:rPr>
              <a:t>). </a:t>
            </a:r>
          </a:p>
        </p:txBody>
      </p:sp>
      <p:sp>
        <p:nvSpPr>
          <p:cNvPr id="60421" name="AutoShape 5"/>
          <p:cNvSpPr>
            <a:spLocks/>
          </p:cNvSpPr>
          <p:nvPr/>
        </p:nvSpPr>
        <p:spPr bwMode="auto">
          <a:xfrm>
            <a:off x="-152400" y="3530600"/>
            <a:ext cx="4711700" cy="685800"/>
          </a:xfrm>
          <a:prstGeom prst="roundRect">
            <a:avLst>
              <a:gd name="adj" fmla="val 27778"/>
            </a:avLst>
          </a:prstGeom>
          <a:gradFill rotWithShape="0">
            <a:gsLst>
              <a:gs pos="0">
                <a:srgbClr val="800000"/>
              </a:gs>
              <a:gs pos="100000">
                <a:srgbClr val="1F0002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dist="12699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Papyrus" charset="0"/>
              </a:rPr>
              <a:t>Text verses Copyist Errors </a:t>
            </a:r>
          </a:p>
        </p:txBody>
      </p:sp>
      <p:pic>
        <p:nvPicPr>
          <p:cNvPr id="6042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592638"/>
            <a:ext cx="441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Some Alleged Contradictions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animBg="1" autoUpdateAnimBg="0" advAuto="5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/>
          </p:cNvSpPr>
          <p:nvPr/>
        </p:nvSpPr>
        <p:spPr bwMode="auto">
          <a:xfrm>
            <a:off x="576263" y="7112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</a:p>
        </p:txBody>
      </p:sp>
      <p:sp>
        <p:nvSpPr>
          <p:cNvPr id="61442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1443" name="AutoShape 3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Does it matter if the Bible contradicts itself?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3822700"/>
            <a:ext cx="3595687" cy="5562600"/>
          </a:xfrm>
          <a:prstGeom prst="rect">
            <a:avLst/>
          </a:prstGeom>
          <a:noFill/>
          <a:ln>
            <a:noFill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619500"/>
            <a:ext cx="6781800" cy="5981700"/>
          </a:xfrm>
          <a:prstGeom prst="rect">
            <a:avLst/>
          </a:prstGeom>
          <a:noFill/>
          <a:ln>
            <a:noFill/>
          </a:ln>
          <a:effectLst>
            <a:outerShdw blurRad="152400" dist="76199" dir="2700000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492500"/>
            <a:ext cx="5156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6489700" y="2725738"/>
            <a:ext cx="6096000" cy="6578600"/>
          </a:xfrm>
          <a:prstGeom prst="rect">
            <a:avLst/>
          </a:prstGeom>
          <a:noFill/>
          <a:ln>
            <a:noFill/>
          </a:ln>
          <a:effectLst>
            <a:outerShdw blurRad="152400" dist="888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spcBef>
                <a:spcPts val="2100"/>
              </a:spcBef>
            </a:pPr>
            <a:r>
              <a:rPr lang="en-US" sz="6200" dirty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Hear It</a:t>
            </a:r>
          </a:p>
          <a:p>
            <a:pPr marL="57150">
              <a:spcBef>
                <a:spcPts val="2100"/>
              </a:spcBef>
            </a:pPr>
            <a:r>
              <a:rPr lang="en-US" sz="6200" dirty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Believe It </a:t>
            </a:r>
          </a:p>
          <a:p>
            <a:pPr marL="57150">
              <a:spcBef>
                <a:spcPts val="2100"/>
              </a:spcBef>
            </a:pPr>
            <a:r>
              <a:rPr lang="en-US" sz="6200" dirty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Obey It </a:t>
            </a:r>
          </a:p>
          <a:p>
            <a:pPr marL="57150">
              <a:spcBef>
                <a:spcPts val="2100"/>
              </a:spcBef>
            </a:pPr>
            <a:r>
              <a:rPr lang="en-US" sz="6200" dirty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Follow It</a:t>
            </a:r>
          </a:p>
          <a:p>
            <a:pPr marL="57150">
              <a:spcBef>
                <a:spcPts val="2100"/>
              </a:spcBef>
            </a:pPr>
            <a:r>
              <a:rPr lang="en-US" sz="6200" dirty="0">
                <a:solidFill>
                  <a:srgbClr val="FFCC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Be Blessed Through It!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322263" y="342900"/>
            <a:ext cx="6451600" cy="38227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90000"/>
              </a:lnSpc>
            </a:pPr>
            <a:r>
              <a:rPr lang="en-US" sz="6000" dirty="0">
                <a:solidFill>
                  <a:srgbClr val="FEDF9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90000"/>
              </a:lnSpc>
            </a:pPr>
            <a:r>
              <a:rPr lang="en-US" sz="7600" dirty="0">
                <a:solidFill>
                  <a:srgbClr val="FEDF9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It </a:t>
            </a:r>
            <a:r>
              <a:rPr lang="en-US" sz="7600" dirty="0" smtClean="0">
                <a:solidFill>
                  <a:srgbClr val="FEDF9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True</a:t>
            </a:r>
            <a:r>
              <a:rPr lang="en-US" sz="7600" dirty="0">
                <a:solidFill>
                  <a:srgbClr val="FEDF9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! It Is Accurate! </a:t>
            </a:r>
            <a:endParaRPr lang="en-US" sz="7600" dirty="0" smtClean="0">
              <a:solidFill>
                <a:srgbClr val="FEDF9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mienne" charset="0"/>
              <a:ea typeface="ＭＳ Ｐゴシック" charset="0"/>
              <a:cs typeface="Amienne" charset="0"/>
              <a:sym typeface="Amienne" charset="0"/>
            </a:endParaRPr>
          </a:p>
          <a:p>
            <a:pPr marL="57150">
              <a:lnSpc>
                <a:spcPct val="90000"/>
              </a:lnSpc>
            </a:pPr>
            <a:r>
              <a:rPr lang="en-US" sz="7600" dirty="0" smtClean="0">
                <a:solidFill>
                  <a:srgbClr val="FEDF9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It </a:t>
            </a:r>
            <a:r>
              <a:rPr lang="en-US" sz="7600" dirty="0">
                <a:solidFill>
                  <a:srgbClr val="FEDF9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From God!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/>
          </p:cNvSpPr>
          <p:nvPr/>
        </p:nvSpPr>
        <p:spPr bwMode="auto">
          <a:xfrm>
            <a:off x="469900" y="4073525"/>
            <a:ext cx="12052300" cy="4114800"/>
          </a:xfrm>
          <a:prstGeom prst="rect">
            <a:avLst/>
          </a:prstGeom>
          <a:gradFill rotWithShape="0">
            <a:gsLst>
              <a:gs pos="0">
                <a:srgbClr val="FAFCF4"/>
              </a:gs>
              <a:gs pos="65001">
                <a:srgbClr val="F2F7E4"/>
              </a:gs>
              <a:gs pos="100000">
                <a:srgbClr val="EDF4D9"/>
              </a:gs>
            </a:gsLst>
            <a:lin ang="5400000" scaled="1"/>
          </a:gradFill>
          <a:ln w="9525" cap="flat">
            <a:solidFill>
              <a:srgbClr val="AAB3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38100" tIns="38100" rIns="38100" bIns="38100"/>
          <a:lstStyle/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 Bold" charset="0"/>
                <a:ea typeface="ＭＳ Ｐゴシック" charset="0"/>
                <a:cs typeface="Berlin Sans FB Demi Bold" charset="0"/>
                <a:sym typeface="Berlin Sans FB Demi Bold" charset="0"/>
              </a:rPr>
              <a:t>Charts by Don McClain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charset="0"/>
              <a:ea typeface="ＭＳ Ｐゴシック" charset="0"/>
              <a:cs typeface="Book Antiqua" charset="0"/>
              <a:sym typeface="Book Antiqua" charset="0"/>
            </a:endParaRP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Prepared January 20, , 2012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Preached January 20, 2012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West 65</a:t>
            </a:r>
            <a:r>
              <a:rPr lang="en-US" sz="2800" baseline="3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th</a:t>
            </a: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Street church of Christ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P.O. Box 190062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Little Rock AR 72219</a:t>
            </a:r>
          </a:p>
          <a:p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501-568-1062</a:t>
            </a: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Prepared using PPT 2010</a:t>
            </a: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Email –</a:t>
            </a:r>
            <a:r>
              <a:rPr lang="en-US" sz="16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2" invalidUrl="http://"/>
              </a:rPr>
              <a:t>donmcclain@sbcglobal.net</a:t>
            </a:r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  <a:r>
              <a:rPr lang="en-US" sz="16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charset="0"/>
              <a:ea typeface="ＭＳ Ｐゴシック" charset="0"/>
              <a:cs typeface="Book Antiqua" charset="0"/>
              <a:sym typeface="Book Antiqua" charset="0"/>
            </a:endParaRPr>
          </a:p>
          <a:p>
            <a:r>
              <a: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More PPT &amp; Audio Sermons:</a:t>
            </a:r>
          </a:p>
          <a:p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http://w65stchurchofchri</a:t>
            </a:r>
            <a:r>
              <a:rPr lang="en-US" sz="1600" u="sng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3"/>
              </a:rPr>
              <a:t>st.org/coc/sermons/</a:t>
            </a:r>
            <a:r>
              <a:rPr lang="en-US" sz="1600">
                <a:solidFill>
                  <a:srgbClr val="003D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3"/>
              </a:rPr>
              <a:t> </a:t>
            </a:r>
          </a:p>
        </p:txBody>
      </p:sp>
      <p:sp>
        <p:nvSpPr>
          <p:cNvPr id="64514" name="Rectangle 2"/>
          <p:cNvSpPr>
            <a:spLocks/>
          </p:cNvSpPr>
          <p:nvPr/>
        </p:nvSpPr>
        <p:spPr bwMode="auto">
          <a:xfrm>
            <a:off x="469900" y="8578850"/>
            <a:ext cx="12052300" cy="965200"/>
          </a:xfrm>
          <a:prstGeom prst="rect">
            <a:avLst/>
          </a:prstGeom>
          <a:solidFill>
            <a:schemeClr val="accent1"/>
          </a:solidFill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Note – Many of the transition effects used in this presentation may be lost using PPT 2007 Viewer</a:t>
            </a:r>
            <a:endParaRPr lang="en-US" sz="4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ＭＳ Ｐゴシック" charset="0"/>
              <a:cs typeface="Book Antiqua" charset="0"/>
              <a:sym typeface="Book Antiqua" charset="0"/>
            </a:endParaRPr>
          </a:p>
          <a:p>
            <a:r>
              <a:rPr lang="en-US" sz="1800" u="sng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  <a:hlinkClick r:id="rId4"/>
              </a:rPr>
              <a:t>http://www.microsoft.com/downloads/details.aspx?FamilyID=cb9bf144-1076-4615-9951-294eeb832823&amp;displaylang=en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0"/>
                <a:cs typeface="Book Antiqua" charset="0"/>
                <a:sym typeface="Book Antiqua" charset="0"/>
              </a:rPr>
              <a:t> 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576263" y="5588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000">
                <a:solidFill>
                  <a:srgbClr val="FFFCAB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/>
            <a:r>
              <a:rPr lang="en-US" sz="7600">
                <a:solidFill>
                  <a:srgbClr val="FFFCAB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It IsTrue! It Is Accurate! It Is From God!</a:t>
            </a: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FFFCA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FFFCAB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64517" name="Rectangle 5"/>
          <p:cNvSpPr>
            <a:spLocks/>
          </p:cNvSpPr>
          <p:nvPr/>
        </p:nvSpPr>
        <p:spPr bwMode="auto">
          <a:xfrm>
            <a:off x="0" y="2743200"/>
            <a:ext cx="13003213" cy="8636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 anchor="ctr"/>
          <a:lstStyle/>
          <a:p>
            <a:pPr marL="57150">
              <a:lnSpc>
                <a:spcPct val="80000"/>
              </a:lnSpc>
            </a:pPr>
            <a:r>
              <a:rPr lang="en-US" sz="5200">
                <a:solidFill>
                  <a:srgbClr val="FEDF9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What About Alleged Contradictions?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/>
          </p:cNvSpPr>
          <p:nvPr/>
        </p:nvSpPr>
        <p:spPr bwMode="auto">
          <a:xfrm>
            <a:off x="285750" y="254000"/>
            <a:ext cx="6456363" cy="4445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</p:txBody>
      </p:sp>
      <p:sp>
        <p:nvSpPr>
          <p:cNvPr id="39938" name="Rectangle 2"/>
          <p:cNvSpPr>
            <a:spLocks/>
          </p:cNvSpPr>
          <p:nvPr/>
        </p:nvSpPr>
        <p:spPr bwMode="auto">
          <a:xfrm>
            <a:off x="5588000" y="2762250"/>
            <a:ext cx="6908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Inspiration / Revelation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Words of God Written &amp; Copied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Canonization -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Archaeological Evidence</a:t>
            </a:r>
          </a:p>
          <a:p>
            <a:pPr>
              <a:spcBef>
                <a:spcPts val="738"/>
              </a:spcBef>
            </a:pPr>
            <a:r>
              <a:rPr lang="en-US" sz="5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old BT" charset="0"/>
                <a:ea typeface="ＭＳ Ｐゴシック" charset="0"/>
                <a:cs typeface="Humanist 521 Bold BT" charset="0"/>
                <a:sym typeface="Humanist 521 Bold BT" charset="0"/>
              </a:rPr>
              <a:t>Internal evidence</a:t>
            </a: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576263" y="774700"/>
            <a:ext cx="11861800" cy="21844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7600">
                <a:solidFill>
                  <a:srgbClr val="58350F"/>
                </a:solidFill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From God To Us  - </a:t>
            </a:r>
          </a:p>
          <a:p>
            <a:pPr marL="57150"/>
            <a:r>
              <a:rPr lang="en-US" sz="780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How Did We Get The Bible As It Is Today?</a:t>
            </a:r>
          </a:p>
        </p:txBody>
      </p:sp>
      <p:pic>
        <p:nvPicPr>
          <p:cNvPr id="3994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46438"/>
            <a:ext cx="5372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/>
          </p:cNvSpPr>
          <p:nvPr/>
        </p:nvSpPr>
        <p:spPr bwMode="auto">
          <a:xfrm>
            <a:off x="5778500" y="3225800"/>
            <a:ext cx="6680200" cy="61214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762000" indent="-762000" algn="l">
              <a:spcAft>
                <a:spcPts val="12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How do we know that the Bible hasn't been changed over the years? </a:t>
            </a:r>
          </a:p>
          <a:p>
            <a:pPr marL="762000" indent="-762000" algn="l">
              <a:spcAft>
                <a:spcPts val="1200"/>
              </a:spcAft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dirty="0">
                <a:solidFill>
                  <a:schemeClr val="tx1"/>
                </a:solidFill>
                <a:ea typeface="ＭＳ Ｐゴシック" charset="0"/>
                <a:cs typeface="Papyrus" charset="0"/>
              </a:rPr>
              <a:t>Does the Bible contain errors &amp; contradictions? </a:t>
            </a: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576263" y="5588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chemeClr val="bg2">
                <a:alpha val="4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600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/>
            <a:r>
              <a:rPr lang="en-US" sz="760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</a:p>
        </p:txBody>
      </p:sp>
      <p:sp>
        <p:nvSpPr>
          <p:cNvPr id="40963" name="Rectangle 3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rgbClr val="FFFFFF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pic>
        <p:nvPicPr>
          <p:cNvPr id="409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46438"/>
            <a:ext cx="5372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r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576263" y="7620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 smtClean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  <a:endParaRPr lang="en-US" sz="7600" dirty="0">
              <a:solidFill>
                <a:srgbClr val="58350F"/>
              </a:solidFill>
              <a:latin typeface="Amienne" charset="0"/>
              <a:ea typeface="ＭＳ Ｐゴシック" charset="0"/>
              <a:cs typeface="Amienne" charset="0"/>
              <a:sym typeface="Amienne" charset="0"/>
            </a:endParaRP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41987" name="AutoShape 3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3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A Host of Bible enemies actively seek to dicsredit the trustworthiness of the scriptures!</a:t>
            </a:r>
          </a:p>
        </p:txBody>
      </p:sp>
      <p:pic>
        <p:nvPicPr>
          <p:cNvPr id="4198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21100"/>
            <a:ext cx="12941300" cy="5511800"/>
          </a:xfrm>
          <a:prstGeom prst="rect">
            <a:avLst/>
          </a:prstGeom>
          <a:noFill/>
          <a:ln>
            <a:noFill/>
          </a:ln>
          <a:effectLst>
            <a:outerShdw blurRad="152400" dist="76199" dir="2700000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43011" name="AutoShape 3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67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What is a contradiction?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1968500" y="3810000"/>
            <a:ext cx="10426700" cy="5524500"/>
          </a:xfrm>
          <a:prstGeom prst="rect">
            <a:avLst/>
          </a:prstGeom>
          <a:noFill/>
          <a:ln>
            <a:noFill/>
          </a:ln>
          <a:effectLst>
            <a:outerShdw blurRad="152400" dist="76199" dir="2700000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719138" indent="-661988" algn="l">
              <a:spcBef>
                <a:spcPts val="825"/>
              </a:spcBef>
            </a:pPr>
            <a:r>
              <a:rPr lang="en-US" sz="5000">
                <a:solidFill>
                  <a:srgbClr val="471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con·tra·dic·tion</a:t>
            </a:r>
            <a:r>
              <a:rPr lang="en-US" sz="3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 - Function: </a:t>
            </a:r>
            <a:r>
              <a:rPr lang="en-US" sz="3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 Italic" charset="0"/>
                <a:ea typeface="ＭＳ Ｐゴシック" charset="0"/>
                <a:cs typeface="Calibri Bold Italic" charset="0"/>
                <a:sym typeface="Calibri Bold Italic" charset="0"/>
              </a:rPr>
              <a:t>noun</a:t>
            </a:r>
          </a:p>
          <a:p>
            <a:pPr marL="719138" indent="-661988" algn="l">
              <a:spcBef>
                <a:spcPts val="825"/>
              </a:spcBef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1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act or an instance of contradicting 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a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a proposition, statement, or phrase that asserts or implies both the truth and falsity of something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a statement or phrase whose parts contradict each other &lt;a round square is a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Italic" charset="0"/>
                <a:ea typeface="ＭＳ Ｐゴシック" charset="0"/>
                <a:cs typeface="Calibri Italic" charset="0"/>
                <a:sym typeface="Calibri Italic" charset="0"/>
              </a:rPr>
              <a:t>contradiction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in terms&gt;</a:t>
            </a:r>
          </a:p>
          <a:p>
            <a:pPr marL="719138" indent="-661988" algn="l">
              <a:spcBef>
                <a:spcPts val="825"/>
              </a:spcBef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3 a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logical incongruity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b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:</a:t>
            </a: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a situation in which inherent factors, actions, or propositions are inconsistent or contrary to one another </a:t>
            </a: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576263" y="7620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 smtClean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  <a:endParaRPr lang="en-US" sz="7600" dirty="0">
              <a:solidFill>
                <a:srgbClr val="58350F"/>
              </a:solidFill>
              <a:latin typeface="Amienne" charset="0"/>
              <a:ea typeface="ＭＳ Ｐゴシック" charset="0"/>
              <a:cs typeface="Amienne" charset="0"/>
              <a:sym typeface="Amienne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939800" y="3924300"/>
            <a:ext cx="7099300" cy="5422900"/>
          </a:xfrm>
          <a:prstGeom prst="rect">
            <a:avLst/>
          </a:prstGeom>
          <a:gradFill rotWithShape="0">
            <a:gsLst>
              <a:gs pos="0">
                <a:srgbClr val="000000">
                  <a:alpha val="82999"/>
                </a:srgbClr>
              </a:gs>
              <a:gs pos="100000">
                <a:srgbClr val="000000">
                  <a:alpha val="40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1727200" y="5334000"/>
            <a:ext cx="6197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04825" indent="-465138" algn="l">
              <a:spcBef>
                <a:spcPts val="1450"/>
              </a:spcBef>
              <a:buClr>
                <a:srgbClr val="FF00FF"/>
              </a:buClr>
              <a:buSzPct val="100000"/>
              <a:buFont typeface="Monotype Sorts" charset="0"/>
              <a:buChar char="8"/>
            </a:pPr>
            <a:r>
              <a:rPr lang="en-US" sz="4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God is a being that contradicts Himself – </a:t>
            </a:r>
          </a:p>
          <a:p>
            <a:pPr marL="504825" indent="-465138" algn="l">
              <a:spcBef>
                <a:spcPts val="1450"/>
              </a:spcBef>
              <a:buClr>
                <a:srgbClr val="FF00FF"/>
              </a:buClr>
              <a:buSzPct val="100000"/>
              <a:buFont typeface="Monotype Sorts" charset="0"/>
              <a:buChar char="8"/>
            </a:pPr>
            <a:r>
              <a:rPr lang="en-US" sz="4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umanist 521 BT" charset="0"/>
                <a:ea typeface="ＭＳ Ｐゴシック" charset="0"/>
                <a:cs typeface="Humanist 521 BT" charset="0"/>
                <a:sym typeface="Humanist 521 BT" charset="0"/>
              </a:rPr>
              <a:t>Or - the Bible is NOT the inspired word of God –   2 Tim. 3:16,17; 2 Peter 1:19-21</a:t>
            </a:r>
          </a:p>
        </p:txBody>
      </p:sp>
      <p:pic>
        <p:nvPicPr>
          <p:cNvPr id="4403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810000"/>
            <a:ext cx="69977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AutoShape 6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Does it matter if the Bible contradicts itself?</a:t>
            </a:r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3822700"/>
            <a:ext cx="3595687" cy="5562600"/>
          </a:xfrm>
          <a:prstGeom prst="rect">
            <a:avLst/>
          </a:prstGeom>
          <a:noFill/>
          <a:ln>
            <a:noFill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/>
          </p:cNvSpPr>
          <p:nvPr/>
        </p:nvSpPr>
        <p:spPr bwMode="auto">
          <a:xfrm>
            <a:off x="576263" y="7620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 smtClean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  <a:endParaRPr lang="en-US" sz="7600" dirty="0">
              <a:solidFill>
                <a:srgbClr val="58350F"/>
              </a:solidFill>
              <a:latin typeface="Amienne" charset="0"/>
              <a:ea typeface="ＭＳ Ｐゴシック" charset="0"/>
              <a:cs typeface="Amienne" charset="0"/>
              <a:sym typeface="Amienne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45059" name="AutoShape 3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Does it matter if the Bible contradicts itself?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3" y="3822700"/>
            <a:ext cx="3595687" cy="5562600"/>
          </a:xfrm>
          <a:prstGeom prst="rect">
            <a:avLst/>
          </a:prstGeom>
          <a:noFill/>
          <a:ln>
            <a:noFill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619500"/>
            <a:ext cx="6781800" cy="5981700"/>
          </a:xfrm>
          <a:prstGeom prst="rect">
            <a:avLst/>
          </a:prstGeom>
          <a:noFill/>
          <a:ln>
            <a:noFill/>
          </a:ln>
          <a:effectLst>
            <a:outerShdw blurRad="152400" dist="76199" dir="2700000" algn="ctr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576263" y="7620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 smtClean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  <a:endParaRPr lang="en-US" sz="7600" dirty="0">
              <a:solidFill>
                <a:srgbClr val="58350F"/>
              </a:solidFill>
              <a:latin typeface="Amienne" charset="0"/>
              <a:ea typeface="ＭＳ Ｐゴシック" charset="0"/>
              <a:cs typeface="Amienne" charset="0"/>
              <a:sym typeface="Amienne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285750" y="254000"/>
            <a:ext cx="6456363" cy="889000"/>
          </a:xfrm>
          <a:prstGeom prst="rect">
            <a:avLst/>
          </a:prstGeom>
          <a:noFill/>
          <a:ln>
            <a:noFill/>
          </a:ln>
          <a:effectLst>
            <a:outerShdw blurRad="25400" dist="25399" dir="138600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57799" bIns="0" anchorCtr="1">
            <a:spAutoFit/>
          </a:bodyPr>
          <a:lstStyle/>
          <a:p>
            <a:pPr marL="57150"/>
            <a:r>
              <a:rPr lang="en-US" sz="3200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ootlight MT Light" charset="0"/>
                <a:ea typeface="ＭＳ Ｐゴシック" charset="0"/>
                <a:cs typeface="Footlight MT Light" charset="0"/>
                <a:sym typeface="Footlight MT Light" charset="0"/>
              </a:rPr>
              <a:t>The Trustworthiness of The Scriptures</a:t>
            </a:r>
          </a:p>
          <a:p>
            <a:pPr marL="57150"/>
            <a:endParaRPr lang="en-US" sz="3200">
              <a:solidFill>
                <a:srgbClr val="804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ootlight MT Light" charset="0"/>
              <a:ea typeface="ＭＳ Ｐゴシック" charset="0"/>
              <a:cs typeface="Footlight MT Light" charset="0"/>
              <a:sym typeface="Footlight MT Light" charset="0"/>
            </a:endParaRPr>
          </a:p>
        </p:txBody>
      </p:sp>
      <p:sp>
        <p:nvSpPr>
          <p:cNvPr id="46083" name="AutoShape 3"/>
          <p:cNvSpPr>
            <a:spLocks/>
          </p:cNvSpPr>
          <p:nvPr/>
        </p:nvSpPr>
        <p:spPr bwMode="auto">
          <a:xfrm>
            <a:off x="584200" y="2451100"/>
            <a:ext cx="11836400" cy="1270000"/>
          </a:xfrm>
          <a:prstGeom prst="roundRect">
            <a:avLst>
              <a:gd name="adj" fmla="val 33111"/>
            </a:avLst>
          </a:prstGeom>
          <a:gradFill rotWithShape="0">
            <a:gsLst>
              <a:gs pos="0">
                <a:srgbClr val="804000">
                  <a:alpha val="70999"/>
                </a:srgbClr>
              </a:gs>
              <a:gs pos="100000">
                <a:srgbClr val="482102">
                  <a:alpha val="70999"/>
                </a:srgbClr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27000" dir="1979999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Different Types of Alleged Contradictions</a:t>
            </a:r>
          </a:p>
        </p:txBody>
      </p:sp>
      <p:pic>
        <p:nvPicPr>
          <p:cNvPr id="4608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059238"/>
            <a:ext cx="57785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317500" y="4254500"/>
            <a:ext cx="7886700" cy="4495800"/>
          </a:xfrm>
          <a:prstGeom prst="rect">
            <a:avLst/>
          </a:prstGeom>
          <a:gradFill rotWithShape="0">
            <a:gsLst>
              <a:gs pos="0">
                <a:srgbClr val="FEF5E2"/>
              </a:gs>
              <a:gs pos="100000">
                <a:srgbClr val="FEDA93">
                  <a:alpha val="81000"/>
                </a:srgbClr>
              </a:gs>
            </a:gsLst>
            <a:lin ang="5400000" scaled="1"/>
          </a:gradFill>
          <a:ln>
            <a:noFill/>
          </a:ln>
          <a:effectLst>
            <a:outerShdw blurRad="165100" dist="101600" dir="27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825500" indent="-825500" algn="l">
              <a:lnSpc>
                <a:spcPct val="90000"/>
              </a:lnSpc>
              <a:spcBef>
                <a:spcPts val="1700"/>
              </a:spcBef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Text verses Text </a:t>
            </a:r>
            <a:r>
              <a:rPr lang="en-US" sz="5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–</a:t>
            </a:r>
          </a:p>
          <a:p>
            <a:pPr marL="825500" indent="-825500" algn="l">
              <a:lnSpc>
                <a:spcPct val="90000"/>
              </a:lnSpc>
              <a:spcBef>
                <a:spcPts val="1700"/>
              </a:spcBef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5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Text </a:t>
            </a: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verses Science </a:t>
            </a:r>
            <a:r>
              <a:rPr lang="en-US" sz="5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–</a:t>
            </a:r>
          </a:p>
          <a:p>
            <a:pPr marL="825500" indent="-825500" algn="l">
              <a:lnSpc>
                <a:spcPct val="90000"/>
              </a:lnSpc>
              <a:spcBef>
                <a:spcPts val="1700"/>
              </a:spcBef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5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Text </a:t>
            </a: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Verses Logic </a:t>
            </a:r>
            <a:r>
              <a:rPr lang="en-US" sz="5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–</a:t>
            </a:r>
          </a:p>
          <a:p>
            <a:pPr marL="825500" indent="-825500" algn="l">
              <a:lnSpc>
                <a:spcPct val="90000"/>
              </a:lnSpc>
              <a:spcBef>
                <a:spcPts val="1700"/>
              </a:spcBef>
              <a:buClr>
                <a:srgbClr val="804000"/>
              </a:buClr>
              <a:buSzPct val="100000"/>
              <a:buFont typeface="Zapf Dingbats" charset="0"/>
              <a:buChar char="✦"/>
            </a:pPr>
            <a:r>
              <a:rPr lang="en-US" sz="5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Text </a:t>
            </a:r>
            <a:r>
              <a:rPr lang="en-US" sz="55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ulder Regular" charset="0"/>
                <a:ea typeface="ＭＳ Ｐゴシック" charset="0"/>
                <a:cs typeface="Boulder Regular" charset="0"/>
                <a:sym typeface="Boulder Regular" charset="0"/>
              </a:rPr>
              <a:t>Verses Copyist Errors - </a:t>
            </a: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576263" y="762000"/>
            <a:ext cx="11861800" cy="1955800"/>
          </a:xfrm>
          <a:prstGeom prst="rect">
            <a:avLst/>
          </a:prstGeom>
          <a:noFill/>
          <a:ln>
            <a:noFill/>
          </a:ln>
          <a:effectLst>
            <a:outerShdw blurRad="165100" dist="126999" dir="27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99" bIns="0"/>
          <a:lstStyle/>
          <a:p>
            <a:pPr marL="57150">
              <a:lnSpc>
                <a:spcPct val="80000"/>
              </a:lnSpc>
            </a:pPr>
            <a:r>
              <a:rPr lang="en-US" sz="6000" dirty="0">
                <a:solidFill>
                  <a:srgbClr val="58350F"/>
                </a:solidFill>
                <a:latin typeface="Rockwell Extra Bold" charset="0"/>
                <a:ea typeface="ＭＳ Ｐゴシック" charset="0"/>
                <a:cs typeface="Rockwell Extra Bold" charset="0"/>
                <a:sym typeface="Rockwell Extra Bold" charset="0"/>
              </a:rPr>
              <a:t>Can We Trust The Bible?</a:t>
            </a:r>
          </a:p>
          <a:p>
            <a:pPr marL="57150">
              <a:lnSpc>
                <a:spcPct val="80000"/>
              </a:lnSpc>
            </a:pPr>
            <a:r>
              <a:rPr lang="en-US" sz="7600" dirty="0" smtClean="0">
                <a:solidFill>
                  <a:srgbClr val="58350F"/>
                </a:solidFill>
                <a:latin typeface="Amienne" charset="0"/>
                <a:ea typeface="ＭＳ Ｐゴシック" charset="0"/>
                <a:cs typeface="Amienne" charset="0"/>
                <a:sym typeface="Amienne" charset="0"/>
              </a:rPr>
              <a:t>Is It True? Is It Accurate? Is It From God?</a:t>
            </a:r>
            <a:endParaRPr lang="en-US" sz="7600" dirty="0">
              <a:solidFill>
                <a:srgbClr val="58350F"/>
              </a:solidFill>
              <a:latin typeface="Amienne" charset="0"/>
              <a:ea typeface="ＭＳ Ｐゴシック" charset="0"/>
              <a:cs typeface="Amienne" charset="0"/>
              <a:sym typeface="Amienn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- Center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lank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- Two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wo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wo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- Title Onl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Only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- 1_Section Head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1_Section Header">
      <a:majorFont>
        <a:latin typeface="Constantia"/>
        <a:ea typeface="ヒラギノ角ゴ ProN W3"/>
        <a:cs typeface="ヒラギノ角ゴ ProN W3"/>
      </a:majorFont>
      <a:minorFont>
        <a:latin typeface="Constanti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1_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efault - Title and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Default - 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">
      <a:majorFont>
        <a:latin typeface="Constantia"/>
        <a:ea typeface="ヒラギノ角ゴ ProN W3"/>
        <a:cs typeface="ヒラギノ角ゴ ProN W3"/>
      </a:majorFont>
      <a:minorFont>
        <a:latin typeface="Constanti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Default -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E4F0F3"/>
      </a:accent3>
      <a:accent4>
        <a:srgbClr val="27140F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ullets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Photo - Horizont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Title &amp; Bullets - Lef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333333"/>
      </a:accent1>
      <a:accent2>
        <a:srgbClr val="333399"/>
      </a:accent2>
      <a:accent3>
        <a:srgbClr val="AAAAAA"/>
      </a:accent3>
      <a:accent4>
        <a:srgbClr val="DADADA"/>
      </a:accent4>
      <a:accent5>
        <a:srgbClr val="ADAD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2 Column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&amp; Bullets - Right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Papyrus"/>
        <a:ea typeface="ヒラギノ角ゴ ProN W3"/>
        <a:cs typeface="ヒラギノ角ゴ ProN W3"/>
      </a:majorFont>
      <a:minorFont>
        <a:latin typeface="Papyru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2F1A1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F1A14"/>
            </a:solidFill>
            <a:effectLst/>
            <a:latin typeface="Papyrus" charset="0"/>
            <a:ea typeface="ヒラギノ角ゴ ProN W3" charset="0"/>
            <a:cs typeface="ヒラギノ角ゴ ProN W3" charset="0"/>
            <a:sym typeface="Papyru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2186</Words>
  <Characters>0</Characters>
  <Application>Microsoft Macintosh PowerPoint</Application>
  <PresentationFormat>Custom</PresentationFormat>
  <Lines>0</Lines>
  <Paragraphs>215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29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27</vt:i4>
      </vt:variant>
    </vt:vector>
  </HeadingPairs>
  <TitlesOfParts>
    <vt:vector size="92" baseType="lpstr">
      <vt:lpstr>Papyrus</vt:lpstr>
      <vt:lpstr>ヒラギノ角ゴ ProN W3</vt:lpstr>
      <vt:lpstr>Gill Sans</vt:lpstr>
      <vt:lpstr>Helvetica Neue Light</vt:lpstr>
      <vt:lpstr>Constantia</vt:lpstr>
      <vt:lpstr>Wingdings 2</vt:lpstr>
      <vt:lpstr>Constantia Bold</vt:lpstr>
      <vt:lpstr>ヒラギノ角ゴ ProN W6</vt:lpstr>
      <vt:lpstr>Amienne</vt:lpstr>
      <vt:lpstr>Rockwell Extra Bold</vt:lpstr>
      <vt:lpstr>Zapf Dingbats</vt:lpstr>
      <vt:lpstr>Footlight MT Light</vt:lpstr>
      <vt:lpstr>Humanist 521 Bold BT</vt:lpstr>
      <vt:lpstr>Boulder Regular</vt:lpstr>
      <vt:lpstr>Calibri Bold</vt:lpstr>
      <vt:lpstr>Calibri Bold Italic</vt:lpstr>
      <vt:lpstr>Calibri</vt:lpstr>
      <vt:lpstr>Calibri Italic</vt:lpstr>
      <vt:lpstr>Humanist 521 BT</vt:lpstr>
      <vt:lpstr>Monotype Sorts</vt:lpstr>
      <vt:lpstr>Helvetica</vt:lpstr>
      <vt:lpstr>Arial Bold Italic</vt:lpstr>
      <vt:lpstr>Arial Bold</vt:lpstr>
      <vt:lpstr>Arial</vt:lpstr>
      <vt:lpstr>Humanist 521 Italic BT</vt:lpstr>
      <vt:lpstr>Hoefler Text</vt:lpstr>
      <vt:lpstr>Berlin Sans FB Demi Bold</vt:lpstr>
      <vt:lpstr>Pythagoras Regular</vt:lpstr>
      <vt:lpstr>Book Antiqua</vt:lpstr>
      <vt:lpstr>Title &amp; Bullets</vt:lpstr>
      <vt:lpstr>Title &amp; Bullets</vt:lpstr>
      <vt:lpstr>Title &amp; Bullets</vt:lpstr>
      <vt:lpstr>Title &amp; Bullets</vt:lpstr>
      <vt:lpstr>Title &amp; Bullets - 2 Column</vt:lpstr>
      <vt:lpstr>Title, Bullets &amp; Photo</vt:lpstr>
      <vt:lpstr>Title &amp; Bullets - Right</vt:lpstr>
      <vt:lpstr>Photo - Vertical</vt:lpstr>
      <vt:lpstr>Title - Top</vt:lpstr>
      <vt:lpstr>Title &amp; Subtitle</vt:lpstr>
      <vt:lpstr>Title - Center</vt:lpstr>
      <vt:lpstr>Blank</vt:lpstr>
      <vt:lpstr>Default - Title and Content</vt:lpstr>
      <vt:lpstr>Default - Two Content</vt:lpstr>
      <vt:lpstr>Default - Title Only</vt:lpstr>
      <vt:lpstr>Default - Blank</vt:lpstr>
      <vt:lpstr>Default - 1_Section Header</vt:lpstr>
      <vt:lpstr>Default - Title and Content</vt:lpstr>
      <vt:lpstr>Default - Blank</vt:lpstr>
      <vt:lpstr>Bullets</vt:lpstr>
      <vt:lpstr>Photo - Horizontal</vt:lpstr>
      <vt:lpstr>Title &amp; Subtitle</vt:lpstr>
      <vt:lpstr>Title &amp; Bullets - 2 Column</vt:lpstr>
      <vt:lpstr>Bullets</vt:lpstr>
      <vt:lpstr>Blank</vt:lpstr>
      <vt:lpstr>Title - Top</vt:lpstr>
      <vt:lpstr>Title - Center</vt:lpstr>
      <vt:lpstr>Photo - Horizontal</vt:lpstr>
      <vt:lpstr>Photo - Horizontal Reflection</vt:lpstr>
      <vt:lpstr>Photo - Vertical</vt:lpstr>
      <vt:lpstr>Photo - Vertical Reflection</vt:lpstr>
      <vt:lpstr>Title, Bullets &amp; Photo</vt:lpstr>
      <vt:lpstr>Title &amp; Bullets - Left</vt:lpstr>
      <vt:lpstr>Title &amp; Bullets - Right</vt:lpstr>
      <vt:lpstr>Title &amp; Bullets - Left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Don Mcclain</cp:lastModifiedBy>
  <cp:revision>1</cp:revision>
  <dcterms:modified xsi:type="dcterms:W3CDTF">2013-01-21T20:33:22Z</dcterms:modified>
</cp:coreProperties>
</file>