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9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40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theme/theme41.xml" ContentType="application/vnd.openxmlformats-officedocument.theme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theme/theme42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3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44.xml" ContentType="application/vnd.openxmlformats-officedocument.theme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theme/theme45.xml" ContentType="application/vnd.openxmlformats-officedocument.theme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theme/theme4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  <p:sldMasterId id="2147483667" r:id="rId20"/>
    <p:sldMasterId id="2147483668" r:id="rId21"/>
    <p:sldMasterId id="2147483669" r:id="rId22"/>
    <p:sldMasterId id="2147483670" r:id="rId23"/>
    <p:sldMasterId id="2147483671" r:id="rId24"/>
    <p:sldMasterId id="2147483672" r:id="rId25"/>
    <p:sldMasterId id="2147483673" r:id="rId26"/>
    <p:sldMasterId id="2147483674" r:id="rId27"/>
    <p:sldMasterId id="2147483675" r:id="rId28"/>
    <p:sldMasterId id="2147483676" r:id="rId29"/>
    <p:sldMasterId id="2147483677" r:id="rId30"/>
    <p:sldMasterId id="2147483678" r:id="rId31"/>
    <p:sldMasterId id="2147483679" r:id="rId32"/>
    <p:sldMasterId id="2147483680" r:id="rId33"/>
    <p:sldMasterId id="2147483681" r:id="rId34"/>
    <p:sldMasterId id="2147483682" r:id="rId35"/>
    <p:sldMasterId id="2147483683" r:id="rId36"/>
    <p:sldMasterId id="2147483684" r:id="rId37"/>
    <p:sldMasterId id="2147483685" r:id="rId38"/>
    <p:sldMasterId id="2147483686" r:id="rId39"/>
    <p:sldMasterId id="2147483687" r:id="rId40"/>
    <p:sldMasterId id="2147483688" r:id="rId41"/>
    <p:sldMasterId id="2147483689" r:id="rId42"/>
    <p:sldMasterId id="2147483690" r:id="rId43"/>
    <p:sldMasterId id="2147483691" r:id="rId44"/>
    <p:sldMasterId id="2147483692" r:id="rId45"/>
    <p:sldMasterId id="2147483693" r:id="rId46"/>
  </p:sldMasterIdLst>
  <p:sldIdLst>
    <p:sldId id="257" r:id="rId47"/>
    <p:sldId id="258" r:id="rId48"/>
    <p:sldId id="259" r:id="rId49"/>
    <p:sldId id="260" r:id="rId50"/>
    <p:sldId id="289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05" r:id="rId59"/>
    <p:sldId id="304" r:id="rId60"/>
    <p:sldId id="306" r:id="rId61"/>
    <p:sldId id="307" r:id="rId62"/>
    <p:sldId id="308" r:id="rId63"/>
    <p:sldId id="309" r:id="rId64"/>
    <p:sldId id="311" r:id="rId65"/>
    <p:sldId id="312" r:id="rId66"/>
    <p:sldId id="313" r:id="rId67"/>
    <p:sldId id="314" r:id="rId68"/>
    <p:sldId id="315" r:id="rId69"/>
    <p:sldId id="317" r:id="rId70"/>
    <p:sldId id="316" r:id="rId71"/>
    <p:sldId id="318" r:id="rId72"/>
    <p:sldId id="268" r:id="rId73"/>
    <p:sldId id="269" r:id="rId74"/>
    <p:sldId id="270" r:id="rId75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charset="0"/>
        <a:ea typeface="ヒラギノ角ゴ ProN W3" charset="0"/>
        <a:cs typeface="ヒラギノ角ゴ ProN W3" charset="0"/>
        <a:sym typeface="Papyrus" charset="0"/>
      </a:defRPr>
    </a:lvl1pPr>
    <a:lvl2pPr marL="457200"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charset="0"/>
        <a:ea typeface="ヒラギノ角ゴ ProN W3" charset="0"/>
        <a:cs typeface="ヒラギノ角ゴ ProN W3" charset="0"/>
        <a:sym typeface="Papyrus" charset="0"/>
      </a:defRPr>
    </a:lvl2pPr>
    <a:lvl3pPr marL="914400"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charset="0"/>
        <a:ea typeface="ヒラギノ角ゴ ProN W3" charset="0"/>
        <a:cs typeface="ヒラギノ角ゴ ProN W3" charset="0"/>
        <a:sym typeface="Papyrus" charset="0"/>
      </a:defRPr>
    </a:lvl3pPr>
    <a:lvl4pPr marL="1371600"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charset="0"/>
        <a:ea typeface="ヒラギノ角ゴ ProN W3" charset="0"/>
        <a:cs typeface="ヒラギノ角ゴ ProN W3" charset="0"/>
        <a:sym typeface="Papyrus" charset="0"/>
      </a:defRPr>
    </a:lvl4pPr>
    <a:lvl5pPr marL="1828800"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charset="0"/>
        <a:ea typeface="ヒラギノ角ゴ ProN W3" charset="0"/>
        <a:cs typeface="ヒラギノ角ゴ ProN W3" charset="0"/>
        <a:sym typeface="Papyrus" charset="0"/>
      </a:defRPr>
    </a:lvl5pPr>
    <a:lvl6pPr marL="2286000" algn="l" defTabSz="457200" rtl="0" eaLnBrk="1" latinLnBrk="0" hangingPunct="1">
      <a:defRPr sz="4800" kern="1200">
        <a:solidFill>
          <a:srgbClr val="2F1A14"/>
        </a:solidFill>
        <a:latin typeface="Papyrus" charset="0"/>
        <a:ea typeface="ヒラギノ角ゴ ProN W3" charset="0"/>
        <a:cs typeface="ヒラギノ角ゴ ProN W3" charset="0"/>
        <a:sym typeface="Papyrus" charset="0"/>
      </a:defRPr>
    </a:lvl6pPr>
    <a:lvl7pPr marL="2743200" algn="l" defTabSz="457200" rtl="0" eaLnBrk="1" latinLnBrk="0" hangingPunct="1">
      <a:defRPr sz="4800" kern="1200">
        <a:solidFill>
          <a:srgbClr val="2F1A14"/>
        </a:solidFill>
        <a:latin typeface="Papyrus" charset="0"/>
        <a:ea typeface="ヒラギノ角ゴ ProN W3" charset="0"/>
        <a:cs typeface="ヒラギノ角ゴ ProN W3" charset="0"/>
        <a:sym typeface="Papyrus" charset="0"/>
      </a:defRPr>
    </a:lvl7pPr>
    <a:lvl8pPr marL="3200400" algn="l" defTabSz="457200" rtl="0" eaLnBrk="1" latinLnBrk="0" hangingPunct="1">
      <a:defRPr sz="4800" kern="1200">
        <a:solidFill>
          <a:srgbClr val="2F1A14"/>
        </a:solidFill>
        <a:latin typeface="Papyrus" charset="0"/>
        <a:ea typeface="ヒラギノ角ゴ ProN W3" charset="0"/>
        <a:cs typeface="ヒラギノ角ゴ ProN W3" charset="0"/>
        <a:sym typeface="Papyrus" charset="0"/>
      </a:defRPr>
    </a:lvl8pPr>
    <a:lvl9pPr marL="3657600" algn="l" defTabSz="457200" rtl="0" eaLnBrk="1" latinLnBrk="0" hangingPunct="1">
      <a:defRPr sz="4800" kern="1200">
        <a:solidFill>
          <a:srgbClr val="2F1A14"/>
        </a:solidFill>
        <a:latin typeface="Papyrus" charset="0"/>
        <a:ea typeface="ヒラギノ角ゴ ProN W3" charset="0"/>
        <a:cs typeface="ヒラギノ角ゴ ProN W3" charset="0"/>
        <a:sym typeface="Papyru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552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63" Type="http://schemas.openxmlformats.org/officeDocument/2006/relationships/slide" Target="slides/slide17.xml"/><Relationship Id="rId64" Type="http://schemas.openxmlformats.org/officeDocument/2006/relationships/slide" Target="slides/slide18.xml"/><Relationship Id="rId65" Type="http://schemas.openxmlformats.org/officeDocument/2006/relationships/slide" Target="slides/slide19.xml"/><Relationship Id="rId66" Type="http://schemas.openxmlformats.org/officeDocument/2006/relationships/slide" Target="slides/slide20.xml"/><Relationship Id="rId67" Type="http://schemas.openxmlformats.org/officeDocument/2006/relationships/slide" Target="slides/slide21.xml"/><Relationship Id="rId68" Type="http://schemas.openxmlformats.org/officeDocument/2006/relationships/slide" Target="slides/slide22.xml"/><Relationship Id="rId69" Type="http://schemas.openxmlformats.org/officeDocument/2006/relationships/slide" Target="slides/slide23.xml"/><Relationship Id="rId50" Type="http://schemas.openxmlformats.org/officeDocument/2006/relationships/slide" Target="slides/slide4.xml"/><Relationship Id="rId51" Type="http://schemas.openxmlformats.org/officeDocument/2006/relationships/slide" Target="slides/slide5.xml"/><Relationship Id="rId52" Type="http://schemas.openxmlformats.org/officeDocument/2006/relationships/slide" Target="slides/slide6.xml"/><Relationship Id="rId53" Type="http://schemas.openxmlformats.org/officeDocument/2006/relationships/slide" Target="slides/slide7.xml"/><Relationship Id="rId54" Type="http://schemas.openxmlformats.org/officeDocument/2006/relationships/slide" Target="slides/slide8.xml"/><Relationship Id="rId55" Type="http://schemas.openxmlformats.org/officeDocument/2006/relationships/slide" Target="slides/slide9.xml"/><Relationship Id="rId56" Type="http://schemas.openxmlformats.org/officeDocument/2006/relationships/slide" Target="slides/slide10.xml"/><Relationship Id="rId57" Type="http://schemas.openxmlformats.org/officeDocument/2006/relationships/slide" Target="slides/slide11.xml"/><Relationship Id="rId58" Type="http://schemas.openxmlformats.org/officeDocument/2006/relationships/slide" Target="slides/slide12.xml"/><Relationship Id="rId59" Type="http://schemas.openxmlformats.org/officeDocument/2006/relationships/slide" Target="slides/slide13.xml"/><Relationship Id="rId40" Type="http://schemas.openxmlformats.org/officeDocument/2006/relationships/slideMaster" Target="slideMasters/slideMaster40.xml"/><Relationship Id="rId41" Type="http://schemas.openxmlformats.org/officeDocument/2006/relationships/slideMaster" Target="slideMasters/slideMaster41.xml"/><Relationship Id="rId42" Type="http://schemas.openxmlformats.org/officeDocument/2006/relationships/slideMaster" Target="slideMasters/slideMaster42.xml"/><Relationship Id="rId43" Type="http://schemas.openxmlformats.org/officeDocument/2006/relationships/slideMaster" Target="slideMasters/slideMaster43.xml"/><Relationship Id="rId44" Type="http://schemas.openxmlformats.org/officeDocument/2006/relationships/slideMaster" Target="slideMasters/slideMaster44.xml"/><Relationship Id="rId45" Type="http://schemas.openxmlformats.org/officeDocument/2006/relationships/slideMaster" Target="slideMasters/slideMaster45.xml"/><Relationship Id="rId46" Type="http://schemas.openxmlformats.org/officeDocument/2006/relationships/slideMaster" Target="slideMasters/slideMaster46.xml"/><Relationship Id="rId47" Type="http://schemas.openxmlformats.org/officeDocument/2006/relationships/slide" Target="slides/slide1.xml"/><Relationship Id="rId48" Type="http://schemas.openxmlformats.org/officeDocument/2006/relationships/slide" Target="slides/slide2.xml"/><Relationship Id="rId49" Type="http://schemas.openxmlformats.org/officeDocument/2006/relationships/slide" Target="slides/slide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80" Type="http://schemas.openxmlformats.org/officeDocument/2006/relationships/tableStyles" Target="tableStyles.xml"/><Relationship Id="rId70" Type="http://schemas.openxmlformats.org/officeDocument/2006/relationships/slide" Target="slides/slide24.xml"/><Relationship Id="rId71" Type="http://schemas.openxmlformats.org/officeDocument/2006/relationships/slide" Target="slides/slide25.xml"/><Relationship Id="rId72" Type="http://schemas.openxmlformats.org/officeDocument/2006/relationships/slide" Target="slides/slide26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73" Type="http://schemas.openxmlformats.org/officeDocument/2006/relationships/slide" Target="slides/slide27.xml"/><Relationship Id="rId74" Type="http://schemas.openxmlformats.org/officeDocument/2006/relationships/slide" Target="slides/slide28.xml"/><Relationship Id="rId75" Type="http://schemas.openxmlformats.org/officeDocument/2006/relationships/slide" Target="slides/slide29.xml"/><Relationship Id="rId76" Type="http://schemas.openxmlformats.org/officeDocument/2006/relationships/printerSettings" Target="printerSettings/printerSettings1.bin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14.xml"/><Relationship Id="rId61" Type="http://schemas.openxmlformats.org/officeDocument/2006/relationships/slide" Target="slides/slide15.xml"/><Relationship Id="rId62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20569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67118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98886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1712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7527060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27367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39801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85866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0715168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4373994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1274783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50617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635000"/>
            <a:ext cx="2616200" cy="802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635000"/>
            <a:ext cx="7696200" cy="802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1152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53381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0167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00105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3840571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19196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35811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27610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922202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1802133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5893142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02952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39615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69670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28514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91612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6391823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4884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06912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35790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22970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0704570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33830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8656006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69845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04339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56552D-5C42-3C4D-A28E-40301153FE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69220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FD3186-0096-0143-AF67-73A128FD03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07655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7D6C88-3095-584E-8AD1-46652D2031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74956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2171700"/>
            <a:ext cx="57785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171700"/>
            <a:ext cx="57785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3235E9-8BF3-B242-B5E5-2BCD1DCE14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8548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69889A-B2D4-ED4F-A720-15F5EB342B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28938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F7DC44-31BE-6843-A5C1-BAAC24C1C9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3787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8EADDA-8BEA-8F4C-AB2B-2ACC460711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7194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1303787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4468D1-8AB4-7C45-B051-AC99D4D873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54965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E20EB2-2218-564D-A4BF-51AB8243D1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39535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CCF8DF-3EBF-A245-B465-910B9845A6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87908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9750" y="215900"/>
            <a:ext cx="2927350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215900"/>
            <a:ext cx="8629650" cy="845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77C647-94AB-E94C-9826-B1FE08FE41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35518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A40CE3-E675-8E42-A654-4BBE0E0330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78122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CD198C-02D2-BF43-8776-92F76F62C9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04932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ADC4D6-6E2A-654B-B7EC-BB5AEEFD41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00388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2171700"/>
            <a:ext cx="2809875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9975" y="2171700"/>
            <a:ext cx="2811463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8A9015-0241-624B-BBDC-C6104D19C1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14264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90E19F-A80E-1542-A2C7-64441308D5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09183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D062D7-8090-B544-9ABD-D76ABF8DBB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83202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819400"/>
            <a:ext cx="5149850" cy="582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819400"/>
            <a:ext cx="5149850" cy="582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50823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E72391-F759-1F4E-8E13-0B08AA42FF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0749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59A972-41B0-9F47-BD79-E629679B06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54583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1848B3-B025-AC4E-80DD-93A4D2E769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67372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B0A5A2-09D2-6446-B0C0-9981380CBD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99677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9750" y="215900"/>
            <a:ext cx="2927350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215900"/>
            <a:ext cx="8629650" cy="845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9D372B-65C9-2943-9775-47FA1CABC0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6496"/>
      </p:ext>
    </p:extLst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5FF69A-4EAC-0C4E-818B-17BD35B90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70626"/>
      </p:ext>
    </p:extLst>
  </p:cSld>
  <p:clrMapOvr>
    <a:masterClrMapping/>
  </p:clrMapOvr>
  <p:transition xmlns:p14="http://schemas.microsoft.com/office/powerpoint/2010/main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20ED18-9639-2B46-B343-16D0A339FE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93118"/>
      </p:ext>
    </p:extLst>
  </p:cSld>
  <p:clrMapOvr>
    <a:masterClrMapping/>
  </p:clrMapOvr>
  <p:transition xmlns:p14="http://schemas.microsoft.com/office/powerpoint/2010/main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CBF7DD-C5FF-834E-84E8-ECB535C8D6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1396"/>
      </p:ext>
    </p:extLst>
  </p:cSld>
  <p:clrMapOvr>
    <a:masterClrMapping/>
  </p:clrMapOvr>
  <p:transition xmlns:p14="http://schemas.microsoft.com/office/powerpoint/2010/main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71333C-4429-8B4C-8B40-6E544EB736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88640"/>
      </p:ext>
    </p:extLst>
  </p:cSld>
  <p:clrMapOvr>
    <a:masterClrMapping/>
  </p:clrMapOvr>
  <p:transition xmlns:p14="http://schemas.microsoft.com/office/powerpoint/2010/main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2D969E-0CDE-5D47-B68C-E8A6AE864D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43727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13849"/>
      </p:ext>
    </p:extLst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C70D9E-0C14-0245-9A94-E47465945B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04865"/>
      </p:ext>
    </p:extLst>
  </p:cSld>
  <p:clrMapOvr>
    <a:masterClrMapping/>
  </p:clrMapOvr>
  <p:transition xmlns:p14="http://schemas.microsoft.com/office/powerpoint/2010/main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07EDC1-550E-9848-A2B5-28583D88D9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4507"/>
      </p:ext>
    </p:extLst>
  </p:cSld>
  <p:clrMapOvr>
    <a:masterClrMapping/>
  </p:clrMapOvr>
  <p:transition xmlns:p14="http://schemas.microsoft.com/office/powerpoint/2010/main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5099F0-045A-4845-A07F-E687240F64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39567"/>
      </p:ext>
    </p:extLst>
  </p:cSld>
  <p:clrMapOvr>
    <a:masterClrMapping/>
  </p:clrMapOvr>
  <p:transition xmlns:p14="http://schemas.microsoft.com/office/powerpoint/2010/main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4FF7CB-1E36-8D42-8753-247C723193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0565"/>
      </p:ext>
    </p:extLst>
  </p:cSld>
  <p:clrMapOvr>
    <a:masterClrMapping/>
  </p:clrMapOvr>
  <p:transition xmlns:p14="http://schemas.microsoft.com/office/powerpoint/2010/main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BC24CA-5712-B54B-ABE5-DFBEF630F8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60092"/>
      </p:ext>
    </p:extLst>
  </p:cSld>
  <p:clrMapOvr>
    <a:masterClrMapping/>
  </p:clrMapOvr>
  <p:transition xmlns:p14="http://schemas.microsoft.com/office/powerpoint/2010/main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9750" y="215900"/>
            <a:ext cx="2927350" cy="8496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215900"/>
            <a:ext cx="8629650" cy="8496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8A07FE-EDBE-7D4E-9621-58A86BEAD5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25335"/>
      </p:ext>
    </p:extLst>
  </p:cSld>
  <p:clrMapOvr>
    <a:masterClrMapping/>
  </p:clrMapOvr>
  <p:transition xmlns:p14="http://schemas.microsoft.com/office/powerpoint/2010/main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5A80C5-7364-2342-BEDB-26485F8C80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86368"/>
      </p:ext>
    </p:extLst>
  </p:cSld>
  <p:clrMapOvr>
    <a:masterClrMapping/>
  </p:clrMapOvr>
  <p:transition xmlns:p14="http://schemas.microsoft.com/office/powerpoint/2010/main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5632F0-2F83-DF4B-9778-3C4AA3B5B0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29153"/>
      </p:ext>
    </p:extLst>
  </p:cSld>
  <p:clrMapOvr>
    <a:masterClrMapping/>
  </p:clrMapOvr>
  <p:transition xmlns:p14="http://schemas.microsoft.com/office/powerpoint/2010/main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5A4FB9-92AE-BD47-9E8A-DE68990F68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76088"/>
      </p:ext>
    </p:extLst>
  </p:cSld>
  <p:clrMapOvr>
    <a:masterClrMapping/>
  </p:clrMapOvr>
  <p:transition xmlns:p14="http://schemas.microsoft.com/office/powerpoint/2010/main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175ECC-2179-6448-B143-7555D86423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96611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841"/>
      </p:ext>
    </p:extLst>
  </p:cSld>
  <p:clrMapOvr>
    <a:masterClrMapping/>
  </p:clrMapOvr>
  <p:transition xmlns:p14="http://schemas.microsoft.com/office/powerpoint/2010/main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D89E9-1464-114E-BCDD-FF85758D74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26441"/>
      </p:ext>
    </p:extLst>
  </p:cSld>
  <p:clrMapOvr>
    <a:masterClrMapping/>
  </p:clrMapOvr>
  <p:transition xmlns:p14="http://schemas.microsoft.com/office/powerpoint/2010/main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0DB4C4-EAC8-5348-8A15-D7DBB693B6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40957"/>
      </p:ext>
    </p:extLst>
  </p:cSld>
  <p:clrMapOvr>
    <a:masterClrMapping/>
  </p:clrMapOvr>
  <p:transition xmlns:p14="http://schemas.microsoft.com/office/powerpoint/2010/main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0DA02D-03A6-4845-84CD-CD85275993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17677"/>
      </p:ext>
    </p:extLst>
  </p:cSld>
  <p:clrMapOvr>
    <a:masterClrMapping/>
  </p:clrMapOvr>
  <p:transition xmlns:p14="http://schemas.microsoft.com/office/powerpoint/2010/main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93023E-C431-9D4C-BFF5-4CCFC8CCAB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47069"/>
      </p:ext>
    </p:extLst>
  </p:cSld>
  <p:clrMapOvr>
    <a:masterClrMapping/>
  </p:clrMapOvr>
  <p:transition xmlns:p14="http://schemas.microsoft.com/office/powerpoint/2010/main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CFA5EF-7FEF-B942-AC09-679DBA1C41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51383"/>
      </p:ext>
    </p:extLst>
  </p:cSld>
  <p:clrMapOvr>
    <a:masterClrMapping/>
  </p:clrMapOvr>
  <p:transition xmlns:p14="http://schemas.microsoft.com/office/powerpoint/2010/main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AAF679-6699-B340-A741-D93382A3A8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55678"/>
      </p:ext>
    </p:extLst>
  </p:cSld>
  <p:clrMapOvr>
    <a:masterClrMapping/>
  </p:clrMapOvr>
  <p:transition xmlns:p14="http://schemas.microsoft.com/office/powerpoint/2010/main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64B21B-E06B-6A4E-A890-CEA0BB3564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76382"/>
      </p:ext>
    </p:extLst>
  </p:cSld>
  <p:clrMapOvr>
    <a:masterClrMapping/>
  </p:clrMapOvr>
  <p:transition xmlns:p14="http://schemas.microsoft.com/office/powerpoint/2010/main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428295-5F86-5C49-8A9C-B1F016CA7E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26393"/>
      </p:ext>
    </p:extLst>
  </p:cSld>
  <p:clrMapOvr>
    <a:masterClrMapping/>
  </p:clrMapOvr>
  <p:transition xmlns:p14="http://schemas.microsoft.com/office/powerpoint/2010/main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75757A-6338-454B-BD41-CCABAE6A71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15648"/>
      </p:ext>
    </p:extLst>
  </p:cSld>
  <p:clrMapOvr>
    <a:masterClrMapping/>
  </p:clrMapOvr>
  <p:transition xmlns:p14="http://schemas.microsoft.com/office/powerpoint/2010/main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6FCEA5-0830-AB46-B948-BE1DDE4497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46533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972399"/>
      </p:ext>
    </p:extLst>
  </p:cSld>
  <p:clrMapOvr>
    <a:masterClrMapping/>
  </p:clrMapOvr>
  <p:transition xmlns:p14="http://schemas.microsoft.com/office/powerpoint/2010/main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9000" y="2055813"/>
            <a:ext cx="4267200" cy="586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055813"/>
            <a:ext cx="4267200" cy="586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A1FAB9-08F5-6247-8F6E-BA652327D0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71141"/>
      </p:ext>
    </p:extLst>
  </p:cSld>
  <p:clrMapOvr>
    <a:masterClrMapping/>
  </p:clrMapOvr>
  <p:transition xmlns:p14="http://schemas.microsoft.com/office/powerpoint/2010/main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5DCDB1-78ED-A942-9962-B3C6A0E663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93192"/>
      </p:ext>
    </p:extLst>
  </p:cSld>
  <p:clrMapOvr>
    <a:masterClrMapping/>
  </p:clrMapOvr>
  <p:transition xmlns:p14="http://schemas.microsoft.com/office/powerpoint/2010/main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7A962E-095D-5145-A7CA-C4D90FFE36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36038"/>
      </p:ext>
    </p:extLst>
  </p:cSld>
  <p:clrMapOvr>
    <a:masterClrMapping/>
  </p:clrMapOvr>
  <p:transition xmlns:p14="http://schemas.microsoft.com/office/powerpoint/2010/main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E1774E-38CB-CB42-9C74-D744B3AE36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63422"/>
      </p:ext>
    </p:extLst>
  </p:cSld>
  <p:clrMapOvr>
    <a:masterClrMapping/>
  </p:clrMapOvr>
  <p:transition xmlns:p14="http://schemas.microsoft.com/office/powerpoint/2010/main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1F2CC8-415F-3247-83FA-7552EDCA9C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09333"/>
      </p:ext>
    </p:extLst>
  </p:cSld>
  <p:clrMapOvr>
    <a:masterClrMapping/>
  </p:clrMapOvr>
  <p:transition xmlns:p14="http://schemas.microsoft.com/office/powerpoint/2010/main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D441DE-8BD6-E34E-BFE3-DAA1E5C815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98519"/>
      </p:ext>
    </p:extLst>
  </p:cSld>
  <p:clrMapOvr>
    <a:masterClrMapping/>
  </p:clrMapOvr>
  <p:transition xmlns:p14="http://schemas.microsoft.com/office/powerpoint/2010/main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BE1A29-FB4F-1E40-8195-CFC0E47F68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36835"/>
      </p:ext>
    </p:extLst>
  </p:cSld>
  <p:clrMapOvr>
    <a:masterClrMapping/>
  </p:clrMapOvr>
  <p:transition xmlns:p14="http://schemas.microsoft.com/office/powerpoint/2010/main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75342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7534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BDA5F5-8B0D-2C45-9E24-03385EE4CB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46568"/>
      </p:ext>
    </p:extLst>
  </p:cSld>
  <p:clrMapOvr>
    <a:masterClrMapping/>
  </p:clrMapOvr>
  <p:transition xmlns:p14="http://schemas.microsoft.com/office/powerpoint/2010/main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F3E54D-B5C6-994B-B09A-1816CCCFAF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08174"/>
      </p:ext>
    </p:extLst>
  </p:cSld>
  <p:clrMapOvr>
    <a:masterClrMapping/>
  </p:clrMapOvr>
  <p:transition xmlns:p14="http://schemas.microsoft.com/office/powerpoint/2010/main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76EC55-4A50-7C49-9348-0806F680EE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85201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3504584"/>
      </p:ext>
    </p:extLst>
  </p:cSld>
  <p:clrMapOvr>
    <a:masterClrMapping/>
  </p:clrMapOvr>
  <p:transition xmlns:p14="http://schemas.microsoft.com/office/powerpoint/2010/main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4FAA79-E386-D245-91FC-C3C6537FFF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49661"/>
      </p:ext>
    </p:extLst>
  </p:cSld>
  <p:clrMapOvr>
    <a:masterClrMapping/>
  </p:clrMapOvr>
  <p:transition xmlns:p14="http://schemas.microsoft.com/office/powerpoint/2010/main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2171700"/>
            <a:ext cx="57785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171700"/>
            <a:ext cx="57785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98E67D-6F70-E544-BC14-58F11F588D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85072"/>
      </p:ext>
    </p:extLst>
  </p:cSld>
  <p:clrMapOvr>
    <a:masterClrMapping/>
  </p:clrMapOvr>
  <p:transition xmlns:p14="http://schemas.microsoft.com/office/powerpoint/2010/main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A370FC-803F-EA44-B9FD-449ED08E5F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56877"/>
      </p:ext>
    </p:extLst>
  </p:cSld>
  <p:clrMapOvr>
    <a:masterClrMapping/>
  </p:clrMapOvr>
  <p:transition xmlns:p14="http://schemas.microsoft.com/office/powerpoint/2010/main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CF45C2-4A90-E047-A64C-6AD36D1B48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33307"/>
      </p:ext>
    </p:extLst>
  </p:cSld>
  <p:clrMapOvr>
    <a:masterClrMapping/>
  </p:clrMapOvr>
  <p:transition xmlns:p14="http://schemas.microsoft.com/office/powerpoint/2010/main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ACA851-8CB1-3949-9536-D36DFE83DD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88266"/>
      </p:ext>
    </p:extLst>
  </p:cSld>
  <p:clrMapOvr>
    <a:masterClrMapping/>
  </p:clrMapOvr>
  <p:transition xmlns:p14="http://schemas.microsoft.com/office/powerpoint/2010/main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2DA583-2797-9142-848F-AD3F89A62F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28311"/>
      </p:ext>
    </p:extLst>
  </p:cSld>
  <p:clrMapOvr>
    <a:masterClrMapping/>
  </p:clrMapOvr>
  <p:transition xmlns:p14="http://schemas.microsoft.com/office/powerpoint/2010/main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4B23BA-FFA0-CD47-B55F-DEB061CF49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75158"/>
      </p:ext>
    </p:extLst>
  </p:cSld>
  <p:clrMapOvr>
    <a:masterClrMapping/>
  </p:clrMapOvr>
  <p:transition xmlns:p14="http://schemas.microsoft.com/office/powerpoint/2010/main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D6F629-24FD-284A-94A3-BCC4EE03CB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21239"/>
      </p:ext>
    </p:extLst>
  </p:cSld>
  <p:clrMapOvr>
    <a:masterClrMapping/>
  </p:clrMapOvr>
  <p:transition xmlns:p14="http://schemas.microsoft.com/office/powerpoint/2010/main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9750" y="215900"/>
            <a:ext cx="2927350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215900"/>
            <a:ext cx="8629650" cy="845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C603E2-6086-3448-A422-0DB506407B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35080"/>
      </p:ext>
    </p:extLst>
  </p:cSld>
  <p:clrMapOvr>
    <a:masterClrMapping/>
  </p:clrMapOvr>
  <p:transition xmlns:p14="http://schemas.microsoft.com/office/powerpoint/2010/main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AC0930-4B8D-EA48-8ADD-B74C9A31B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0502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73747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1095250"/>
      </p:ext>
    </p:extLst>
  </p:cSld>
  <p:clrMapOvr>
    <a:masterClrMapping/>
  </p:clrMapOvr>
  <p:transition xmlns:p14="http://schemas.microsoft.com/office/powerpoint/2010/main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E489DB-0963-9243-8041-7DE3A8C099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17637"/>
      </p:ext>
    </p:extLst>
  </p:cSld>
  <p:clrMapOvr>
    <a:masterClrMapping/>
  </p:clrMapOvr>
  <p:transition xmlns:p14="http://schemas.microsoft.com/office/powerpoint/2010/main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2B0DBE-FE14-0B4A-AB50-D7B7345951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70869"/>
      </p:ext>
    </p:extLst>
  </p:cSld>
  <p:clrMapOvr>
    <a:masterClrMapping/>
  </p:clrMapOvr>
  <p:transition xmlns:p14="http://schemas.microsoft.com/office/powerpoint/2010/main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EF2227-4B0B-EF43-93C8-9D4FBFA0C5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84976"/>
      </p:ext>
    </p:extLst>
  </p:cSld>
  <p:clrMapOvr>
    <a:masterClrMapping/>
  </p:clrMapOvr>
  <p:transition xmlns:p14="http://schemas.microsoft.com/office/powerpoint/2010/main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B93835-22E7-A84F-AB85-55D4CD2F6E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28552"/>
      </p:ext>
    </p:extLst>
  </p:cSld>
  <p:clrMapOvr>
    <a:masterClrMapping/>
  </p:clrMapOvr>
  <p:transition xmlns:p14="http://schemas.microsoft.com/office/powerpoint/2010/main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19AEC2-0227-B04E-9042-B057F893C5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89320"/>
      </p:ext>
    </p:extLst>
  </p:cSld>
  <p:clrMapOvr>
    <a:masterClrMapping/>
  </p:clrMapOvr>
  <p:transition xmlns:p14="http://schemas.microsoft.com/office/powerpoint/2010/main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9A6E57-1A0B-5A40-8138-664B28B32A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16615"/>
      </p:ext>
    </p:extLst>
  </p:cSld>
  <p:clrMapOvr>
    <a:masterClrMapping/>
  </p:clrMapOvr>
  <p:transition xmlns:p14="http://schemas.microsoft.com/office/powerpoint/2010/main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2AA9CB-E950-8B41-81CA-23B1334B81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90020"/>
      </p:ext>
    </p:extLst>
  </p:cSld>
  <p:clrMapOvr>
    <a:masterClrMapping/>
  </p:clrMapOvr>
  <p:transition xmlns:p14="http://schemas.microsoft.com/office/powerpoint/2010/main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9617F1-D6B9-3344-B897-CBF41197AC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00153"/>
      </p:ext>
    </p:extLst>
  </p:cSld>
  <p:clrMapOvr>
    <a:masterClrMapping/>
  </p:clrMapOvr>
  <p:transition xmlns:p14="http://schemas.microsoft.com/office/powerpoint/2010/main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718D71-317B-D54E-A071-83AFAD1911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27722"/>
      </p:ext>
    </p:extLst>
  </p:cSld>
  <p:clrMapOvr>
    <a:masterClrMapping/>
  </p:clrMapOvr>
  <p:transition xmlns:p14="http://schemas.microsoft.com/office/powerpoint/2010/main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228011-023E-AF4C-8FDF-915665B0C2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08901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28540"/>
      </p:ext>
    </p:extLst>
  </p:cSld>
  <p:clrMapOvr>
    <a:masterClrMapping/>
  </p:clrMapOvr>
  <p:transition xmlns:p14="http://schemas.microsoft.com/office/powerpoint/2010/main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2636"/>
      </p:ext>
    </p:extLst>
  </p:cSld>
  <p:clrMapOvr>
    <a:masterClrMapping/>
  </p:clrMapOvr>
  <p:transition xmlns:p14="http://schemas.microsoft.com/office/powerpoint/2010/main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48795"/>
      </p:ext>
    </p:extLst>
  </p:cSld>
  <p:clrMapOvr>
    <a:masterClrMapping/>
  </p:clrMapOvr>
  <p:transition xmlns:p14="http://schemas.microsoft.com/office/powerpoint/2010/main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2649583"/>
      </p:ext>
    </p:extLst>
  </p:cSld>
  <p:clrMapOvr>
    <a:masterClrMapping/>
  </p:clrMapOvr>
  <p:transition xmlns:p14="http://schemas.microsoft.com/office/powerpoint/2010/main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168400"/>
            <a:ext cx="5156200" cy="741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168400"/>
            <a:ext cx="5156200" cy="741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45266"/>
      </p:ext>
    </p:extLst>
  </p:cSld>
  <p:clrMapOvr>
    <a:masterClrMapping/>
  </p:clrMapOvr>
  <p:transition xmlns:p14="http://schemas.microsoft.com/office/powerpoint/2010/main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84238"/>
      </p:ext>
    </p:extLst>
  </p:cSld>
  <p:clrMapOvr>
    <a:masterClrMapping/>
  </p:clrMapOvr>
  <p:transition xmlns:p14="http://schemas.microsoft.com/office/powerpoint/2010/main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66601"/>
      </p:ext>
    </p:extLst>
  </p:cSld>
  <p:clrMapOvr>
    <a:masterClrMapping/>
  </p:clrMapOvr>
  <p:transition xmlns:p14="http://schemas.microsoft.com/office/powerpoint/2010/main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279319"/>
      </p:ext>
    </p:extLst>
  </p:cSld>
  <p:clrMapOvr>
    <a:masterClrMapping/>
  </p:clrMapOvr>
  <p:transition xmlns:p14="http://schemas.microsoft.com/office/powerpoint/2010/main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7229958"/>
      </p:ext>
    </p:extLst>
  </p:cSld>
  <p:clrMapOvr>
    <a:masterClrMapping/>
  </p:clrMapOvr>
  <p:transition xmlns:p14="http://schemas.microsoft.com/office/powerpoint/2010/main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3073467"/>
      </p:ext>
    </p:extLst>
  </p:cSld>
  <p:clrMapOvr>
    <a:masterClrMapping/>
  </p:clrMapOvr>
  <p:transition xmlns:p14="http://schemas.microsoft.com/office/powerpoint/2010/main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7189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09075" y="635000"/>
            <a:ext cx="2613025" cy="8013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635000"/>
            <a:ext cx="7686675" cy="8013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95063"/>
      </p:ext>
    </p:extLst>
  </p:cSld>
  <p:clrMapOvr>
    <a:masterClrMapping/>
  </p:clrMapOvr>
  <p:transition xmlns:p14="http://schemas.microsoft.com/office/powerpoint/2010/main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194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194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52868"/>
      </p:ext>
    </p:extLst>
  </p:cSld>
  <p:clrMapOvr>
    <a:masterClrMapping/>
  </p:clrMapOvr>
  <p:transition xmlns:p14="http://schemas.microsoft.com/office/powerpoint/2010/main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7610"/>
      </p:ext>
    </p:extLst>
  </p:cSld>
  <p:clrMapOvr>
    <a:masterClrMapping/>
  </p:clrMapOvr>
  <p:transition xmlns:p14="http://schemas.microsoft.com/office/powerpoint/2010/main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79066"/>
      </p:ext>
    </p:extLst>
  </p:cSld>
  <p:clrMapOvr>
    <a:masterClrMapping/>
  </p:clrMapOvr>
  <p:transition xmlns:p14="http://schemas.microsoft.com/office/powerpoint/2010/main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3974186"/>
      </p:ext>
    </p:extLst>
  </p:cSld>
  <p:clrMapOvr>
    <a:masterClrMapping/>
  </p:clrMapOvr>
  <p:transition xmlns:p14="http://schemas.microsoft.com/office/powerpoint/2010/main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819400"/>
            <a:ext cx="24003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2700" y="2819400"/>
            <a:ext cx="24003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07507"/>
      </p:ext>
    </p:extLst>
  </p:cSld>
  <p:clrMapOvr>
    <a:masterClrMapping/>
  </p:clrMapOvr>
  <p:transition xmlns:p14="http://schemas.microsoft.com/office/powerpoint/2010/main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16552"/>
      </p:ext>
    </p:extLst>
  </p:cSld>
  <p:clrMapOvr>
    <a:masterClrMapping/>
  </p:clrMapOvr>
  <p:transition xmlns:p14="http://schemas.microsoft.com/office/powerpoint/2010/main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3202"/>
      </p:ext>
    </p:extLst>
  </p:cSld>
  <p:clrMapOvr>
    <a:masterClrMapping/>
  </p:clrMapOvr>
  <p:transition xmlns:p14="http://schemas.microsoft.com/office/powerpoint/2010/main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3762024"/>
      </p:ext>
    </p:extLst>
  </p:cSld>
  <p:clrMapOvr>
    <a:masterClrMapping/>
  </p:clrMapOvr>
  <p:transition xmlns:p14="http://schemas.microsoft.com/office/powerpoint/2010/main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3621168"/>
      </p:ext>
    </p:extLst>
  </p:cSld>
  <p:clrMapOvr>
    <a:masterClrMapping/>
  </p:clrMapOvr>
  <p:transition xmlns:p14="http://schemas.microsoft.com/office/powerpoint/2010/main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827399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61979"/>
      </p:ext>
    </p:extLst>
  </p:cSld>
  <p:clrMapOvr>
    <a:masterClrMapping/>
  </p:clrMapOvr>
  <p:transition xmlns:p14="http://schemas.microsoft.com/office/powerpoint/2010/main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7528"/>
      </p:ext>
    </p:extLst>
  </p:cSld>
  <p:clrMapOvr>
    <a:masterClrMapping/>
  </p:clrMapOvr>
  <p:transition xmlns:p14="http://schemas.microsoft.com/office/powerpoint/2010/main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635000"/>
            <a:ext cx="2616200" cy="802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635000"/>
            <a:ext cx="7696200" cy="802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68403"/>
      </p:ext>
    </p:extLst>
  </p:cSld>
  <p:clrMapOvr>
    <a:masterClrMapping/>
  </p:clrMapOvr>
  <p:transition xmlns:p14="http://schemas.microsoft.com/office/powerpoint/2010/main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37965"/>
      </p:ext>
    </p:extLst>
  </p:cSld>
  <p:clrMapOvr>
    <a:masterClrMapping/>
  </p:clrMapOvr>
  <p:transition xmlns:p14="http://schemas.microsoft.com/office/powerpoint/2010/main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52719"/>
      </p:ext>
    </p:extLst>
  </p:cSld>
  <p:clrMapOvr>
    <a:masterClrMapping/>
  </p:clrMapOvr>
  <p:transition xmlns:p14="http://schemas.microsoft.com/office/powerpoint/2010/main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7155194"/>
      </p:ext>
    </p:extLst>
  </p:cSld>
  <p:clrMapOvr>
    <a:masterClrMapping/>
  </p:clrMapOvr>
  <p:transition xmlns:p14="http://schemas.microsoft.com/office/powerpoint/2010/main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96615"/>
      </p:ext>
    </p:extLst>
  </p:cSld>
  <p:clrMapOvr>
    <a:masterClrMapping/>
  </p:clrMapOvr>
  <p:transition xmlns:p14="http://schemas.microsoft.com/office/powerpoint/2010/main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71598"/>
      </p:ext>
    </p:extLst>
  </p:cSld>
  <p:clrMapOvr>
    <a:masterClrMapping/>
  </p:clrMapOvr>
  <p:transition xmlns:p14="http://schemas.microsoft.com/office/powerpoint/2010/main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24991"/>
      </p:ext>
    </p:extLst>
  </p:cSld>
  <p:clrMapOvr>
    <a:masterClrMapping/>
  </p:clrMapOvr>
  <p:transition xmlns:p14="http://schemas.microsoft.com/office/powerpoint/2010/main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030591"/>
      </p:ext>
    </p:extLst>
  </p:cSld>
  <p:clrMapOvr>
    <a:masterClrMapping/>
  </p:clrMapOvr>
  <p:transition xmlns:p14="http://schemas.microsoft.com/office/powerpoint/2010/main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1473536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43638"/>
      </p:ext>
    </p:extLst>
  </p:cSld>
  <p:clrMapOvr>
    <a:masterClrMapping/>
  </p:clrMapOvr>
  <p:transition xmlns:p14="http://schemas.microsoft.com/office/powerpoint/2010/main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0881743"/>
      </p:ext>
    </p:extLst>
  </p:cSld>
  <p:clrMapOvr>
    <a:masterClrMapping/>
  </p:clrMapOvr>
  <p:transition xmlns:p14="http://schemas.microsoft.com/office/powerpoint/2010/main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41696"/>
      </p:ext>
    </p:extLst>
  </p:cSld>
  <p:clrMapOvr>
    <a:masterClrMapping/>
  </p:clrMapOvr>
  <p:transition xmlns:p14="http://schemas.microsoft.com/office/powerpoint/2010/main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49194"/>
      </p:ext>
    </p:extLst>
  </p:cSld>
  <p:clrMapOvr>
    <a:masterClrMapping/>
  </p:clrMapOvr>
  <p:transition xmlns:p14="http://schemas.microsoft.com/office/powerpoint/2010/main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90845"/>
      </p:ext>
    </p:extLst>
  </p:cSld>
  <p:clrMapOvr>
    <a:masterClrMapping/>
  </p:clrMapOvr>
  <p:transition xmlns:p14="http://schemas.microsoft.com/office/powerpoint/2010/main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60423"/>
      </p:ext>
    </p:extLst>
  </p:cSld>
  <p:clrMapOvr>
    <a:masterClrMapping/>
  </p:clrMapOvr>
  <p:transition xmlns:p14="http://schemas.microsoft.com/office/powerpoint/2010/main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0634613"/>
      </p:ext>
    </p:extLst>
  </p:cSld>
  <p:clrMapOvr>
    <a:masterClrMapping/>
  </p:clrMapOvr>
  <p:transition xmlns:p14="http://schemas.microsoft.com/office/powerpoint/2010/main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65951"/>
      </p:ext>
    </p:extLst>
  </p:cSld>
  <p:clrMapOvr>
    <a:masterClrMapping/>
  </p:clrMapOvr>
  <p:transition xmlns:p14="http://schemas.microsoft.com/office/powerpoint/2010/main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61933"/>
      </p:ext>
    </p:extLst>
  </p:cSld>
  <p:clrMapOvr>
    <a:masterClrMapping/>
  </p:clrMapOvr>
  <p:transition xmlns:p14="http://schemas.microsoft.com/office/powerpoint/2010/main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7290"/>
      </p:ext>
    </p:extLst>
  </p:cSld>
  <p:clrMapOvr>
    <a:masterClrMapping/>
  </p:clrMapOvr>
  <p:transition xmlns:p14="http://schemas.microsoft.com/office/powerpoint/2010/main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522281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8534196"/>
      </p:ext>
    </p:extLst>
  </p:cSld>
  <p:clrMapOvr>
    <a:masterClrMapping/>
  </p:clrMapOvr>
  <p:transition xmlns:p14="http://schemas.microsoft.com/office/powerpoint/2010/main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7881037"/>
      </p:ext>
    </p:extLst>
  </p:cSld>
  <p:clrMapOvr>
    <a:masterClrMapping/>
  </p:clrMapOvr>
  <p:transition xmlns:p14="http://schemas.microsoft.com/office/powerpoint/2010/main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5504276"/>
      </p:ext>
    </p:extLst>
  </p:cSld>
  <p:clrMapOvr>
    <a:masterClrMapping/>
  </p:clrMapOvr>
  <p:transition xmlns:p14="http://schemas.microsoft.com/office/powerpoint/2010/main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73679"/>
      </p:ext>
    </p:extLst>
  </p:cSld>
  <p:clrMapOvr>
    <a:masterClrMapping/>
  </p:clrMapOvr>
  <p:transition xmlns:p14="http://schemas.microsoft.com/office/powerpoint/2010/main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77671"/>
      </p:ext>
    </p:extLst>
  </p:cSld>
  <p:clrMapOvr>
    <a:masterClrMapping/>
  </p:clrMapOvr>
  <p:transition xmlns:p14="http://schemas.microsoft.com/office/powerpoint/2010/main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77923"/>
      </p:ext>
    </p:extLst>
  </p:cSld>
  <p:clrMapOvr>
    <a:masterClrMapping/>
  </p:clrMapOvr>
  <p:transition xmlns:p14="http://schemas.microsoft.com/office/powerpoint/2010/main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78757"/>
      </p:ext>
    </p:extLst>
  </p:cSld>
  <p:clrMapOvr>
    <a:masterClrMapping/>
  </p:clrMapOvr>
  <p:transition xmlns:p14="http://schemas.microsoft.com/office/powerpoint/2010/main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6278132"/>
      </p:ext>
    </p:extLst>
  </p:cSld>
  <p:clrMapOvr>
    <a:masterClrMapping/>
  </p:clrMapOvr>
  <p:transition xmlns:p14="http://schemas.microsoft.com/office/powerpoint/2010/main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13114"/>
      </p:ext>
    </p:extLst>
  </p:cSld>
  <p:clrMapOvr>
    <a:masterClrMapping/>
  </p:clrMapOvr>
  <p:transition xmlns:p14="http://schemas.microsoft.com/office/powerpoint/2010/main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66"/>
      </p:ext>
    </p:extLst>
  </p:cSld>
  <p:clrMapOvr>
    <a:masterClrMapping/>
  </p:clrMapOvr>
  <p:transition xmlns:p14="http://schemas.microsoft.com/office/powerpoint/2010/main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11579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87857"/>
      </p:ext>
    </p:extLst>
  </p:cSld>
  <p:clrMapOvr>
    <a:masterClrMapping/>
  </p:clrMapOvr>
  <p:transition xmlns:p14="http://schemas.microsoft.com/office/powerpoint/2010/main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641294"/>
      </p:ext>
    </p:extLst>
  </p:cSld>
  <p:clrMapOvr>
    <a:masterClrMapping/>
  </p:clrMapOvr>
  <p:transition xmlns:p14="http://schemas.microsoft.com/office/powerpoint/2010/main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2284718"/>
      </p:ext>
    </p:extLst>
  </p:cSld>
  <p:clrMapOvr>
    <a:masterClrMapping/>
  </p:clrMapOvr>
  <p:transition xmlns:p14="http://schemas.microsoft.com/office/powerpoint/2010/main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3380533"/>
      </p:ext>
    </p:extLst>
  </p:cSld>
  <p:clrMapOvr>
    <a:masterClrMapping/>
  </p:clrMapOvr>
  <p:transition xmlns:p14="http://schemas.microsoft.com/office/powerpoint/2010/main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97836"/>
      </p:ext>
    </p:extLst>
  </p:cSld>
  <p:clrMapOvr>
    <a:masterClrMapping/>
  </p:clrMapOvr>
  <p:transition xmlns:p14="http://schemas.microsoft.com/office/powerpoint/2010/main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91269"/>
      </p:ext>
    </p:extLst>
  </p:cSld>
  <p:clrMapOvr>
    <a:masterClrMapping/>
  </p:clrMapOvr>
  <p:transition xmlns:p14="http://schemas.microsoft.com/office/powerpoint/2010/main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74904"/>
      </p:ext>
    </p:extLst>
  </p:cSld>
  <p:clrMapOvr>
    <a:masterClrMapping/>
  </p:clrMapOvr>
  <p:transition xmlns:p14="http://schemas.microsoft.com/office/powerpoint/2010/main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36802"/>
      </p:ext>
    </p:extLst>
  </p:cSld>
  <p:clrMapOvr>
    <a:masterClrMapping/>
  </p:clrMapOvr>
  <p:transition xmlns:p14="http://schemas.microsoft.com/office/powerpoint/2010/main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9912732"/>
      </p:ext>
    </p:extLst>
  </p:cSld>
  <p:clrMapOvr>
    <a:masterClrMapping/>
  </p:clrMapOvr>
  <p:transition xmlns:p14="http://schemas.microsoft.com/office/powerpoint/2010/main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2130"/>
      </p:ext>
    </p:extLst>
  </p:cSld>
  <p:clrMapOvr>
    <a:masterClrMapping/>
  </p:clrMapOvr>
  <p:transition xmlns:p14="http://schemas.microsoft.com/office/powerpoint/2010/main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42865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89454"/>
      </p:ext>
    </p:extLst>
  </p:cSld>
  <p:clrMapOvr>
    <a:masterClrMapping/>
  </p:clrMapOvr>
  <p:transition xmlns:p14="http://schemas.microsoft.com/office/powerpoint/2010/main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26768"/>
      </p:ext>
    </p:extLst>
  </p:cSld>
  <p:clrMapOvr>
    <a:masterClrMapping/>
  </p:clrMapOvr>
  <p:transition xmlns:p14="http://schemas.microsoft.com/office/powerpoint/2010/main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3963144"/>
      </p:ext>
    </p:extLst>
  </p:cSld>
  <p:clrMapOvr>
    <a:masterClrMapping/>
  </p:clrMapOvr>
  <p:transition xmlns:p14="http://schemas.microsoft.com/office/powerpoint/2010/main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1708803"/>
      </p:ext>
    </p:extLst>
  </p:cSld>
  <p:clrMapOvr>
    <a:masterClrMapping/>
  </p:clrMapOvr>
  <p:transition xmlns:p14="http://schemas.microsoft.com/office/powerpoint/2010/main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497990"/>
      </p:ext>
    </p:extLst>
  </p:cSld>
  <p:clrMapOvr>
    <a:masterClrMapping/>
  </p:clrMapOvr>
  <p:transition xmlns:p14="http://schemas.microsoft.com/office/powerpoint/2010/main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45329"/>
      </p:ext>
    </p:extLst>
  </p:cSld>
  <p:clrMapOvr>
    <a:masterClrMapping/>
  </p:clrMapOvr>
  <p:transition xmlns:p14="http://schemas.microsoft.com/office/powerpoint/2010/main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54286"/>
      </p:ext>
    </p:extLst>
  </p:cSld>
  <p:clrMapOvr>
    <a:masterClrMapping/>
  </p:clrMapOvr>
  <p:transition xmlns:p14="http://schemas.microsoft.com/office/powerpoint/2010/main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61540"/>
      </p:ext>
    </p:extLst>
  </p:cSld>
  <p:clrMapOvr>
    <a:masterClrMapping/>
  </p:clrMapOvr>
  <p:transition xmlns:p14="http://schemas.microsoft.com/office/powerpoint/2010/main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2506"/>
      </p:ext>
    </p:extLst>
  </p:cSld>
  <p:clrMapOvr>
    <a:masterClrMapping/>
  </p:clrMapOvr>
  <p:transition xmlns:p14="http://schemas.microsoft.com/office/powerpoint/2010/main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8342509"/>
      </p:ext>
    </p:extLst>
  </p:cSld>
  <p:clrMapOvr>
    <a:masterClrMapping/>
  </p:clrMapOvr>
  <p:transition xmlns:p14="http://schemas.microsoft.com/office/powerpoint/2010/main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91539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29285"/>
      </p:ext>
    </p:extLst>
  </p:cSld>
  <p:clrMapOvr>
    <a:masterClrMapping/>
  </p:clrMapOvr>
  <p:transition xmlns:p14="http://schemas.microsoft.com/office/powerpoint/2010/main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6128"/>
      </p:ext>
    </p:extLst>
  </p:cSld>
  <p:clrMapOvr>
    <a:masterClrMapping/>
  </p:clrMapOvr>
  <p:transition xmlns:p14="http://schemas.microsoft.com/office/powerpoint/2010/main"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22910"/>
      </p:ext>
    </p:extLst>
  </p:cSld>
  <p:clrMapOvr>
    <a:masterClrMapping/>
  </p:clrMapOvr>
  <p:transition xmlns:p14="http://schemas.microsoft.com/office/powerpoint/2010/main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981084"/>
      </p:ext>
    </p:extLst>
  </p:cSld>
  <p:clrMapOvr>
    <a:masterClrMapping/>
  </p:clrMapOvr>
  <p:transition xmlns:p14="http://schemas.microsoft.com/office/powerpoint/2010/main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7684092"/>
      </p:ext>
    </p:extLst>
  </p:cSld>
  <p:clrMapOvr>
    <a:masterClrMapping/>
  </p:clrMapOvr>
  <p:transition xmlns:p14="http://schemas.microsoft.com/office/powerpoint/2010/main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9355567"/>
      </p:ext>
    </p:extLst>
  </p:cSld>
  <p:clrMapOvr>
    <a:masterClrMapping/>
  </p:clrMapOvr>
  <p:transition xmlns:p14="http://schemas.microsoft.com/office/powerpoint/2010/main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87225"/>
      </p:ext>
    </p:extLst>
  </p:cSld>
  <p:clrMapOvr>
    <a:masterClrMapping/>
  </p:clrMapOvr>
  <p:transition xmlns:p14="http://schemas.microsoft.com/office/powerpoint/2010/main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12542"/>
      </p:ext>
    </p:extLst>
  </p:cSld>
  <p:clrMapOvr>
    <a:masterClrMapping/>
  </p:clrMapOvr>
  <p:transition xmlns:p14="http://schemas.microsoft.com/office/powerpoint/2010/main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37185"/>
      </p:ext>
    </p:extLst>
  </p:cSld>
  <p:clrMapOvr>
    <a:masterClrMapping/>
  </p:clrMapOvr>
  <p:transition xmlns:p14="http://schemas.microsoft.com/office/powerpoint/2010/main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04504"/>
      </p:ext>
    </p:extLst>
  </p:cSld>
  <p:clrMapOvr>
    <a:masterClrMapping/>
  </p:clrMapOvr>
  <p:transition xmlns:p14="http://schemas.microsoft.com/office/powerpoint/2010/main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085827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397725"/>
      </p:ext>
    </p:extLst>
  </p:cSld>
  <p:clrMapOvr>
    <a:masterClrMapping/>
  </p:clrMapOvr>
  <p:transition xmlns:p14="http://schemas.microsoft.com/office/powerpoint/2010/main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96131"/>
      </p:ext>
    </p:extLst>
  </p:cSld>
  <p:clrMapOvr>
    <a:masterClrMapping/>
  </p:clrMapOvr>
  <p:transition xmlns:p14="http://schemas.microsoft.com/office/powerpoint/2010/main"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00971"/>
      </p:ext>
    </p:extLst>
  </p:cSld>
  <p:clrMapOvr>
    <a:masterClrMapping/>
  </p:clrMapOvr>
  <p:transition xmlns:p14="http://schemas.microsoft.com/office/powerpoint/2010/main"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63499"/>
      </p:ext>
    </p:extLst>
  </p:cSld>
  <p:clrMapOvr>
    <a:masterClrMapping/>
  </p:clrMapOvr>
  <p:transition xmlns:p14="http://schemas.microsoft.com/office/powerpoint/2010/main"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757058"/>
      </p:ext>
    </p:extLst>
  </p:cSld>
  <p:clrMapOvr>
    <a:masterClrMapping/>
  </p:clrMapOvr>
  <p:transition xmlns:p14="http://schemas.microsoft.com/office/powerpoint/2010/main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1532717"/>
      </p:ext>
    </p:extLst>
  </p:cSld>
  <p:clrMapOvr>
    <a:masterClrMapping/>
  </p:clrMapOvr>
  <p:transition xmlns:p14="http://schemas.microsoft.com/office/powerpoint/2010/main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5277263"/>
      </p:ext>
    </p:extLst>
  </p:cSld>
  <p:clrMapOvr>
    <a:masterClrMapping/>
  </p:clrMapOvr>
  <p:transition xmlns:p14="http://schemas.microsoft.com/office/powerpoint/2010/main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05862"/>
      </p:ext>
    </p:extLst>
  </p:cSld>
  <p:clrMapOvr>
    <a:masterClrMapping/>
  </p:clrMapOvr>
  <p:transition xmlns:p14="http://schemas.microsoft.com/office/powerpoint/2010/main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91601"/>
      </p:ext>
    </p:extLst>
  </p:cSld>
  <p:clrMapOvr>
    <a:masterClrMapping/>
  </p:clrMapOvr>
  <p:transition xmlns:p14="http://schemas.microsoft.com/office/powerpoint/2010/main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38727"/>
      </p:ext>
    </p:extLst>
  </p:cSld>
  <p:clrMapOvr>
    <a:masterClrMapping/>
  </p:clrMapOvr>
  <p:transition xmlns:p14="http://schemas.microsoft.com/office/powerpoint/2010/main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57949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9002873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943734"/>
      </p:ext>
    </p:extLst>
  </p:cSld>
  <p:clrMapOvr>
    <a:masterClrMapping/>
  </p:clrMapOvr>
  <p:transition xmlns:p14="http://schemas.microsoft.com/office/powerpoint/2010/main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2440959"/>
      </p:ext>
    </p:extLst>
  </p:cSld>
  <p:clrMapOvr>
    <a:masterClrMapping/>
  </p:clrMapOvr>
  <p:transition xmlns:p14="http://schemas.microsoft.com/office/powerpoint/2010/main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93925"/>
      </p:ext>
    </p:extLst>
  </p:cSld>
  <p:clrMapOvr>
    <a:masterClrMapping/>
  </p:clrMapOvr>
  <p:transition xmlns:p14="http://schemas.microsoft.com/office/powerpoint/2010/main"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73485"/>
      </p:ext>
    </p:extLst>
  </p:cSld>
  <p:clrMapOvr>
    <a:masterClrMapping/>
  </p:clrMapOvr>
  <p:transition xmlns:p14="http://schemas.microsoft.com/office/powerpoint/2010/main"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65733"/>
      </p:ext>
    </p:extLst>
  </p:cSld>
  <p:clrMapOvr>
    <a:masterClrMapping/>
  </p:clrMapOvr>
  <p:transition xmlns:p14="http://schemas.microsoft.com/office/powerpoint/2010/main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2485205"/>
      </p:ext>
    </p:extLst>
  </p:cSld>
  <p:clrMapOvr>
    <a:masterClrMapping/>
  </p:clrMapOvr>
  <p:transition xmlns:p14="http://schemas.microsoft.com/office/powerpoint/2010/main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8261286"/>
      </p:ext>
    </p:extLst>
  </p:cSld>
  <p:clrMapOvr>
    <a:masterClrMapping/>
  </p:clrMapOvr>
  <p:transition xmlns:p14="http://schemas.microsoft.com/office/powerpoint/2010/main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061737"/>
      </p:ext>
    </p:extLst>
  </p:cSld>
  <p:clrMapOvr>
    <a:masterClrMapping/>
  </p:clrMapOvr>
  <p:transition xmlns:p14="http://schemas.microsoft.com/office/powerpoint/2010/main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79018"/>
      </p:ext>
    </p:extLst>
  </p:cSld>
  <p:clrMapOvr>
    <a:masterClrMapping/>
  </p:clrMapOvr>
  <p:transition xmlns:p14="http://schemas.microsoft.com/office/powerpoint/2010/main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0117"/>
      </p:ext>
    </p:extLst>
  </p:cSld>
  <p:clrMapOvr>
    <a:masterClrMapping/>
  </p:clrMapOvr>
  <p:transition xmlns:p14="http://schemas.microsoft.com/office/powerpoint/2010/main"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68871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317654"/>
      </p:ext>
    </p:extLst>
  </p:cSld>
  <p:clrMapOvr>
    <a:masterClrMapping/>
  </p:clrMapOvr>
  <p:transition xmlns:p14="http://schemas.microsoft.com/office/powerpoint/2010/main"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92148"/>
      </p:ext>
    </p:extLst>
  </p:cSld>
  <p:clrMapOvr>
    <a:masterClrMapping/>
  </p:clrMapOvr>
  <p:transition xmlns:p14="http://schemas.microsoft.com/office/powerpoint/2010/main"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3026681"/>
      </p:ext>
    </p:extLst>
  </p:cSld>
  <p:clrMapOvr>
    <a:masterClrMapping/>
  </p:clrMapOvr>
  <p:transition xmlns:p14="http://schemas.microsoft.com/office/powerpoint/2010/main"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5818"/>
      </p:ext>
    </p:extLst>
  </p:cSld>
  <p:clrMapOvr>
    <a:masterClrMapping/>
  </p:clrMapOvr>
  <p:transition xmlns:p14="http://schemas.microsoft.com/office/powerpoint/2010/main"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26359"/>
      </p:ext>
    </p:extLst>
  </p:cSld>
  <p:clrMapOvr>
    <a:masterClrMapping/>
  </p:clrMapOvr>
  <p:transition xmlns:p14="http://schemas.microsoft.com/office/powerpoint/2010/main"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48902"/>
      </p:ext>
    </p:extLst>
  </p:cSld>
  <p:clrMapOvr>
    <a:masterClrMapping/>
  </p:clrMapOvr>
  <p:transition xmlns:p14="http://schemas.microsoft.com/office/powerpoint/2010/main"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302527"/>
      </p:ext>
    </p:extLst>
  </p:cSld>
  <p:clrMapOvr>
    <a:masterClrMapping/>
  </p:clrMapOvr>
  <p:transition xmlns:p14="http://schemas.microsoft.com/office/powerpoint/2010/main"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4339235"/>
      </p:ext>
    </p:extLst>
  </p:cSld>
  <p:clrMapOvr>
    <a:masterClrMapping/>
  </p:clrMapOvr>
  <p:transition xmlns:p14="http://schemas.microsoft.com/office/powerpoint/2010/main"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9089922"/>
      </p:ext>
    </p:extLst>
  </p:cSld>
  <p:clrMapOvr>
    <a:masterClrMapping/>
  </p:clrMapOvr>
  <p:transition xmlns:p14="http://schemas.microsoft.com/office/powerpoint/2010/main"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06520"/>
      </p:ext>
    </p:extLst>
  </p:cSld>
  <p:clrMapOvr>
    <a:masterClrMapping/>
  </p:clrMapOvr>
  <p:transition xmlns:p14="http://schemas.microsoft.com/office/powerpoint/2010/main"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10223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21942"/>
      </p:ext>
    </p:extLst>
  </p:cSld>
  <p:clrMapOvr>
    <a:masterClrMapping/>
  </p:clrMapOvr>
  <p:transition xmlns:p14="http://schemas.microsoft.com/office/powerpoint/2010/main"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36160"/>
      </p:ext>
    </p:extLst>
  </p:cSld>
  <p:clrMapOvr>
    <a:masterClrMapping/>
  </p:clrMapOvr>
  <p:transition xmlns:p14="http://schemas.microsoft.com/office/powerpoint/2010/main"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13865"/>
      </p:ext>
    </p:extLst>
  </p:cSld>
  <p:clrMapOvr>
    <a:masterClrMapping/>
  </p:clrMapOvr>
  <p:transition xmlns:p14="http://schemas.microsoft.com/office/powerpoint/2010/main"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4958632"/>
      </p:ext>
    </p:extLst>
  </p:cSld>
  <p:clrMapOvr>
    <a:masterClrMapping/>
  </p:clrMapOvr>
  <p:transition xmlns:p14="http://schemas.microsoft.com/office/powerpoint/2010/main"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99249"/>
      </p:ext>
    </p:extLst>
  </p:cSld>
  <p:clrMapOvr>
    <a:masterClrMapping/>
  </p:clrMapOvr>
  <p:transition xmlns:p14="http://schemas.microsoft.com/office/powerpoint/2010/main"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00142"/>
      </p:ext>
    </p:extLst>
  </p:cSld>
  <p:clrMapOvr>
    <a:masterClrMapping/>
  </p:clrMapOvr>
  <p:transition xmlns:p14="http://schemas.microsoft.com/office/powerpoint/2010/main"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81850"/>
      </p:ext>
    </p:extLst>
  </p:cSld>
  <p:clrMapOvr>
    <a:masterClrMapping/>
  </p:clrMapOvr>
  <p:transition xmlns:p14="http://schemas.microsoft.com/office/powerpoint/2010/main"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810783"/>
      </p:ext>
    </p:extLst>
  </p:cSld>
  <p:clrMapOvr>
    <a:masterClrMapping/>
  </p:clrMapOvr>
  <p:transition xmlns:p14="http://schemas.microsoft.com/office/powerpoint/2010/main"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1569717"/>
      </p:ext>
    </p:extLst>
  </p:cSld>
  <p:clrMapOvr>
    <a:masterClrMapping/>
  </p:clrMapOvr>
  <p:transition xmlns:p14="http://schemas.microsoft.com/office/powerpoint/2010/main"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554806"/>
      </p:ext>
    </p:extLst>
  </p:cSld>
  <p:clrMapOvr>
    <a:masterClrMapping/>
  </p:clrMapOvr>
  <p:transition xmlns:p14="http://schemas.microsoft.com/office/powerpoint/2010/main"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04535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19484"/>
      </p:ext>
    </p:extLst>
  </p:cSld>
  <p:clrMapOvr>
    <a:masterClrMapping/>
  </p:clrMapOvr>
  <p:transition xmlns:p14="http://schemas.microsoft.com/office/powerpoint/2010/main"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95090"/>
      </p:ext>
    </p:extLst>
  </p:cSld>
  <p:clrMapOvr>
    <a:masterClrMapping/>
  </p:clrMapOvr>
  <p:transition xmlns:p14="http://schemas.microsoft.com/office/powerpoint/2010/main"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22087"/>
      </p:ext>
    </p:extLst>
  </p:cSld>
  <p:clrMapOvr>
    <a:masterClrMapping/>
  </p:clrMapOvr>
  <p:transition xmlns:p14="http://schemas.microsoft.com/office/powerpoint/2010/main"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50760"/>
      </p:ext>
    </p:extLst>
  </p:cSld>
  <p:clrMapOvr>
    <a:masterClrMapping/>
  </p:clrMapOvr>
  <p:transition xmlns:p14="http://schemas.microsoft.com/office/powerpoint/2010/main"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5357017"/>
      </p:ext>
    </p:extLst>
  </p:cSld>
  <p:clrMapOvr>
    <a:masterClrMapping/>
  </p:clrMapOvr>
  <p:transition xmlns:p14="http://schemas.microsoft.com/office/powerpoint/2010/main"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70012"/>
      </p:ext>
    </p:extLst>
  </p:cSld>
  <p:clrMapOvr>
    <a:masterClrMapping/>
  </p:clrMapOvr>
  <p:transition xmlns:p14="http://schemas.microsoft.com/office/powerpoint/2010/main"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94581"/>
      </p:ext>
    </p:extLst>
  </p:cSld>
  <p:clrMapOvr>
    <a:masterClrMapping/>
  </p:clrMapOvr>
  <p:transition xmlns:p14="http://schemas.microsoft.com/office/powerpoint/2010/main"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52944"/>
      </p:ext>
    </p:extLst>
  </p:cSld>
  <p:clrMapOvr>
    <a:masterClrMapping/>
  </p:clrMapOvr>
  <p:transition xmlns:p14="http://schemas.microsoft.com/office/powerpoint/2010/main"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148475"/>
      </p:ext>
    </p:extLst>
  </p:cSld>
  <p:clrMapOvr>
    <a:masterClrMapping/>
  </p:clrMapOvr>
  <p:transition xmlns:p14="http://schemas.microsoft.com/office/powerpoint/2010/main"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7719285"/>
      </p:ext>
    </p:extLst>
  </p:cSld>
  <p:clrMapOvr>
    <a:masterClrMapping/>
  </p:clrMapOvr>
  <p:transition xmlns:p14="http://schemas.microsoft.com/office/powerpoint/2010/main"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385035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28256"/>
      </p:ext>
    </p:extLst>
  </p:cSld>
  <p:clrMapOvr>
    <a:masterClrMapping/>
  </p:clrMapOvr>
  <p:transition xmlns:p14="http://schemas.microsoft.com/office/powerpoint/2010/main"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39000"/>
      </p:ext>
    </p:extLst>
  </p:cSld>
  <p:clrMapOvr>
    <a:masterClrMapping/>
  </p:clrMapOvr>
  <p:transition xmlns:p14="http://schemas.microsoft.com/office/powerpoint/2010/main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07323"/>
      </p:ext>
    </p:extLst>
  </p:cSld>
  <p:clrMapOvr>
    <a:masterClrMapping/>
  </p:clrMapOvr>
  <p:transition xmlns:p14="http://schemas.microsoft.com/office/powerpoint/2010/main"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53477"/>
      </p:ext>
    </p:extLst>
  </p:cSld>
  <p:clrMapOvr>
    <a:masterClrMapping/>
  </p:clrMapOvr>
  <p:transition xmlns:p14="http://schemas.microsoft.com/office/powerpoint/2010/main"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49242"/>
      </p:ext>
    </p:extLst>
  </p:cSld>
  <p:clrMapOvr>
    <a:masterClrMapping/>
  </p:clrMapOvr>
  <p:transition xmlns:p14="http://schemas.microsoft.com/office/powerpoint/2010/main"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7887696"/>
      </p:ext>
    </p:extLst>
  </p:cSld>
  <p:clrMapOvr>
    <a:masterClrMapping/>
  </p:clrMapOvr>
  <p:transition xmlns:p14="http://schemas.microsoft.com/office/powerpoint/2010/main"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14084"/>
      </p:ext>
    </p:extLst>
  </p:cSld>
  <p:clrMapOvr>
    <a:masterClrMapping/>
  </p:clrMapOvr>
  <p:transition xmlns:p14="http://schemas.microsoft.com/office/powerpoint/2010/main"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12896"/>
      </p:ext>
    </p:extLst>
  </p:cSld>
  <p:clrMapOvr>
    <a:masterClrMapping/>
  </p:clrMapOvr>
  <p:transition xmlns:p14="http://schemas.microsoft.com/office/powerpoint/2010/main"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38244"/>
      </p:ext>
    </p:extLst>
  </p:cSld>
  <p:clrMapOvr>
    <a:masterClrMapping/>
  </p:clrMapOvr>
  <p:transition xmlns:p14="http://schemas.microsoft.com/office/powerpoint/2010/main"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5098356"/>
      </p:ext>
    </p:extLst>
  </p:cSld>
  <p:clrMapOvr>
    <a:masterClrMapping/>
  </p:clrMapOvr>
  <p:transition xmlns:p14="http://schemas.microsoft.com/office/powerpoint/2010/main"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0965641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16449"/>
      </p:ext>
    </p:extLst>
  </p:cSld>
  <p:clrMapOvr>
    <a:masterClrMapping/>
  </p:clrMapOvr>
  <p:transition xmlns:p14="http://schemas.microsoft.com/office/powerpoint/2010/main"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3281046"/>
      </p:ext>
    </p:extLst>
  </p:cSld>
  <p:clrMapOvr>
    <a:masterClrMapping/>
  </p:clrMapOvr>
  <p:transition xmlns:p14="http://schemas.microsoft.com/office/powerpoint/2010/main"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57586"/>
      </p:ext>
    </p:extLst>
  </p:cSld>
  <p:clrMapOvr>
    <a:masterClrMapping/>
  </p:clrMapOvr>
  <p:transition xmlns:p14="http://schemas.microsoft.com/office/powerpoint/2010/main"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75958"/>
      </p:ext>
    </p:extLst>
  </p:cSld>
  <p:clrMapOvr>
    <a:masterClrMapping/>
  </p:clrMapOvr>
  <p:transition xmlns:p14="http://schemas.microsoft.com/office/powerpoint/2010/main"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20703"/>
      </p:ext>
    </p:extLst>
  </p:cSld>
  <p:clrMapOvr>
    <a:masterClrMapping/>
  </p:clrMapOvr>
  <p:transition xmlns:p14="http://schemas.microsoft.com/office/powerpoint/2010/main"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92732"/>
      </p:ext>
    </p:extLst>
  </p:cSld>
  <p:clrMapOvr>
    <a:masterClrMapping/>
  </p:clrMapOvr>
  <p:transition xmlns:p14="http://schemas.microsoft.com/office/powerpoint/2010/main"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5807349"/>
      </p:ext>
    </p:extLst>
  </p:cSld>
  <p:clrMapOvr>
    <a:masterClrMapping/>
  </p:clrMapOvr>
  <p:transition xmlns:p14="http://schemas.microsoft.com/office/powerpoint/2010/main"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5276"/>
      </p:ext>
    </p:extLst>
  </p:cSld>
  <p:clrMapOvr>
    <a:masterClrMapping/>
  </p:clrMapOvr>
  <p:transition xmlns:p14="http://schemas.microsoft.com/office/powerpoint/2010/main"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99605"/>
      </p:ext>
    </p:extLst>
  </p:cSld>
  <p:clrMapOvr>
    <a:masterClrMapping/>
  </p:clrMapOvr>
  <p:transition xmlns:p14="http://schemas.microsoft.com/office/powerpoint/2010/main"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38618"/>
      </p:ext>
    </p:extLst>
  </p:cSld>
  <p:clrMapOvr>
    <a:masterClrMapping/>
  </p:clrMapOvr>
  <p:transition xmlns:p14="http://schemas.microsoft.com/office/powerpoint/2010/main"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9421488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6507866"/>
      </p:ext>
    </p:extLst>
  </p:cSld>
  <p:clrMapOvr>
    <a:masterClrMapping/>
  </p:clrMapOvr>
  <p:transition xmlns:p14="http://schemas.microsoft.com/office/powerpoint/2010/main"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7113704"/>
      </p:ext>
    </p:extLst>
  </p:cSld>
  <p:clrMapOvr>
    <a:masterClrMapping/>
  </p:clrMapOvr>
  <p:transition xmlns:p14="http://schemas.microsoft.com/office/powerpoint/2010/main"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160033"/>
      </p:ext>
    </p:extLst>
  </p:cSld>
  <p:clrMapOvr>
    <a:masterClrMapping/>
  </p:clrMapOvr>
  <p:transition xmlns:p14="http://schemas.microsoft.com/office/powerpoint/2010/main"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80620"/>
      </p:ext>
    </p:extLst>
  </p:cSld>
  <p:clrMapOvr>
    <a:masterClrMapping/>
  </p:clrMapOvr>
  <p:transition xmlns:p14="http://schemas.microsoft.com/office/powerpoint/2010/main"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20976"/>
      </p:ext>
    </p:extLst>
  </p:cSld>
  <p:clrMapOvr>
    <a:masterClrMapping/>
  </p:clrMapOvr>
  <p:transition xmlns:p14="http://schemas.microsoft.com/office/powerpoint/2010/main"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47124"/>
      </p:ext>
    </p:extLst>
  </p:cSld>
  <p:clrMapOvr>
    <a:masterClrMapping/>
  </p:clrMapOvr>
  <p:transition xmlns:p14="http://schemas.microsoft.com/office/powerpoint/2010/main"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19532"/>
      </p:ext>
    </p:extLst>
  </p:cSld>
  <p:clrMapOvr>
    <a:masterClrMapping/>
  </p:clrMapOvr>
  <p:transition xmlns:p14="http://schemas.microsoft.com/office/powerpoint/2010/main"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6330377"/>
      </p:ext>
    </p:extLst>
  </p:cSld>
  <p:clrMapOvr>
    <a:masterClrMapping/>
  </p:clrMapOvr>
  <p:transition xmlns:p14="http://schemas.microsoft.com/office/powerpoint/2010/main"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05893"/>
      </p:ext>
    </p:extLst>
  </p:cSld>
  <p:clrMapOvr>
    <a:masterClrMapping/>
  </p:clrMapOvr>
  <p:transition xmlns:p14="http://schemas.microsoft.com/office/powerpoint/2010/main"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90203"/>
      </p:ext>
    </p:extLst>
  </p:cSld>
  <p:clrMapOvr>
    <a:masterClrMapping/>
  </p:clrMapOvr>
  <p:transition xmlns:p14="http://schemas.microsoft.com/office/powerpoint/2010/main"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21285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92984"/>
      </p:ext>
    </p:extLst>
  </p:cSld>
  <p:clrMapOvr>
    <a:masterClrMapping/>
  </p:clrMapOvr>
  <p:transition xmlns:p14="http://schemas.microsoft.com/office/powerpoint/2010/main"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716678"/>
      </p:ext>
    </p:extLst>
  </p:cSld>
  <p:clrMapOvr>
    <a:masterClrMapping/>
  </p:clrMapOvr>
  <p:transition xmlns:p14="http://schemas.microsoft.com/office/powerpoint/2010/main"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9775253"/>
      </p:ext>
    </p:extLst>
  </p:cSld>
  <p:clrMapOvr>
    <a:masterClrMapping/>
  </p:clrMapOvr>
  <p:transition xmlns:p14="http://schemas.microsoft.com/office/powerpoint/2010/main"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3343855"/>
      </p:ext>
    </p:extLst>
  </p:cSld>
  <p:clrMapOvr>
    <a:masterClrMapping/>
  </p:clrMapOvr>
  <p:transition xmlns:p14="http://schemas.microsoft.com/office/powerpoint/2010/main"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91823"/>
      </p:ext>
    </p:extLst>
  </p:cSld>
  <p:clrMapOvr>
    <a:masterClrMapping/>
  </p:clrMapOvr>
  <p:transition xmlns:p14="http://schemas.microsoft.com/office/powerpoint/2010/main"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15233"/>
      </p:ext>
    </p:extLst>
  </p:cSld>
  <p:clrMapOvr>
    <a:masterClrMapping/>
  </p:clrMapOvr>
  <p:transition xmlns:p14="http://schemas.microsoft.com/office/powerpoint/2010/main"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356"/>
      </p:ext>
    </p:extLst>
  </p:cSld>
  <p:clrMapOvr>
    <a:masterClrMapping/>
  </p:clrMapOvr>
  <p:transition xmlns:p14="http://schemas.microsoft.com/office/powerpoint/2010/main"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47511"/>
      </p:ext>
    </p:extLst>
  </p:cSld>
  <p:clrMapOvr>
    <a:masterClrMapping/>
  </p:clrMapOvr>
  <p:transition xmlns:p14="http://schemas.microsoft.com/office/powerpoint/2010/main"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460399"/>
      </p:ext>
    </p:extLst>
  </p:cSld>
  <p:clrMapOvr>
    <a:masterClrMapping/>
  </p:clrMapOvr>
  <p:transition xmlns:p14="http://schemas.microsoft.com/office/powerpoint/2010/main"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17942"/>
      </p:ext>
    </p:extLst>
  </p:cSld>
  <p:clrMapOvr>
    <a:masterClrMapping/>
  </p:clrMapOvr>
  <p:transition xmlns:p14="http://schemas.microsoft.com/office/powerpoint/2010/main"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03002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85674"/>
      </p:ext>
    </p:extLst>
  </p:cSld>
  <p:clrMapOvr>
    <a:masterClrMapping/>
  </p:clrMapOvr>
  <p:transition xmlns:p14="http://schemas.microsoft.com/office/powerpoint/2010/main"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10158"/>
      </p:ext>
    </p:extLst>
  </p:cSld>
  <p:clrMapOvr>
    <a:masterClrMapping/>
  </p:clrMapOvr>
  <p:transition xmlns:p14="http://schemas.microsoft.com/office/powerpoint/2010/main"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850649"/>
      </p:ext>
    </p:extLst>
  </p:cSld>
  <p:clrMapOvr>
    <a:masterClrMapping/>
  </p:clrMapOvr>
  <p:transition xmlns:p14="http://schemas.microsoft.com/office/powerpoint/2010/main"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2654313"/>
      </p:ext>
    </p:extLst>
  </p:cSld>
  <p:clrMapOvr>
    <a:masterClrMapping/>
  </p:clrMapOvr>
  <p:transition xmlns:p14="http://schemas.microsoft.com/office/powerpoint/2010/main"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6414078"/>
      </p:ext>
    </p:extLst>
  </p:cSld>
  <p:clrMapOvr>
    <a:masterClrMapping/>
  </p:clrMapOvr>
  <p:transition xmlns:p14="http://schemas.microsoft.com/office/powerpoint/2010/main"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85349"/>
      </p:ext>
    </p:extLst>
  </p:cSld>
  <p:clrMapOvr>
    <a:masterClrMapping/>
  </p:clrMapOvr>
  <p:transition xmlns:p14="http://schemas.microsoft.com/office/powerpoint/2010/main"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918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918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33699"/>
      </p:ext>
    </p:extLst>
  </p:cSld>
  <p:clrMapOvr>
    <a:masterClrMapping/>
  </p:clrMapOvr>
  <p:transition xmlns:p14="http://schemas.microsoft.com/office/powerpoint/2010/main"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35605"/>
      </p:ext>
    </p:extLst>
  </p:cSld>
  <p:clrMapOvr>
    <a:masterClrMapping/>
  </p:clrMapOvr>
  <p:transition xmlns:p14="http://schemas.microsoft.com/office/powerpoint/2010/main"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46304"/>
      </p:ext>
    </p:extLst>
  </p:cSld>
  <p:clrMapOvr>
    <a:masterClrMapping/>
  </p:clrMapOvr>
  <p:transition xmlns:p14="http://schemas.microsoft.com/office/powerpoint/2010/main"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5095041"/>
      </p:ext>
    </p:extLst>
  </p:cSld>
  <p:clrMapOvr>
    <a:masterClrMapping/>
  </p:clrMapOvr>
  <p:transition xmlns:p14="http://schemas.microsoft.com/office/powerpoint/2010/main"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4864100"/>
            <a:ext cx="5575300" cy="300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100" y="4864100"/>
            <a:ext cx="5575300" cy="300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50416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42196"/>
      </p:ext>
    </p:extLst>
  </p:cSld>
  <p:clrMapOvr>
    <a:masterClrMapping/>
  </p:clrMapOvr>
  <p:transition xmlns:p14="http://schemas.microsoft.com/office/powerpoint/2010/main"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42912"/>
      </p:ext>
    </p:extLst>
  </p:cSld>
  <p:clrMapOvr>
    <a:masterClrMapping/>
  </p:clrMapOvr>
  <p:transition xmlns:p14="http://schemas.microsoft.com/office/powerpoint/2010/main"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48207"/>
      </p:ext>
    </p:extLst>
  </p:cSld>
  <p:clrMapOvr>
    <a:masterClrMapping/>
  </p:clrMapOvr>
  <p:transition xmlns:p14="http://schemas.microsoft.com/office/powerpoint/2010/main"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0545514"/>
      </p:ext>
    </p:extLst>
  </p:cSld>
  <p:clrMapOvr>
    <a:masterClrMapping/>
  </p:clrMapOvr>
  <p:transition xmlns:p14="http://schemas.microsoft.com/office/powerpoint/2010/main"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61306"/>
      </p:ext>
    </p:extLst>
  </p:cSld>
  <p:clrMapOvr>
    <a:masterClrMapping/>
  </p:clrMapOvr>
  <p:transition xmlns:p14="http://schemas.microsoft.com/office/powerpoint/2010/main"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1280910"/>
      </p:ext>
    </p:extLst>
  </p:cSld>
  <p:clrMapOvr>
    <a:masterClrMapping/>
  </p:clrMapOvr>
  <p:transition xmlns:p14="http://schemas.microsoft.com/office/powerpoint/2010/main"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3505"/>
      </p:ext>
    </p:extLst>
  </p:cSld>
  <p:clrMapOvr>
    <a:masterClrMapping/>
  </p:clrMapOvr>
  <p:transition xmlns:p14="http://schemas.microsoft.com/office/powerpoint/2010/main"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1371600"/>
            <a:ext cx="2825750" cy="650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1371600"/>
            <a:ext cx="8324850" cy="650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10733"/>
      </p:ext>
    </p:extLst>
  </p:cSld>
  <p:clrMapOvr>
    <a:masterClrMapping/>
  </p:clrMapOvr>
  <p:transition xmlns:p14="http://schemas.microsoft.com/office/powerpoint/2010/main"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1493"/>
      </p:ext>
    </p:extLst>
  </p:cSld>
  <p:clrMapOvr>
    <a:masterClrMapping/>
  </p:clrMapOvr>
  <p:transition xmlns:p14="http://schemas.microsoft.com/office/powerpoint/2010/main"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07881"/>
      </p:ext>
    </p:extLst>
  </p:cSld>
  <p:clrMapOvr>
    <a:masterClrMapping/>
  </p:clrMapOvr>
  <p:transition xmlns:p14="http://schemas.microsoft.com/office/powerpoint/2010/main"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3185995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819400"/>
            <a:ext cx="51562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1562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06062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987269"/>
      </p:ext>
    </p:extLst>
  </p:cSld>
  <p:clrMapOvr>
    <a:masterClrMapping/>
  </p:clrMapOvr>
  <p:transition xmlns:p14="http://schemas.microsoft.com/office/powerpoint/2010/main"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08417"/>
      </p:ext>
    </p:extLst>
  </p:cSld>
  <p:clrMapOvr>
    <a:masterClrMapping/>
  </p:clrMapOvr>
  <p:transition xmlns:p14="http://schemas.microsoft.com/office/powerpoint/2010/main"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57053"/>
      </p:ext>
    </p:extLst>
  </p:cSld>
  <p:clrMapOvr>
    <a:masterClrMapping/>
  </p:clrMapOvr>
  <p:transition xmlns:p14="http://schemas.microsoft.com/office/powerpoint/2010/main"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09384"/>
      </p:ext>
    </p:extLst>
  </p:cSld>
  <p:clrMapOvr>
    <a:masterClrMapping/>
  </p:clrMapOvr>
  <p:transition xmlns:p14="http://schemas.microsoft.com/office/powerpoint/2010/main"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0493793"/>
      </p:ext>
    </p:extLst>
  </p:cSld>
  <p:clrMapOvr>
    <a:masterClrMapping/>
  </p:clrMapOvr>
  <p:transition xmlns:p14="http://schemas.microsoft.com/office/powerpoint/2010/main"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6718242"/>
      </p:ext>
    </p:extLst>
  </p:cSld>
  <p:clrMapOvr>
    <a:masterClrMapping/>
  </p:clrMapOvr>
  <p:transition xmlns:p14="http://schemas.microsoft.com/office/powerpoint/2010/main"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6872919"/>
      </p:ext>
    </p:extLst>
  </p:cSld>
  <p:clrMapOvr>
    <a:masterClrMapping/>
  </p:clrMapOvr>
  <p:transition xmlns:p14="http://schemas.microsoft.com/office/powerpoint/2010/main"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39918"/>
      </p:ext>
    </p:extLst>
  </p:cSld>
  <p:clrMapOvr>
    <a:masterClrMapping/>
  </p:clrMapOvr>
  <p:transition xmlns:p14="http://schemas.microsoft.com/office/powerpoint/2010/main"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0162"/>
      </p:ext>
    </p:extLst>
  </p:cSld>
  <p:clrMapOvr>
    <a:masterClrMapping/>
  </p:clrMapOvr>
  <p:transition xmlns:p14="http://schemas.microsoft.com/office/powerpoint/2010/main"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86430"/>
      </p:ext>
    </p:extLst>
  </p:cSld>
  <p:clrMapOvr>
    <a:masterClrMapping/>
  </p:clrMapOvr>
  <p:transition xmlns:p14="http://schemas.microsoft.com/office/powerpoint/2010/main"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63094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3275554"/>
      </p:ext>
    </p:extLst>
  </p:cSld>
  <p:clrMapOvr>
    <a:masterClrMapping/>
  </p:clrMapOvr>
  <p:transition xmlns:p14="http://schemas.microsoft.com/office/powerpoint/2010/main"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4719030"/>
      </p:ext>
    </p:extLst>
  </p:cSld>
  <p:clrMapOvr>
    <a:masterClrMapping/>
  </p:clrMapOvr>
  <p:transition xmlns:p14="http://schemas.microsoft.com/office/powerpoint/2010/main"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1371600"/>
            <a:ext cx="5638800" cy="701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371600"/>
            <a:ext cx="5638800" cy="701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08740"/>
      </p:ext>
    </p:extLst>
  </p:cSld>
  <p:clrMapOvr>
    <a:masterClrMapping/>
  </p:clrMapOvr>
  <p:transition xmlns:p14="http://schemas.microsoft.com/office/powerpoint/2010/main"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32298"/>
      </p:ext>
    </p:extLst>
  </p:cSld>
  <p:clrMapOvr>
    <a:masterClrMapping/>
  </p:clrMapOvr>
  <p:transition xmlns:p14="http://schemas.microsoft.com/office/powerpoint/2010/main"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75146"/>
      </p:ext>
    </p:extLst>
  </p:cSld>
  <p:clrMapOvr>
    <a:masterClrMapping/>
  </p:clrMapOvr>
  <p:transition xmlns:p14="http://schemas.microsoft.com/office/powerpoint/2010/main"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0022338"/>
      </p:ext>
    </p:extLst>
  </p:cSld>
  <p:clrMapOvr>
    <a:masterClrMapping/>
  </p:clrMapOvr>
  <p:transition xmlns:p14="http://schemas.microsoft.com/office/powerpoint/2010/main"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7253803"/>
      </p:ext>
    </p:extLst>
  </p:cSld>
  <p:clrMapOvr>
    <a:masterClrMapping/>
  </p:clrMapOvr>
  <p:transition xmlns:p14="http://schemas.microsoft.com/office/powerpoint/2010/main"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6666136"/>
      </p:ext>
    </p:extLst>
  </p:cSld>
  <p:clrMapOvr>
    <a:masterClrMapping/>
  </p:clrMapOvr>
  <p:transition xmlns:p14="http://schemas.microsoft.com/office/powerpoint/2010/main"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71364"/>
      </p:ext>
    </p:extLst>
  </p:cSld>
  <p:clrMapOvr>
    <a:masterClrMapping/>
  </p:clrMapOvr>
  <p:transition xmlns:p14="http://schemas.microsoft.com/office/powerpoint/2010/main"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79914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799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20084"/>
      </p:ext>
    </p:extLst>
  </p:cSld>
  <p:clrMapOvr>
    <a:masterClrMapping/>
  </p:clrMapOvr>
  <p:transition xmlns:p14="http://schemas.microsoft.com/office/powerpoint/2010/main"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5407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1672336"/>
      </p:ext>
    </p:extLst>
  </p:cSld>
  <p:clrMapOvr>
    <a:masterClrMapping/>
  </p:clrMapOvr>
  <p:transition xmlns:p14="http://schemas.microsoft.com/office/powerpoint/2010/main"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82851"/>
      </p:ext>
    </p:extLst>
  </p:cSld>
  <p:clrMapOvr>
    <a:masterClrMapping/>
  </p:clrMapOvr>
  <p:transition xmlns:p14="http://schemas.microsoft.com/office/powerpoint/2010/main"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2732858"/>
      </p:ext>
    </p:extLst>
  </p:cSld>
  <p:clrMapOvr>
    <a:masterClrMapping/>
  </p:clrMapOvr>
  <p:transition xmlns:p14="http://schemas.microsoft.com/office/powerpoint/2010/main"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17704"/>
      </p:ext>
    </p:extLst>
  </p:cSld>
  <p:clrMapOvr>
    <a:masterClrMapping/>
  </p:clrMapOvr>
  <p:transition xmlns:p14="http://schemas.microsoft.com/office/powerpoint/2010/main"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11696"/>
      </p:ext>
    </p:extLst>
  </p:cSld>
  <p:clrMapOvr>
    <a:masterClrMapping/>
  </p:clrMapOvr>
  <p:transition xmlns:p14="http://schemas.microsoft.com/office/powerpoint/2010/main"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99337"/>
      </p:ext>
    </p:extLst>
  </p:cSld>
  <p:clrMapOvr>
    <a:masterClrMapping/>
  </p:clrMapOvr>
  <p:transition xmlns:p14="http://schemas.microsoft.com/office/powerpoint/2010/main"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461406"/>
      </p:ext>
    </p:extLst>
  </p:cSld>
  <p:clrMapOvr>
    <a:masterClrMapping/>
  </p:clrMapOvr>
  <p:transition xmlns:p14="http://schemas.microsoft.com/office/powerpoint/2010/main"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7261046"/>
      </p:ext>
    </p:extLst>
  </p:cSld>
  <p:clrMapOvr>
    <a:masterClrMapping/>
  </p:clrMapOvr>
  <p:transition xmlns:p14="http://schemas.microsoft.com/office/powerpoint/2010/main"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8120387"/>
      </p:ext>
    </p:extLst>
  </p:cSld>
  <p:clrMapOvr>
    <a:masterClrMapping/>
  </p:clrMapOvr>
  <p:transition xmlns:p14="http://schemas.microsoft.com/office/powerpoint/2010/main"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96351"/>
      </p:ext>
    </p:extLst>
  </p:cSld>
  <p:clrMapOvr>
    <a:masterClrMapping/>
  </p:clrMapOvr>
  <p:transition xmlns:p14="http://schemas.microsoft.com/office/powerpoint/2010/main"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26670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67466"/>
      </p:ext>
    </p:extLst>
  </p:cSld>
  <p:clrMapOvr>
    <a:masterClrMapping/>
  </p:clrMapOvr>
  <p:transition xmlns:p14="http://schemas.microsoft.com/office/powerpoint/2010/main"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05177"/>
      </p:ext>
    </p:extLst>
  </p:cSld>
  <p:clrMapOvr>
    <a:masterClrMapping/>
  </p:clrMapOvr>
  <p:transition xmlns:p14="http://schemas.microsoft.com/office/powerpoint/2010/main"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67736"/>
      </p:ext>
    </p:extLst>
  </p:cSld>
  <p:clrMapOvr>
    <a:masterClrMapping/>
  </p:clrMapOvr>
  <p:transition xmlns:p14="http://schemas.microsoft.com/office/powerpoint/2010/main"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1091369"/>
      </p:ext>
    </p:extLst>
  </p:cSld>
  <p:clrMapOvr>
    <a:masterClrMapping/>
  </p:clrMapOvr>
  <p:transition xmlns:p14="http://schemas.microsoft.com/office/powerpoint/2010/main"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09797"/>
      </p:ext>
    </p:extLst>
  </p:cSld>
  <p:clrMapOvr>
    <a:masterClrMapping/>
  </p:clrMapOvr>
  <p:transition xmlns:p14="http://schemas.microsoft.com/office/powerpoint/2010/main"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19141"/>
      </p:ext>
    </p:extLst>
  </p:cSld>
  <p:clrMapOvr>
    <a:masterClrMapping/>
  </p:clrMapOvr>
  <p:transition xmlns:p14="http://schemas.microsoft.com/office/powerpoint/2010/main"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6123"/>
      </p:ext>
    </p:extLst>
  </p:cSld>
  <p:clrMapOvr>
    <a:masterClrMapping/>
  </p:clrMapOvr>
  <p:transition xmlns:p14="http://schemas.microsoft.com/office/powerpoint/2010/main"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960732"/>
      </p:ext>
    </p:extLst>
  </p:cSld>
  <p:clrMapOvr>
    <a:masterClrMapping/>
  </p:clrMapOvr>
  <p:transition xmlns:p14="http://schemas.microsoft.com/office/powerpoint/2010/main"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4194396"/>
      </p:ext>
    </p:extLst>
  </p:cSld>
  <p:clrMapOvr>
    <a:masterClrMapping/>
  </p:clrMapOvr>
  <p:transition xmlns:p14="http://schemas.microsoft.com/office/powerpoint/2010/main"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5904111"/>
      </p:ext>
    </p:extLst>
  </p:cSld>
  <p:clrMapOvr>
    <a:masterClrMapping/>
  </p:clrMapOvr>
  <p:transition xmlns:p14="http://schemas.microsoft.com/office/powerpoint/2010/main"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5857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032"/>
      </p:ext>
    </p:extLst>
  </p:cSld>
  <p:clrMapOvr>
    <a:masterClrMapping/>
  </p:clrMapOvr>
  <p:transition xmlns:p14="http://schemas.microsoft.com/office/powerpoint/2010/main"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84717"/>
      </p:ext>
    </p:extLst>
  </p:cSld>
  <p:clrMapOvr>
    <a:masterClrMapping/>
  </p:clrMapOvr>
  <p:transition xmlns:p14="http://schemas.microsoft.com/office/powerpoint/2010/main"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03014"/>
      </p:ext>
    </p:extLst>
  </p:cSld>
  <p:clrMapOvr>
    <a:masterClrMapping/>
  </p:clrMapOvr>
  <p:transition xmlns:p14="http://schemas.microsoft.com/office/powerpoint/2010/main"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97611"/>
      </p:ext>
    </p:extLst>
  </p:cSld>
  <p:clrMapOvr>
    <a:masterClrMapping/>
  </p:clrMapOvr>
  <p:transition xmlns:p14="http://schemas.microsoft.com/office/powerpoint/2010/main"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4145472"/>
      </p:ext>
    </p:extLst>
  </p:cSld>
  <p:clrMapOvr>
    <a:masterClrMapping/>
  </p:clrMapOvr>
  <p:transition xmlns:p14="http://schemas.microsoft.com/office/powerpoint/2010/main"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45532"/>
      </p:ext>
    </p:extLst>
  </p:cSld>
  <p:clrMapOvr>
    <a:masterClrMapping/>
  </p:clrMapOvr>
  <p:transition xmlns:p14="http://schemas.microsoft.com/office/powerpoint/2010/main"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6175"/>
      </p:ext>
    </p:extLst>
  </p:cSld>
  <p:clrMapOvr>
    <a:masterClrMapping/>
  </p:clrMapOvr>
  <p:transition xmlns:p14="http://schemas.microsoft.com/office/powerpoint/2010/main"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9996"/>
      </p:ext>
    </p:extLst>
  </p:cSld>
  <p:clrMapOvr>
    <a:masterClrMapping/>
  </p:clrMapOvr>
  <p:transition xmlns:p14="http://schemas.microsoft.com/office/powerpoint/2010/main"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812420"/>
      </p:ext>
    </p:extLst>
  </p:cSld>
  <p:clrMapOvr>
    <a:masterClrMapping/>
  </p:clrMapOvr>
  <p:transition xmlns:p14="http://schemas.microsoft.com/office/powerpoint/2010/main"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9039658"/>
      </p:ext>
    </p:extLst>
  </p:cSld>
  <p:clrMapOvr>
    <a:masterClrMapping/>
  </p:clrMapOvr>
  <p:transition xmlns:p14="http://schemas.microsoft.com/office/powerpoint/2010/main"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1970789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57215"/>
      </p:ext>
    </p:extLst>
  </p:cSld>
  <p:clrMapOvr>
    <a:masterClrMapping/>
  </p:clrMapOvr>
  <p:transition xmlns:p14="http://schemas.microsoft.com/office/powerpoint/2010/main"/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02086"/>
      </p:ext>
    </p:extLst>
  </p:cSld>
  <p:clrMapOvr>
    <a:masterClrMapping/>
  </p:clrMapOvr>
  <p:transition xmlns:p14="http://schemas.microsoft.com/office/powerpoint/2010/main"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57510"/>
      </p:ext>
    </p:extLst>
  </p:cSld>
  <p:clrMapOvr>
    <a:masterClrMapping/>
  </p:clrMapOvr>
  <p:transition xmlns:p14="http://schemas.microsoft.com/office/powerpoint/2010/main"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11924"/>
      </p:ext>
    </p:extLst>
  </p:cSld>
  <p:clrMapOvr>
    <a:masterClrMapping/>
  </p:clrMapOvr>
  <p:transition xmlns:p14="http://schemas.microsoft.com/office/powerpoint/2010/main"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93123"/>
      </p:ext>
    </p:extLst>
  </p:cSld>
  <p:clrMapOvr>
    <a:masterClrMapping/>
  </p:clrMapOvr>
  <p:transition xmlns:p14="http://schemas.microsoft.com/office/powerpoint/2010/main"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5383282"/>
      </p:ext>
    </p:extLst>
  </p:cSld>
  <p:clrMapOvr>
    <a:masterClrMapping/>
  </p:clrMapOvr>
  <p:transition xmlns:p14="http://schemas.microsoft.com/office/powerpoint/2010/main"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8013700"/>
            <a:ext cx="5638800" cy="156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013700"/>
            <a:ext cx="5638800" cy="156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72008"/>
      </p:ext>
    </p:extLst>
  </p:cSld>
  <p:clrMapOvr>
    <a:masterClrMapping/>
  </p:clrMapOvr>
  <p:transition xmlns:p14="http://schemas.microsoft.com/office/powerpoint/2010/main"/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01267"/>
      </p:ext>
    </p:extLst>
  </p:cSld>
  <p:clrMapOvr>
    <a:masterClrMapping/>
  </p:clrMapOvr>
  <p:transition xmlns:p14="http://schemas.microsoft.com/office/powerpoint/2010/main"/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81931"/>
      </p:ext>
    </p:extLst>
  </p:cSld>
  <p:clrMapOvr>
    <a:masterClrMapping/>
  </p:clrMapOvr>
  <p:transition xmlns:p14="http://schemas.microsoft.com/office/powerpoint/2010/main"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280858"/>
      </p:ext>
    </p:extLst>
  </p:cSld>
  <p:clrMapOvr>
    <a:masterClrMapping/>
  </p:clrMapOvr>
  <p:transition xmlns:p14="http://schemas.microsoft.com/office/powerpoint/2010/main"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6165428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12351"/>
      </p:ext>
    </p:extLst>
  </p:cSld>
  <p:clrMapOvr>
    <a:masterClrMapping/>
  </p:clrMapOvr>
  <p:transition xmlns:p14="http://schemas.microsoft.com/office/powerpoint/2010/main"/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2914801"/>
      </p:ext>
    </p:extLst>
  </p:cSld>
  <p:clrMapOvr>
    <a:masterClrMapping/>
  </p:clrMapOvr>
  <p:transition xmlns:p14="http://schemas.microsoft.com/office/powerpoint/2010/main"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58624"/>
      </p:ext>
    </p:extLst>
  </p:cSld>
  <p:clrMapOvr>
    <a:masterClrMapping/>
  </p:clrMapOvr>
  <p:transition xmlns:p14="http://schemas.microsoft.com/office/powerpoint/2010/main"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6807200"/>
            <a:ext cx="2857500" cy="276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6807200"/>
            <a:ext cx="8420100" cy="276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60237"/>
      </p:ext>
    </p:extLst>
  </p:cSld>
  <p:clrMapOvr>
    <a:masterClrMapping/>
  </p:clrMapOvr>
  <p:transition xmlns:p14="http://schemas.microsoft.com/office/powerpoint/2010/main"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75509"/>
      </p:ext>
    </p:extLst>
  </p:cSld>
  <p:clrMapOvr>
    <a:masterClrMapping/>
  </p:clrMapOvr>
  <p:transition xmlns:p14="http://schemas.microsoft.com/office/powerpoint/2010/main"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24993"/>
      </p:ext>
    </p:extLst>
  </p:cSld>
  <p:clrMapOvr>
    <a:masterClrMapping/>
  </p:clrMapOvr>
  <p:transition xmlns:p14="http://schemas.microsoft.com/office/powerpoint/2010/main"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1817311"/>
      </p:ext>
    </p:extLst>
  </p:cSld>
  <p:clrMapOvr>
    <a:masterClrMapping/>
  </p:clrMapOvr>
  <p:transition xmlns:p14="http://schemas.microsoft.com/office/powerpoint/2010/main"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4876800"/>
            <a:ext cx="2495550" cy="300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35350" y="4876800"/>
            <a:ext cx="2495550" cy="300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78030"/>
      </p:ext>
    </p:extLst>
  </p:cSld>
  <p:clrMapOvr>
    <a:masterClrMapping/>
  </p:clrMapOvr>
  <p:transition xmlns:p14="http://schemas.microsoft.com/office/powerpoint/2010/main"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7379"/>
      </p:ext>
    </p:extLst>
  </p:cSld>
  <p:clrMapOvr>
    <a:masterClrMapping/>
  </p:clrMapOvr>
  <p:transition xmlns:p14="http://schemas.microsoft.com/office/powerpoint/2010/main"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84527"/>
      </p:ext>
    </p:extLst>
  </p:cSld>
  <p:clrMapOvr>
    <a:masterClrMapping/>
  </p:clrMapOvr>
  <p:transition xmlns:p14="http://schemas.microsoft.com/office/powerpoint/2010/main"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226231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8884536"/>
      </p:ext>
    </p:extLst>
  </p:cSld>
  <p:clrMapOvr>
    <a:masterClrMapping/>
  </p:clrMapOvr>
  <p:transition xmlns:p14="http://schemas.microsoft.com/office/powerpoint/2010/main"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685466"/>
      </p:ext>
    </p:extLst>
  </p:cSld>
  <p:clrMapOvr>
    <a:masterClrMapping/>
  </p:clrMapOvr>
  <p:transition xmlns:p14="http://schemas.microsoft.com/office/powerpoint/2010/main"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5133266"/>
      </p:ext>
    </p:extLst>
  </p:cSld>
  <p:clrMapOvr>
    <a:masterClrMapping/>
  </p:clrMapOvr>
  <p:transition xmlns:p14="http://schemas.microsoft.com/office/powerpoint/2010/main"/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55718"/>
      </p:ext>
    </p:extLst>
  </p:cSld>
  <p:clrMapOvr>
    <a:masterClrMapping/>
  </p:clrMapOvr>
  <p:transition xmlns:p14="http://schemas.microsoft.com/office/powerpoint/2010/main"/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45025" y="1384300"/>
            <a:ext cx="1285875" cy="650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1384300"/>
            <a:ext cx="3705225" cy="650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26973"/>
      </p:ext>
    </p:extLst>
  </p:cSld>
  <p:clrMapOvr>
    <a:masterClrMapping/>
  </p:clrMapOvr>
  <p:transition xmlns:p14="http://schemas.microsoft.com/office/powerpoint/2010/main"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32159"/>
      </p:ext>
    </p:extLst>
  </p:cSld>
  <p:clrMapOvr>
    <a:masterClrMapping/>
  </p:clrMapOvr>
  <p:transition xmlns:p14="http://schemas.microsoft.com/office/powerpoint/2010/main"/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07837"/>
      </p:ext>
    </p:extLst>
  </p:cSld>
  <p:clrMapOvr>
    <a:masterClrMapping/>
  </p:clrMapOvr>
  <p:transition xmlns:p14="http://schemas.microsoft.com/office/powerpoint/2010/main"/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8388347"/>
      </p:ext>
    </p:extLst>
  </p:cSld>
  <p:clrMapOvr>
    <a:masterClrMapping/>
  </p:clrMapOvr>
  <p:transition xmlns:p14="http://schemas.microsoft.com/office/powerpoint/2010/main"/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24955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35350" y="2768600"/>
            <a:ext cx="24955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07501"/>
      </p:ext>
    </p:extLst>
  </p:cSld>
  <p:clrMapOvr>
    <a:masterClrMapping/>
  </p:clrMapOvr>
  <p:transition xmlns:p14="http://schemas.microsoft.com/office/powerpoint/2010/main"/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26509"/>
      </p:ext>
    </p:extLst>
  </p:cSld>
  <p:clrMapOvr>
    <a:masterClrMapping/>
  </p:clrMapOvr>
  <p:transition xmlns:p14="http://schemas.microsoft.com/office/powerpoint/2010/main"/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28659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819400"/>
            <a:ext cx="51562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1562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81232"/>
      </p:ext>
    </p:extLst>
  </p:cSld>
  <p:clrMapOvr>
    <a:masterClrMapping/>
  </p:clrMapOvr>
  <p:transition xmlns:p14="http://schemas.microsoft.com/office/powerpoint/2010/main"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852704"/>
      </p:ext>
    </p:extLst>
  </p:cSld>
  <p:clrMapOvr>
    <a:masterClrMapping/>
  </p:clrMapOvr>
  <p:transition xmlns:p14="http://schemas.microsoft.com/office/powerpoint/2010/main"/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5771354"/>
      </p:ext>
    </p:extLst>
  </p:cSld>
  <p:clrMapOvr>
    <a:masterClrMapping/>
  </p:clrMapOvr>
  <p:transition xmlns:p14="http://schemas.microsoft.com/office/powerpoint/2010/main"/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700543"/>
      </p:ext>
    </p:extLst>
  </p:cSld>
  <p:clrMapOvr>
    <a:masterClrMapping/>
  </p:clrMapOvr>
  <p:transition xmlns:p14="http://schemas.microsoft.com/office/powerpoint/2010/main"/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74638"/>
      </p:ext>
    </p:extLst>
  </p:cSld>
  <p:clrMapOvr>
    <a:masterClrMapping/>
  </p:clrMapOvr>
  <p:transition xmlns:p14="http://schemas.microsoft.com/office/powerpoint/2010/main"/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88835"/>
      </p:ext>
    </p:extLst>
  </p:cSld>
  <p:clrMapOvr>
    <a:masterClrMapping/>
  </p:clrMapOvr>
  <p:transition xmlns:p14="http://schemas.microsoft.com/office/powerpoint/2010/main"/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21324"/>
      </p:ext>
    </p:extLst>
  </p:cSld>
  <p:clrMapOvr>
    <a:masterClrMapping/>
  </p:clrMapOvr>
  <p:transition xmlns:p14="http://schemas.microsoft.com/office/powerpoint/2010/main"/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28037"/>
      </p:ext>
    </p:extLst>
  </p:cSld>
  <p:clrMapOvr>
    <a:masterClrMapping/>
  </p:clrMapOvr>
  <p:transition xmlns:p14="http://schemas.microsoft.com/office/powerpoint/2010/main"/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0397161"/>
      </p:ext>
    </p:extLst>
  </p:cSld>
  <p:clrMapOvr>
    <a:masterClrMapping/>
  </p:clrMapOvr>
  <p:transition xmlns:p14="http://schemas.microsoft.com/office/powerpoint/2010/main"/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24955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35350" y="2768600"/>
            <a:ext cx="24955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65355"/>
      </p:ext>
    </p:extLst>
  </p:cSld>
  <p:clrMapOvr>
    <a:masterClrMapping/>
  </p:clrMapOvr>
  <p:transition xmlns:p14="http://schemas.microsoft.com/office/powerpoint/2010/main"/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49755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8774"/>
      </p:ext>
    </p:extLst>
  </p:cSld>
  <p:clrMapOvr>
    <a:masterClrMapping/>
  </p:clrMapOvr>
  <p:transition xmlns:p14="http://schemas.microsoft.com/office/powerpoint/2010/main"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91657"/>
      </p:ext>
    </p:extLst>
  </p:cSld>
  <p:clrMapOvr>
    <a:masterClrMapping/>
  </p:clrMapOvr>
  <p:transition xmlns:p14="http://schemas.microsoft.com/office/powerpoint/2010/main"/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369350"/>
      </p:ext>
    </p:extLst>
  </p:cSld>
  <p:clrMapOvr>
    <a:masterClrMapping/>
  </p:clrMapOvr>
  <p:transition xmlns:p14="http://schemas.microsoft.com/office/powerpoint/2010/main"/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5093735"/>
      </p:ext>
    </p:extLst>
  </p:cSld>
  <p:clrMapOvr>
    <a:masterClrMapping/>
  </p:clrMapOvr>
  <p:transition xmlns:p14="http://schemas.microsoft.com/office/powerpoint/2010/main"/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6004214"/>
      </p:ext>
    </p:extLst>
  </p:cSld>
  <p:clrMapOvr>
    <a:masterClrMapping/>
  </p:clrMapOvr>
  <p:transition xmlns:p14="http://schemas.microsoft.com/office/powerpoint/2010/main"/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29992"/>
      </p:ext>
    </p:extLst>
  </p:cSld>
  <p:clrMapOvr>
    <a:masterClrMapping/>
  </p:clrMapOvr>
  <p:transition xmlns:p14="http://schemas.microsoft.com/office/powerpoint/2010/main"/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03295"/>
      </p:ext>
    </p:extLst>
  </p:cSld>
  <p:clrMapOvr>
    <a:masterClrMapping/>
  </p:clrMapOvr>
  <p:transition xmlns:p14="http://schemas.microsoft.com/office/powerpoint/2010/main"/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11270"/>
      </p:ext>
    </p:extLst>
  </p:cSld>
  <p:clrMapOvr>
    <a:masterClrMapping/>
  </p:clrMapOvr>
  <p:transition xmlns:p14="http://schemas.microsoft.com/office/powerpoint/2010/main"/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05469"/>
      </p:ext>
    </p:extLst>
  </p:cSld>
  <p:clrMapOvr>
    <a:masterClrMapping/>
  </p:clrMapOvr>
  <p:transition xmlns:p14="http://schemas.microsoft.com/office/powerpoint/2010/main"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9777348"/>
      </p:ext>
    </p:extLst>
  </p:cSld>
  <p:clrMapOvr>
    <a:masterClrMapping/>
  </p:clrMapOvr>
  <p:transition xmlns:p14="http://schemas.microsoft.com/office/powerpoint/2010/main"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3900" y="2768600"/>
            <a:ext cx="24955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21850" y="2768600"/>
            <a:ext cx="24955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66470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79366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74184"/>
      </p:ext>
    </p:extLst>
  </p:cSld>
  <p:clrMapOvr>
    <a:masterClrMapping/>
  </p:clrMapOvr>
  <p:transition xmlns:p14="http://schemas.microsoft.com/office/powerpoint/2010/main"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59628"/>
      </p:ext>
    </p:extLst>
  </p:cSld>
  <p:clrMapOvr>
    <a:masterClrMapping/>
  </p:clrMapOvr>
  <p:transition xmlns:p14="http://schemas.microsoft.com/office/powerpoint/2010/main"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81547"/>
      </p:ext>
    </p:extLst>
  </p:cSld>
  <p:clrMapOvr>
    <a:masterClrMapping/>
  </p:clrMapOvr>
  <p:transition xmlns:p14="http://schemas.microsoft.com/office/powerpoint/2010/main"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647548"/>
      </p:ext>
    </p:extLst>
  </p:cSld>
  <p:clrMapOvr>
    <a:masterClrMapping/>
  </p:clrMapOvr>
  <p:transition xmlns:p14="http://schemas.microsoft.com/office/powerpoint/2010/main"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7306828"/>
      </p:ext>
    </p:extLst>
  </p:cSld>
  <p:clrMapOvr>
    <a:masterClrMapping/>
  </p:clrMapOvr>
  <p:transition xmlns:p14="http://schemas.microsoft.com/office/powerpoint/2010/main"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225423"/>
      </p:ext>
    </p:extLst>
  </p:cSld>
  <p:clrMapOvr>
    <a:masterClrMapping/>
  </p:clrMapOvr>
  <p:transition xmlns:p14="http://schemas.microsoft.com/office/powerpoint/2010/main"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81565"/>
      </p:ext>
    </p:extLst>
  </p:cSld>
  <p:clrMapOvr>
    <a:masterClrMapping/>
  </p:clrMapOvr>
  <p:transition xmlns:p14="http://schemas.microsoft.com/office/powerpoint/2010/main"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69247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429069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6324077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2560349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95202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635000"/>
            <a:ext cx="2616200" cy="802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635000"/>
            <a:ext cx="7696200" cy="802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56793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45937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69645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839237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819400"/>
            <a:ext cx="24003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2700" y="2819400"/>
            <a:ext cx="24003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12633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01824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23790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69563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4729107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4388809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7310481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39381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635000"/>
            <a:ext cx="2616200" cy="802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635000"/>
            <a:ext cx="7696200" cy="802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67671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54636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01260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5115692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328495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3300" y="2819400"/>
            <a:ext cx="211455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250" y="2819400"/>
            <a:ext cx="211455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674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68832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03089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703666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8411765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551289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60825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635000"/>
            <a:ext cx="2616200" cy="802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635000"/>
            <a:ext cx="7696200" cy="802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70098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21386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73450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065185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565789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5359400"/>
            <a:ext cx="2978150" cy="233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8750" y="5359400"/>
            <a:ext cx="2978150" cy="233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34576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33793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13241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073142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5282767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3823824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18770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9725" y="2108200"/>
            <a:ext cx="1527175" cy="558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108200"/>
            <a:ext cx="4429125" cy="558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90086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2502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9921965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60305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9093758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13035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95254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35670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2061646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726616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405174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98086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635000"/>
            <a:ext cx="2925762" cy="8077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635000"/>
            <a:ext cx="8624888" cy="8077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885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3" Type="http://schemas.openxmlformats.org/officeDocument/2006/relationships/image" Target="../media/image5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3" Type="http://schemas.openxmlformats.org/officeDocument/2006/relationships/image" Target="../media/image5.png"/><Relationship Id="rId14" Type="http://schemas.openxmlformats.org/officeDocument/2006/relationships/image" Target="../media/image6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3" Type="http://schemas.openxmlformats.org/officeDocument/2006/relationships/image" Target="../media/image5.png"/><Relationship Id="rId14" Type="http://schemas.openxmlformats.org/officeDocument/2006/relationships/image" Target="../media/image6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3" Type="http://schemas.openxmlformats.org/officeDocument/2006/relationships/image" Target="../media/image5.png"/><Relationship Id="rId14" Type="http://schemas.openxmlformats.org/officeDocument/2006/relationships/image" Target="../media/image6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3" Type="http://schemas.openxmlformats.org/officeDocument/2006/relationships/image" Target="../media/image5.png"/><Relationship Id="rId14" Type="http://schemas.openxmlformats.org/officeDocument/2006/relationships/image" Target="../media/image6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13" Type="http://schemas.openxmlformats.org/officeDocument/2006/relationships/image" Target="../media/image5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13" Type="http://schemas.openxmlformats.org/officeDocument/2006/relationships/image" Target="../media/image5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0.xml"/><Relationship Id="rId12" Type="http://schemas.openxmlformats.org/officeDocument/2006/relationships/theme" Target="../theme/theme20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6.xml"/><Relationship Id="rId8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1.xml"/><Relationship Id="rId12" Type="http://schemas.openxmlformats.org/officeDocument/2006/relationships/theme" Target="../theme/theme21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27.xml"/><Relationship Id="rId8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2.xml"/><Relationship Id="rId12" Type="http://schemas.openxmlformats.org/officeDocument/2006/relationships/theme" Target="../theme/theme22.xml"/><Relationship Id="rId1" Type="http://schemas.openxmlformats.org/officeDocument/2006/relationships/slideLayout" Target="../slideLayouts/slideLayout232.xml"/><Relationship Id="rId2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1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3.xml"/><Relationship Id="rId12" Type="http://schemas.openxmlformats.org/officeDocument/2006/relationships/theme" Target="../theme/theme23.xml"/><Relationship Id="rId1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49.xml"/><Relationship Id="rId8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2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4.xml"/><Relationship Id="rId12" Type="http://schemas.openxmlformats.org/officeDocument/2006/relationships/theme" Target="../theme/theme24.xml"/><Relationship Id="rId1" Type="http://schemas.openxmlformats.org/officeDocument/2006/relationships/slideLayout" Target="../slideLayouts/slideLayout254.xml"/><Relationship Id="rId2" Type="http://schemas.openxmlformats.org/officeDocument/2006/relationships/slideLayout" Target="../slideLayouts/slideLayout255.xml"/><Relationship Id="rId3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0.xml"/><Relationship Id="rId8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3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5.xml"/><Relationship Id="rId12" Type="http://schemas.openxmlformats.org/officeDocument/2006/relationships/theme" Target="../theme/theme25.xml"/><Relationship Id="rId1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0.xml"/><Relationship Id="rId7" Type="http://schemas.openxmlformats.org/officeDocument/2006/relationships/slideLayout" Target="../slideLayouts/slideLayout271.xml"/><Relationship Id="rId8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74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6.xml"/><Relationship Id="rId12" Type="http://schemas.openxmlformats.org/officeDocument/2006/relationships/theme" Target="../theme/theme26.xml"/><Relationship Id="rId1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1.xml"/><Relationship Id="rId7" Type="http://schemas.openxmlformats.org/officeDocument/2006/relationships/slideLayout" Target="../slideLayouts/slideLayout282.xml"/><Relationship Id="rId8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85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7.xml"/><Relationship Id="rId12" Type="http://schemas.openxmlformats.org/officeDocument/2006/relationships/theme" Target="../theme/theme27.xml"/><Relationship Id="rId1" Type="http://schemas.openxmlformats.org/officeDocument/2006/relationships/slideLayout" Target="../slideLayouts/slideLayout287.xml"/><Relationship Id="rId2" Type="http://schemas.openxmlformats.org/officeDocument/2006/relationships/slideLayout" Target="../slideLayouts/slideLayout288.xml"/><Relationship Id="rId3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2.xml"/><Relationship Id="rId7" Type="http://schemas.openxmlformats.org/officeDocument/2006/relationships/slideLayout" Target="../slideLayouts/slideLayout293.xml"/><Relationship Id="rId8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5.xml"/><Relationship Id="rId10" Type="http://schemas.openxmlformats.org/officeDocument/2006/relationships/slideLayout" Target="../slideLayouts/slideLayout296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8.xml"/><Relationship Id="rId12" Type="http://schemas.openxmlformats.org/officeDocument/2006/relationships/theme" Target="../theme/theme28.xml"/><Relationship Id="rId1" Type="http://schemas.openxmlformats.org/officeDocument/2006/relationships/slideLayout" Target="../slideLayouts/slideLayout298.xml"/><Relationship Id="rId2" Type="http://schemas.openxmlformats.org/officeDocument/2006/relationships/slideLayout" Target="../slideLayouts/slideLayout299.xml"/><Relationship Id="rId3" Type="http://schemas.openxmlformats.org/officeDocument/2006/relationships/slideLayout" Target="../slideLayouts/slideLayout300.xml"/><Relationship Id="rId4" Type="http://schemas.openxmlformats.org/officeDocument/2006/relationships/slideLayout" Target="../slideLayouts/slideLayout301.xml"/><Relationship Id="rId5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4.xml"/><Relationship Id="rId8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07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9.xml"/><Relationship Id="rId12" Type="http://schemas.openxmlformats.org/officeDocument/2006/relationships/theme" Target="../theme/theme29.xml"/><Relationship Id="rId1" Type="http://schemas.openxmlformats.org/officeDocument/2006/relationships/slideLayout" Target="../slideLayouts/slideLayout309.xml"/><Relationship Id="rId2" Type="http://schemas.openxmlformats.org/officeDocument/2006/relationships/slideLayout" Target="../slideLayouts/slideLayout310.xml"/><Relationship Id="rId3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12.xml"/><Relationship Id="rId5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5.xml"/><Relationship Id="rId8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17.xml"/><Relationship Id="rId10" Type="http://schemas.openxmlformats.org/officeDocument/2006/relationships/slideLayout" Target="../slideLayouts/slideLayout318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0.xml"/><Relationship Id="rId12" Type="http://schemas.openxmlformats.org/officeDocument/2006/relationships/theme" Target="../theme/theme30.xml"/><Relationship Id="rId1" Type="http://schemas.openxmlformats.org/officeDocument/2006/relationships/slideLayout" Target="../slideLayouts/slideLayout320.xml"/><Relationship Id="rId2" Type="http://schemas.openxmlformats.org/officeDocument/2006/relationships/slideLayout" Target="../slideLayouts/slideLayout321.xml"/><Relationship Id="rId3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5.xml"/><Relationship Id="rId7" Type="http://schemas.openxmlformats.org/officeDocument/2006/relationships/slideLayout" Target="../slideLayouts/slideLayout326.xml"/><Relationship Id="rId8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28.xml"/><Relationship Id="rId10" Type="http://schemas.openxmlformats.org/officeDocument/2006/relationships/slideLayout" Target="../slideLayouts/slideLayout329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1.xml"/><Relationship Id="rId12" Type="http://schemas.openxmlformats.org/officeDocument/2006/relationships/theme" Target="../theme/theme31.xml"/><Relationship Id="rId1" Type="http://schemas.openxmlformats.org/officeDocument/2006/relationships/slideLayout" Target="../slideLayouts/slideLayout331.xml"/><Relationship Id="rId2" Type="http://schemas.openxmlformats.org/officeDocument/2006/relationships/slideLayout" Target="../slideLayouts/slideLayout332.xml"/><Relationship Id="rId3" Type="http://schemas.openxmlformats.org/officeDocument/2006/relationships/slideLayout" Target="../slideLayouts/slideLayout333.xml"/><Relationship Id="rId4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35.xml"/><Relationship Id="rId6" Type="http://schemas.openxmlformats.org/officeDocument/2006/relationships/slideLayout" Target="../slideLayouts/slideLayout336.xml"/><Relationship Id="rId7" Type="http://schemas.openxmlformats.org/officeDocument/2006/relationships/slideLayout" Target="../slideLayouts/slideLayout337.xml"/><Relationship Id="rId8" Type="http://schemas.openxmlformats.org/officeDocument/2006/relationships/slideLayout" Target="../slideLayouts/slideLayout338.xml"/><Relationship Id="rId9" Type="http://schemas.openxmlformats.org/officeDocument/2006/relationships/slideLayout" Target="../slideLayouts/slideLayout339.xml"/><Relationship Id="rId10" Type="http://schemas.openxmlformats.org/officeDocument/2006/relationships/slideLayout" Target="../slideLayouts/slideLayout340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2.xml"/><Relationship Id="rId12" Type="http://schemas.openxmlformats.org/officeDocument/2006/relationships/theme" Target="../theme/theme32.xml"/><Relationship Id="rId1" Type="http://schemas.openxmlformats.org/officeDocument/2006/relationships/slideLayout" Target="../slideLayouts/slideLayout342.xml"/><Relationship Id="rId2" Type="http://schemas.openxmlformats.org/officeDocument/2006/relationships/slideLayout" Target="../slideLayouts/slideLayout343.xml"/><Relationship Id="rId3" Type="http://schemas.openxmlformats.org/officeDocument/2006/relationships/slideLayout" Target="../slideLayouts/slideLayout344.xml"/><Relationship Id="rId4" Type="http://schemas.openxmlformats.org/officeDocument/2006/relationships/slideLayout" Target="../slideLayouts/slideLayout345.xml"/><Relationship Id="rId5" Type="http://schemas.openxmlformats.org/officeDocument/2006/relationships/slideLayout" Target="../slideLayouts/slideLayout346.xml"/><Relationship Id="rId6" Type="http://schemas.openxmlformats.org/officeDocument/2006/relationships/slideLayout" Target="../slideLayouts/slideLayout347.xml"/><Relationship Id="rId7" Type="http://schemas.openxmlformats.org/officeDocument/2006/relationships/slideLayout" Target="../slideLayouts/slideLayout348.xml"/><Relationship Id="rId8" Type="http://schemas.openxmlformats.org/officeDocument/2006/relationships/slideLayout" Target="../slideLayouts/slideLayout349.xml"/><Relationship Id="rId9" Type="http://schemas.openxmlformats.org/officeDocument/2006/relationships/slideLayout" Target="../slideLayouts/slideLayout350.xml"/><Relationship Id="rId10" Type="http://schemas.openxmlformats.org/officeDocument/2006/relationships/slideLayout" Target="../slideLayouts/slideLayout351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3.xml"/><Relationship Id="rId12" Type="http://schemas.openxmlformats.org/officeDocument/2006/relationships/theme" Target="../theme/theme33.xml"/><Relationship Id="rId1" Type="http://schemas.openxmlformats.org/officeDocument/2006/relationships/slideLayout" Target="../slideLayouts/slideLayout353.xml"/><Relationship Id="rId2" Type="http://schemas.openxmlformats.org/officeDocument/2006/relationships/slideLayout" Target="../slideLayouts/slideLayout354.xml"/><Relationship Id="rId3" Type="http://schemas.openxmlformats.org/officeDocument/2006/relationships/slideLayout" Target="../slideLayouts/slideLayout355.xml"/><Relationship Id="rId4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58.xml"/><Relationship Id="rId7" Type="http://schemas.openxmlformats.org/officeDocument/2006/relationships/slideLayout" Target="../slideLayouts/slideLayout359.xml"/><Relationship Id="rId8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1.xml"/><Relationship Id="rId10" Type="http://schemas.openxmlformats.org/officeDocument/2006/relationships/slideLayout" Target="../slideLayouts/slideLayout362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4.xml"/><Relationship Id="rId12" Type="http://schemas.openxmlformats.org/officeDocument/2006/relationships/theme" Target="../theme/theme34.xml"/><Relationship Id="rId1" Type="http://schemas.openxmlformats.org/officeDocument/2006/relationships/slideLayout" Target="../slideLayouts/slideLayout364.xml"/><Relationship Id="rId2" Type="http://schemas.openxmlformats.org/officeDocument/2006/relationships/slideLayout" Target="../slideLayouts/slideLayout365.xml"/><Relationship Id="rId3" Type="http://schemas.openxmlformats.org/officeDocument/2006/relationships/slideLayout" Target="../slideLayouts/slideLayout366.xml"/><Relationship Id="rId4" Type="http://schemas.openxmlformats.org/officeDocument/2006/relationships/slideLayout" Target="../slideLayouts/slideLayout367.xml"/><Relationship Id="rId5" Type="http://schemas.openxmlformats.org/officeDocument/2006/relationships/slideLayout" Target="../slideLayouts/slideLayout368.xml"/><Relationship Id="rId6" Type="http://schemas.openxmlformats.org/officeDocument/2006/relationships/slideLayout" Target="../slideLayouts/slideLayout369.xml"/><Relationship Id="rId7" Type="http://schemas.openxmlformats.org/officeDocument/2006/relationships/slideLayout" Target="../slideLayouts/slideLayout370.xml"/><Relationship Id="rId8" Type="http://schemas.openxmlformats.org/officeDocument/2006/relationships/slideLayout" Target="../slideLayouts/slideLayout371.xml"/><Relationship Id="rId9" Type="http://schemas.openxmlformats.org/officeDocument/2006/relationships/slideLayout" Target="../slideLayouts/slideLayout372.xml"/><Relationship Id="rId10" Type="http://schemas.openxmlformats.org/officeDocument/2006/relationships/slideLayout" Target="../slideLayouts/slideLayout373.xml"/></Relationships>
</file>

<file path=ppt/slideMasters/_rels/slideMaster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5.xml"/><Relationship Id="rId12" Type="http://schemas.openxmlformats.org/officeDocument/2006/relationships/theme" Target="../theme/theme35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375.xml"/><Relationship Id="rId2" Type="http://schemas.openxmlformats.org/officeDocument/2006/relationships/slideLayout" Target="../slideLayouts/slideLayout376.xml"/><Relationship Id="rId3" Type="http://schemas.openxmlformats.org/officeDocument/2006/relationships/slideLayout" Target="../slideLayouts/slideLayout377.xml"/><Relationship Id="rId4" Type="http://schemas.openxmlformats.org/officeDocument/2006/relationships/slideLayout" Target="../slideLayouts/slideLayout378.xml"/><Relationship Id="rId5" Type="http://schemas.openxmlformats.org/officeDocument/2006/relationships/slideLayout" Target="../slideLayouts/slideLayout379.xml"/><Relationship Id="rId6" Type="http://schemas.openxmlformats.org/officeDocument/2006/relationships/slideLayout" Target="../slideLayouts/slideLayout380.xml"/><Relationship Id="rId7" Type="http://schemas.openxmlformats.org/officeDocument/2006/relationships/slideLayout" Target="../slideLayouts/slideLayout381.xml"/><Relationship Id="rId8" Type="http://schemas.openxmlformats.org/officeDocument/2006/relationships/slideLayout" Target="../slideLayouts/slideLayout382.xml"/><Relationship Id="rId9" Type="http://schemas.openxmlformats.org/officeDocument/2006/relationships/slideLayout" Target="../slideLayouts/slideLayout383.xml"/><Relationship Id="rId10" Type="http://schemas.openxmlformats.org/officeDocument/2006/relationships/slideLayout" Target="../slideLayouts/slideLayout384.xml"/></Relationships>
</file>

<file path=ppt/slideMasters/_rels/slideMaster3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6.xml"/><Relationship Id="rId12" Type="http://schemas.openxmlformats.org/officeDocument/2006/relationships/theme" Target="../theme/theme36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386.xml"/><Relationship Id="rId2" Type="http://schemas.openxmlformats.org/officeDocument/2006/relationships/slideLayout" Target="../slideLayouts/slideLayout387.xml"/><Relationship Id="rId3" Type="http://schemas.openxmlformats.org/officeDocument/2006/relationships/slideLayout" Target="../slideLayouts/slideLayout388.xml"/><Relationship Id="rId4" Type="http://schemas.openxmlformats.org/officeDocument/2006/relationships/slideLayout" Target="../slideLayouts/slideLayout389.xml"/><Relationship Id="rId5" Type="http://schemas.openxmlformats.org/officeDocument/2006/relationships/slideLayout" Target="../slideLayouts/slideLayout390.xml"/><Relationship Id="rId6" Type="http://schemas.openxmlformats.org/officeDocument/2006/relationships/slideLayout" Target="../slideLayouts/slideLayout391.xml"/><Relationship Id="rId7" Type="http://schemas.openxmlformats.org/officeDocument/2006/relationships/slideLayout" Target="../slideLayouts/slideLayout392.xml"/><Relationship Id="rId8" Type="http://schemas.openxmlformats.org/officeDocument/2006/relationships/slideLayout" Target="../slideLayouts/slideLayout393.xml"/><Relationship Id="rId9" Type="http://schemas.openxmlformats.org/officeDocument/2006/relationships/slideLayout" Target="../slideLayouts/slideLayout394.xml"/><Relationship Id="rId10" Type="http://schemas.openxmlformats.org/officeDocument/2006/relationships/slideLayout" Target="../slideLayouts/slideLayout395.xml"/></Relationships>
</file>

<file path=ppt/slideMasters/_rels/slideMaster3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7.xml"/><Relationship Id="rId12" Type="http://schemas.openxmlformats.org/officeDocument/2006/relationships/theme" Target="../theme/theme37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397.xml"/><Relationship Id="rId2" Type="http://schemas.openxmlformats.org/officeDocument/2006/relationships/slideLayout" Target="../slideLayouts/slideLayout398.xml"/><Relationship Id="rId3" Type="http://schemas.openxmlformats.org/officeDocument/2006/relationships/slideLayout" Target="../slideLayouts/slideLayout399.xml"/><Relationship Id="rId4" Type="http://schemas.openxmlformats.org/officeDocument/2006/relationships/slideLayout" Target="../slideLayouts/slideLayout400.xml"/><Relationship Id="rId5" Type="http://schemas.openxmlformats.org/officeDocument/2006/relationships/slideLayout" Target="../slideLayouts/slideLayout401.xml"/><Relationship Id="rId6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403.xml"/><Relationship Id="rId8" Type="http://schemas.openxmlformats.org/officeDocument/2006/relationships/slideLayout" Target="../slideLayouts/slideLayout404.xml"/><Relationship Id="rId9" Type="http://schemas.openxmlformats.org/officeDocument/2006/relationships/slideLayout" Target="../slideLayouts/slideLayout405.xml"/><Relationship Id="rId10" Type="http://schemas.openxmlformats.org/officeDocument/2006/relationships/slideLayout" Target="../slideLayouts/slideLayout406.xml"/></Relationships>
</file>

<file path=ppt/slideMasters/_rels/slideMaster3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8.xml"/><Relationship Id="rId12" Type="http://schemas.openxmlformats.org/officeDocument/2006/relationships/theme" Target="../theme/theme38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408.xml"/><Relationship Id="rId2" Type="http://schemas.openxmlformats.org/officeDocument/2006/relationships/slideLayout" Target="../slideLayouts/slideLayout409.xml"/><Relationship Id="rId3" Type="http://schemas.openxmlformats.org/officeDocument/2006/relationships/slideLayout" Target="../slideLayouts/slideLayout410.xml"/><Relationship Id="rId4" Type="http://schemas.openxmlformats.org/officeDocument/2006/relationships/slideLayout" Target="../slideLayouts/slideLayout411.xml"/><Relationship Id="rId5" Type="http://schemas.openxmlformats.org/officeDocument/2006/relationships/slideLayout" Target="../slideLayouts/slideLayout412.xml"/><Relationship Id="rId6" Type="http://schemas.openxmlformats.org/officeDocument/2006/relationships/slideLayout" Target="../slideLayouts/slideLayout413.xml"/><Relationship Id="rId7" Type="http://schemas.openxmlformats.org/officeDocument/2006/relationships/slideLayout" Target="../slideLayouts/slideLayout414.xml"/><Relationship Id="rId8" Type="http://schemas.openxmlformats.org/officeDocument/2006/relationships/slideLayout" Target="../slideLayouts/slideLayout415.xml"/><Relationship Id="rId9" Type="http://schemas.openxmlformats.org/officeDocument/2006/relationships/slideLayout" Target="../slideLayouts/slideLayout416.xml"/><Relationship Id="rId10" Type="http://schemas.openxmlformats.org/officeDocument/2006/relationships/slideLayout" Target="../slideLayouts/slideLayout417.xml"/></Relationships>
</file>

<file path=ppt/slideMasters/_rels/slideMaster3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9.xml"/><Relationship Id="rId12" Type="http://schemas.openxmlformats.org/officeDocument/2006/relationships/theme" Target="../theme/theme39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419.xml"/><Relationship Id="rId2" Type="http://schemas.openxmlformats.org/officeDocument/2006/relationships/slideLayout" Target="../slideLayouts/slideLayout420.xml"/><Relationship Id="rId3" Type="http://schemas.openxmlformats.org/officeDocument/2006/relationships/slideLayout" Target="../slideLayouts/slideLayout421.xml"/><Relationship Id="rId4" Type="http://schemas.openxmlformats.org/officeDocument/2006/relationships/slideLayout" Target="../slideLayouts/slideLayout422.xml"/><Relationship Id="rId5" Type="http://schemas.openxmlformats.org/officeDocument/2006/relationships/slideLayout" Target="../slideLayouts/slideLayout423.xml"/><Relationship Id="rId6" Type="http://schemas.openxmlformats.org/officeDocument/2006/relationships/slideLayout" Target="../slideLayouts/slideLayout424.xml"/><Relationship Id="rId7" Type="http://schemas.openxmlformats.org/officeDocument/2006/relationships/slideLayout" Target="../slideLayouts/slideLayout425.xml"/><Relationship Id="rId8" Type="http://schemas.openxmlformats.org/officeDocument/2006/relationships/slideLayout" Target="../slideLayouts/slideLayout426.xml"/><Relationship Id="rId9" Type="http://schemas.openxmlformats.org/officeDocument/2006/relationships/slideLayout" Target="../slideLayouts/slideLayout427.xml"/><Relationship Id="rId10" Type="http://schemas.openxmlformats.org/officeDocument/2006/relationships/slideLayout" Target="../slideLayouts/slideLayout42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4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0.xml"/><Relationship Id="rId12" Type="http://schemas.openxmlformats.org/officeDocument/2006/relationships/theme" Target="../theme/theme40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430.xml"/><Relationship Id="rId2" Type="http://schemas.openxmlformats.org/officeDocument/2006/relationships/slideLayout" Target="../slideLayouts/slideLayout431.xml"/><Relationship Id="rId3" Type="http://schemas.openxmlformats.org/officeDocument/2006/relationships/slideLayout" Target="../slideLayouts/slideLayout432.xml"/><Relationship Id="rId4" Type="http://schemas.openxmlformats.org/officeDocument/2006/relationships/slideLayout" Target="../slideLayouts/slideLayout433.xml"/><Relationship Id="rId5" Type="http://schemas.openxmlformats.org/officeDocument/2006/relationships/slideLayout" Target="../slideLayouts/slideLayout434.xml"/><Relationship Id="rId6" Type="http://schemas.openxmlformats.org/officeDocument/2006/relationships/slideLayout" Target="../slideLayouts/slideLayout435.xml"/><Relationship Id="rId7" Type="http://schemas.openxmlformats.org/officeDocument/2006/relationships/slideLayout" Target="../slideLayouts/slideLayout436.xml"/><Relationship Id="rId8" Type="http://schemas.openxmlformats.org/officeDocument/2006/relationships/slideLayout" Target="../slideLayouts/slideLayout437.xml"/><Relationship Id="rId9" Type="http://schemas.openxmlformats.org/officeDocument/2006/relationships/slideLayout" Target="../slideLayouts/slideLayout438.xml"/><Relationship Id="rId10" Type="http://schemas.openxmlformats.org/officeDocument/2006/relationships/slideLayout" Target="../slideLayouts/slideLayout439.xml"/></Relationships>
</file>

<file path=ppt/slideMasters/_rels/slideMaster4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1.xml"/><Relationship Id="rId12" Type="http://schemas.openxmlformats.org/officeDocument/2006/relationships/theme" Target="../theme/theme41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441.xml"/><Relationship Id="rId2" Type="http://schemas.openxmlformats.org/officeDocument/2006/relationships/slideLayout" Target="../slideLayouts/slideLayout442.xml"/><Relationship Id="rId3" Type="http://schemas.openxmlformats.org/officeDocument/2006/relationships/slideLayout" Target="../slideLayouts/slideLayout443.xml"/><Relationship Id="rId4" Type="http://schemas.openxmlformats.org/officeDocument/2006/relationships/slideLayout" Target="../slideLayouts/slideLayout444.xml"/><Relationship Id="rId5" Type="http://schemas.openxmlformats.org/officeDocument/2006/relationships/slideLayout" Target="../slideLayouts/slideLayout445.xml"/><Relationship Id="rId6" Type="http://schemas.openxmlformats.org/officeDocument/2006/relationships/slideLayout" Target="../slideLayouts/slideLayout446.xml"/><Relationship Id="rId7" Type="http://schemas.openxmlformats.org/officeDocument/2006/relationships/slideLayout" Target="../slideLayouts/slideLayout447.xml"/><Relationship Id="rId8" Type="http://schemas.openxmlformats.org/officeDocument/2006/relationships/slideLayout" Target="../slideLayouts/slideLayout448.xml"/><Relationship Id="rId9" Type="http://schemas.openxmlformats.org/officeDocument/2006/relationships/slideLayout" Target="../slideLayouts/slideLayout449.xml"/><Relationship Id="rId10" Type="http://schemas.openxmlformats.org/officeDocument/2006/relationships/slideLayout" Target="../slideLayouts/slideLayout450.xml"/></Relationships>
</file>

<file path=ppt/slideMasters/_rels/slideMaster4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2.xml"/><Relationship Id="rId12" Type="http://schemas.openxmlformats.org/officeDocument/2006/relationships/theme" Target="../theme/theme42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452.xml"/><Relationship Id="rId2" Type="http://schemas.openxmlformats.org/officeDocument/2006/relationships/slideLayout" Target="../slideLayouts/slideLayout453.xml"/><Relationship Id="rId3" Type="http://schemas.openxmlformats.org/officeDocument/2006/relationships/slideLayout" Target="../slideLayouts/slideLayout454.xml"/><Relationship Id="rId4" Type="http://schemas.openxmlformats.org/officeDocument/2006/relationships/slideLayout" Target="../slideLayouts/slideLayout455.xml"/><Relationship Id="rId5" Type="http://schemas.openxmlformats.org/officeDocument/2006/relationships/slideLayout" Target="../slideLayouts/slideLayout456.xml"/><Relationship Id="rId6" Type="http://schemas.openxmlformats.org/officeDocument/2006/relationships/slideLayout" Target="../slideLayouts/slideLayout457.xml"/><Relationship Id="rId7" Type="http://schemas.openxmlformats.org/officeDocument/2006/relationships/slideLayout" Target="../slideLayouts/slideLayout458.xml"/><Relationship Id="rId8" Type="http://schemas.openxmlformats.org/officeDocument/2006/relationships/slideLayout" Target="../slideLayouts/slideLayout459.xml"/><Relationship Id="rId9" Type="http://schemas.openxmlformats.org/officeDocument/2006/relationships/slideLayout" Target="../slideLayouts/slideLayout460.xml"/><Relationship Id="rId10" Type="http://schemas.openxmlformats.org/officeDocument/2006/relationships/slideLayout" Target="../slideLayouts/slideLayout461.xml"/></Relationships>
</file>

<file path=ppt/slideMasters/_rels/slideMaster4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3.xml"/><Relationship Id="rId12" Type="http://schemas.openxmlformats.org/officeDocument/2006/relationships/theme" Target="../theme/theme43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463.xml"/><Relationship Id="rId2" Type="http://schemas.openxmlformats.org/officeDocument/2006/relationships/slideLayout" Target="../slideLayouts/slideLayout464.xml"/><Relationship Id="rId3" Type="http://schemas.openxmlformats.org/officeDocument/2006/relationships/slideLayout" Target="../slideLayouts/slideLayout465.xml"/><Relationship Id="rId4" Type="http://schemas.openxmlformats.org/officeDocument/2006/relationships/slideLayout" Target="../slideLayouts/slideLayout466.xml"/><Relationship Id="rId5" Type="http://schemas.openxmlformats.org/officeDocument/2006/relationships/slideLayout" Target="../slideLayouts/slideLayout467.xml"/><Relationship Id="rId6" Type="http://schemas.openxmlformats.org/officeDocument/2006/relationships/slideLayout" Target="../slideLayouts/slideLayout468.xml"/><Relationship Id="rId7" Type="http://schemas.openxmlformats.org/officeDocument/2006/relationships/slideLayout" Target="../slideLayouts/slideLayout469.xml"/><Relationship Id="rId8" Type="http://schemas.openxmlformats.org/officeDocument/2006/relationships/slideLayout" Target="../slideLayouts/slideLayout470.xml"/><Relationship Id="rId9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72.xml"/></Relationships>
</file>

<file path=ppt/slideMasters/_rels/slideMaster4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4.xml"/><Relationship Id="rId12" Type="http://schemas.openxmlformats.org/officeDocument/2006/relationships/theme" Target="../theme/theme44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474.xml"/><Relationship Id="rId2" Type="http://schemas.openxmlformats.org/officeDocument/2006/relationships/slideLayout" Target="../slideLayouts/slideLayout475.xml"/><Relationship Id="rId3" Type="http://schemas.openxmlformats.org/officeDocument/2006/relationships/slideLayout" Target="../slideLayouts/slideLayout476.xml"/><Relationship Id="rId4" Type="http://schemas.openxmlformats.org/officeDocument/2006/relationships/slideLayout" Target="../slideLayouts/slideLayout477.xml"/><Relationship Id="rId5" Type="http://schemas.openxmlformats.org/officeDocument/2006/relationships/slideLayout" Target="../slideLayouts/slideLayout478.xml"/><Relationship Id="rId6" Type="http://schemas.openxmlformats.org/officeDocument/2006/relationships/slideLayout" Target="../slideLayouts/slideLayout479.xml"/><Relationship Id="rId7" Type="http://schemas.openxmlformats.org/officeDocument/2006/relationships/slideLayout" Target="../slideLayouts/slideLayout480.xml"/><Relationship Id="rId8" Type="http://schemas.openxmlformats.org/officeDocument/2006/relationships/slideLayout" Target="../slideLayouts/slideLayout481.xml"/><Relationship Id="rId9" Type="http://schemas.openxmlformats.org/officeDocument/2006/relationships/slideLayout" Target="../slideLayouts/slideLayout482.xml"/><Relationship Id="rId10" Type="http://schemas.openxmlformats.org/officeDocument/2006/relationships/slideLayout" Target="../slideLayouts/slideLayout483.xml"/></Relationships>
</file>

<file path=ppt/slideMasters/_rels/slideMaster4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5.xml"/><Relationship Id="rId12" Type="http://schemas.openxmlformats.org/officeDocument/2006/relationships/theme" Target="../theme/theme45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485.xml"/><Relationship Id="rId2" Type="http://schemas.openxmlformats.org/officeDocument/2006/relationships/slideLayout" Target="../slideLayouts/slideLayout486.xml"/><Relationship Id="rId3" Type="http://schemas.openxmlformats.org/officeDocument/2006/relationships/slideLayout" Target="../slideLayouts/slideLayout487.xml"/><Relationship Id="rId4" Type="http://schemas.openxmlformats.org/officeDocument/2006/relationships/slideLayout" Target="../slideLayouts/slideLayout488.xml"/><Relationship Id="rId5" Type="http://schemas.openxmlformats.org/officeDocument/2006/relationships/slideLayout" Target="../slideLayouts/slideLayout489.xml"/><Relationship Id="rId6" Type="http://schemas.openxmlformats.org/officeDocument/2006/relationships/slideLayout" Target="../slideLayouts/slideLayout490.xml"/><Relationship Id="rId7" Type="http://schemas.openxmlformats.org/officeDocument/2006/relationships/slideLayout" Target="../slideLayouts/slideLayout491.xml"/><Relationship Id="rId8" Type="http://schemas.openxmlformats.org/officeDocument/2006/relationships/slideLayout" Target="../slideLayouts/slideLayout492.xml"/><Relationship Id="rId9" Type="http://schemas.openxmlformats.org/officeDocument/2006/relationships/slideLayout" Target="../slideLayouts/slideLayout493.xml"/><Relationship Id="rId10" Type="http://schemas.openxmlformats.org/officeDocument/2006/relationships/slideLayout" Target="../slideLayouts/slideLayout494.xml"/></Relationships>
</file>

<file path=ppt/slideMasters/_rels/slideMaster4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6.xml"/><Relationship Id="rId12" Type="http://schemas.openxmlformats.org/officeDocument/2006/relationships/theme" Target="../theme/theme46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496.xml"/><Relationship Id="rId2" Type="http://schemas.openxmlformats.org/officeDocument/2006/relationships/slideLayout" Target="../slideLayouts/slideLayout497.xml"/><Relationship Id="rId3" Type="http://schemas.openxmlformats.org/officeDocument/2006/relationships/slideLayout" Target="../slideLayouts/slideLayout498.xml"/><Relationship Id="rId4" Type="http://schemas.openxmlformats.org/officeDocument/2006/relationships/slideLayout" Target="../slideLayouts/slideLayout499.xml"/><Relationship Id="rId5" Type="http://schemas.openxmlformats.org/officeDocument/2006/relationships/slideLayout" Target="../slideLayouts/slideLayout500.xml"/><Relationship Id="rId6" Type="http://schemas.openxmlformats.org/officeDocument/2006/relationships/slideLayout" Target="../slideLayouts/slideLayout501.xml"/><Relationship Id="rId7" Type="http://schemas.openxmlformats.org/officeDocument/2006/relationships/slideLayout" Target="../slideLayouts/slideLayout502.xml"/><Relationship Id="rId8" Type="http://schemas.openxmlformats.org/officeDocument/2006/relationships/slideLayout" Target="../slideLayouts/slideLayout503.xml"/><Relationship Id="rId9" Type="http://schemas.openxmlformats.org/officeDocument/2006/relationships/slideLayout" Target="../slideLayouts/slideLayout504.xml"/><Relationship Id="rId10" Type="http://schemas.openxmlformats.org/officeDocument/2006/relationships/slideLayout" Target="../slideLayouts/slideLayout50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635000"/>
            <a:ext cx="1046480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pyrus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819400"/>
            <a:ext cx="10464800" cy="58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pyrus" charset="0"/>
              </a:rPr>
              <a:t>Click to edit Master text styles</a:t>
            </a:r>
          </a:p>
          <a:p>
            <a:pPr lvl="1"/>
            <a:r>
              <a:rPr lang="en-US">
                <a:sym typeface="Papyrus" charset="0"/>
              </a:rPr>
              <a:t>Second level</a:t>
            </a:r>
          </a:p>
          <a:p>
            <a:pPr lvl="2"/>
            <a:r>
              <a:rPr lang="en-US">
                <a:sym typeface="Papyrus" charset="0"/>
              </a:rPr>
              <a:t>Third level</a:t>
            </a:r>
          </a:p>
          <a:p>
            <a:pPr lvl="3"/>
            <a:r>
              <a:rPr lang="en-US">
                <a:sym typeface="Papyrus" charset="0"/>
              </a:rPr>
              <a:t>Fourth level</a:t>
            </a:r>
          </a:p>
          <a:p>
            <a:pPr lvl="4"/>
            <a:r>
              <a:rPr lang="en-US">
                <a:sym typeface="Papyrus" charset="0"/>
              </a:rPr>
              <a:t>Fifth level</a:t>
            </a:r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-25400" y="-25400"/>
            <a:ext cx="13055600" cy="9779000"/>
            <a:chOff x="0" y="0"/>
            <a:chExt cx="8224" cy="6160"/>
          </a:xfrm>
        </p:grpSpPr>
        <p:sp>
          <p:nvSpPr>
            <p:cNvPr id="1027" name="Rectangle 3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028" name="Picture 4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 xmlns:p14="http://schemas.microsoft.com/office/powerpoint/2010/main"/>
  <p:txStyles>
    <p:titleStyle>
      <a:lvl1pPr marL="4191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marL="4191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marL="4191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marL="4191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marL="4191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8763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13335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7907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22479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8128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marL="15113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marL="22225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marL="29337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marL="36576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41148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45720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50292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54864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-25400" y="-25400"/>
            <a:ext cx="13055600" cy="9779000"/>
            <a:chOff x="0" y="0"/>
            <a:chExt cx="8224" cy="6160"/>
          </a:xfrm>
        </p:grpSpPr>
        <p:sp>
          <p:nvSpPr>
            <p:cNvPr id="10241" name="Rectangle 1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0242" name="Picture 2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3136900"/>
            <a:ext cx="104648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pyrus" charset="0"/>
              </a:rPr>
              <a:t>Click to edit Master title style</a:t>
            </a:r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-25400" y="-25400"/>
            <a:ext cx="13055600" cy="9779000"/>
            <a:chOff x="0" y="0"/>
            <a:chExt cx="8224" cy="6160"/>
          </a:xfrm>
        </p:grpSpPr>
        <p:sp>
          <p:nvSpPr>
            <p:cNvPr id="11266" name="Rectangle 2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1267" name="Picture 3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-25400" y="-25400"/>
            <a:ext cx="13055600" cy="9779000"/>
            <a:chOff x="0" y="0"/>
            <a:chExt cx="8224" cy="6160"/>
          </a:xfrm>
        </p:grpSpPr>
        <p:sp>
          <p:nvSpPr>
            <p:cNvPr id="12289" name="Rectangle 1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2290" name="Picture 2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8636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marL="15621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marL="22733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marL="29845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marL="37084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41656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46228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50800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55372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47700" y="2171700"/>
            <a:ext cx="11709400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nstantia" charset="0"/>
              </a:rPr>
              <a:t>Click to edit Master text styles</a:t>
            </a:r>
          </a:p>
          <a:p>
            <a:pPr lvl="1"/>
            <a:r>
              <a:rPr lang="en-US">
                <a:sym typeface="Constantia" charset="0"/>
              </a:rPr>
              <a:t>Second level</a:t>
            </a:r>
          </a:p>
          <a:p>
            <a:pPr lvl="2"/>
            <a:r>
              <a:rPr lang="en-US">
                <a:sym typeface="Constantia" charset="0"/>
              </a:rPr>
              <a:t>Third level</a:t>
            </a:r>
          </a:p>
          <a:p>
            <a:pPr lvl="3"/>
            <a:r>
              <a:rPr lang="en-US">
                <a:sym typeface="Constantia" charset="0"/>
              </a:rPr>
              <a:t>Fourth level</a:t>
            </a:r>
          </a:p>
          <a:p>
            <a:pPr lvl="4"/>
            <a:r>
              <a:rPr lang="en-US">
                <a:sym typeface="Constantia" charset="0"/>
              </a:rPr>
              <a:t>Fifth level</a:t>
            </a:r>
          </a:p>
        </p:txBody>
      </p:sp>
      <p:sp>
        <p:nvSpPr>
          <p:cNvPr id="13314" name="Text Box 2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12446000" y="215900"/>
            <a:ext cx="3794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3400">
                <a:solidFill>
                  <a:srgbClr val="ECE9C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0"/>
                <a:cs typeface="Constantia" charset="0"/>
                <a:sym typeface="Constantia" charset="0"/>
              </a:defRPr>
            </a:lvl1pPr>
            <a:lvl2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9pPr>
          </a:lstStyle>
          <a:p>
            <a:fld id="{D296E479-644E-7B4D-869A-E36BE1261B2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315" name="Rectangle 3"/>
          <p:cNvSpPr>
            <a:spLocks noChangeArrowheads="1"/>
          </p:cNvSpPr>
          <p:nvPr>
            <p:ph type="title"/>
          </p:nvPr>
        </p:nvSpPr>
        <p:spPr bwMode="auto">
          <a:xfrm>
            <a:off x="647700" y="215900"/>
            <a:ext cx="11709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nstantia" charset="0"/>
              </a:rPr>
              <a:t>Click to edit Master title style</a:t>
            </a: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-25400" y="-25400"/>
            <a:ext cx="13055600" cy="9779000"/>
            <a:chOff x="0" y="0"/>
            <a:chExt cx="8224" cy="6160"/>
          </a:xfrm>
        </p:grpSpPr>
        <p:sp>
          <p:nvSpPr>
            <p:cNvPr id="13316" name="Rectangle 4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3317" name="Picture 5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ransition xmlns:p14="http://schemas.microsoft.com/office/powerpoint/2010/main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+mj-lt"/>
          <a:ea typeface="+mj-ea"/>
          <a:cs typeface="+mj-cs"/>
          <a:sym typeface="Constantia" charset="0"/>
        </a:defRPr>
      </a:lvl1pPr>
      <a:lvl2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2pPr>
      <a:lvl3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3pPr>
      <a:lvl4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4pPr>
      <a:lvl5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9pPr>
    </p:titleStyle>
    <p:bodyStyle>
      <a:lvl1pPr marL="273050" indent="-273050" algn="l" rtl="0" fontAlgn="base">
        <a:spcBef>
          <a:spcPts val="900"/>
        </a:spcBef>
        <a:spcAft>
          <a:spcPct val="0"/>
        </a:spcAft>
        <a:buClr>
          <a:srgbClr val="D6862D"/>
        </a:buClr>
        <a:buSzPct val="85000"/>
        <a:buFont typeface="Wingdings 2" charset="0"/>
        <a:buChar char=""/>
        <a:defRPr sz="36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1pPr>
      <a:lvl2pPr marL="601663" indent="-274638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3400">
          <a:solidFill>
            <a:srgbClr val="ECE9C6"/>
          </a:solidFill>
          <a:latin typeface="+mn-lt"/>
          <a:ea typeface="+mn-ea"/>
          <a:cs typeface="+mn-cs"/>
          <a:sym typeface="Constantia" charset="0"/>
        </a:defRPr>
      </a:lvl2pPr>
      <a:lvl3pPr marL="966788" indent="-228600" algn="l" rtl="0" fontAlgn="base">
        <a:spcBef>
          <a:spcPts val="400"/>
        </a:spcBef>
        <a:spcAft>
          <a:spcPct val="0"/>
        </a:spcAft>
        <a:buClr>
          <a:srgbClr val="9C6120"/>
        </a:buClr>
        <a:buSzPct val="85000"/>
        <a:buFont typeface="Wingdings 2" charset="0"/>
        <a:buChar char=""/>
        <a:defRPr sz="28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3pPr>
      <a:lvl4pPr marL="1241425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6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4pPr>
      <a:lvl5pPr marL="15160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5pPr>
      <a:lvl6pPr marL="19732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6pPr>
      <a:lvl7pPr marL="24304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7pPr>
      <a:lvl8pPr marL="28876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8pPr>
      <a:lvl9pPr marL="33448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8" t="3635" r="6093" b="6306"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8" name="Text Box 2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12446000" y="215900"/>
            <a:ext cx="3794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3400">
                <a:solidFill>
                  <a:srgbClr val="ECE9C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0"/>
                <a:cs typeface="Constantia" charset="0"/>
                <a:sym typeface="Constantia" charset="0"/>
              </a:defRPr>
            </a:lvl1pPr>
            <a:lvl2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9pPr>
          </a:lstStyle>
          <a:p>
            <a:fld id="{D4222BA2-D5E5-4B4C-BBC4-59C0C12C7AB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339" name="Rectangle 3"/>
          <p:cNvSpPr>
            <a:spLocks noChangeArrowheads="1"/>
          </p:cNvSpPr>
          <p:nvPr>
            <p:ph type="title"/>
          </p:nvPr>
        </p:nvSpPr>
        <p:spPr bwMode="auto">
          <a:xfrm>
            <a:off x="647700" y="215900"/>
            <a:ext cx="11709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nstantia" charset="0"/>
              </a:rPr>
              <a:t>Click to edit Master title style</a:t>
            </a:r>
          </a:p>
        </p:txBody>
      </p:sp>
      <p:sp>
        <p:nvSpPr>
          <p:cNvPr id="14340" name="Rectangle 4"/>
          <p:cNvSpPr>
            <a:spLocks noChangeArrowheads="1"/>
          </p:cNvSpPr>
          <p:nvPr>
            <p:ph type="body" idx="1"/>
          </p:nvPr>
        </p:nvSpPr>
        <p:spPr bwMode="auto">
          <a:xfrm>
            <a:off x="647700" y="2171700"/>
            <a:ext cx="5773738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nstantia" charset="0"/>
              </a:rPr>
              <a:t>Click to edit Master text styles</a:t>
            </a:r>
          </a:p>
          <a:p>
            <a:pPr lvl="1"/>
            <a:r>
              <a:rPr lang="en-US">
                <a:sym typeface="Constantia" charset="0"/>
              </a:rPr>
              <a:t>Second level</a:t>
            </a:r>
          </a:p>
          <a:p>
            <a:pPr lvl="2"/>
            <a:r>
              <a:rPr lang="en-US">
                <a:sym typeface="Constantia" charset="0"/>
              </a:rPr>
              <a:t>Third level</a:t>
            </a:r>
          </a:p>
          <a:p>
            <a:pPr lvl="3"/>
            <a:r>
              <a:rPr lang="en-US">
                <a:sym typeface="Constantia" charset="0"/>
              </a:rPr>
              <a:t>Fourth level</a:t>
            </a:r>
          </a:p>
          <a:p>
            <a:pPr lvl="4"/>
            <a:r>
              <a:rPr lang="en-US">
                <a:sym typeface="Constantia" charset="0"/>
              </a:rPr>
              <a:t>Fifth level</a:t>
            </a:r>
          </a:p>
        </p:txBody>
      </p:sp>
      <p:grpSp>
        <p:nvGrpSpPr>
          <p:cNvPr id="14343" name="Group 7"/>
          <p:cNvGrpSpPr>
            <a:grpSpLocks/>
          </p:cNvGrpSpPr>
          <p:nvPr/>
        </p:nvGrpSpPr>
        <p:grpSpPr bwMode="auto">
          <a:xfrm>
            <a:off x="-25400" y="-25400"/>
            <a:ext cx="13055600" cy="9779000"/>
            <a:chOff x="0" y="0"/>
            <a:chExt cx="8224" cy="6160"/>
          </a:xfrm>
        </p:grpSpPr>
        <p:sp>
          <p:nvSpPr>
            <p:cNvPr id="14341" name="Rectangle 5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4342" name="Picture 6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ransition xmlns:p14="http://schemas.microsoft.com/office/powerpoint/2010/main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+mj-lt"/>
          <a:ea typeface="+mj-ea"/>
          <a:cs typeface="+mj-cs"/>
          <a:sym typeface="Constantia" charset="0"/>
        </a:defRPr>
      </a:lvl1pPr>
      <a:lvl2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2pPr>
      <a:lvl3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3pPr>
      <a:lvl4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4pPr>
      <a:lvl5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9pPr>
    </p:titleStyle>
    <p:bodyStyle>
      <a:lvl1pPr marL="273050" indent="-273050" algn="l" rtl="0" fontAlgn="base">
        <a:spcBef>
          <a:spcPts val="900"/>
        </a:spcBef>
        <a:spcAft>
          <a:spcPct val="0"/>
        </a:spcAft>
        <a:buClr>
          <a:srgbClr val="D6862D"/>
        </a:buClr>
        <a:buSzPct val="85000"/>
        <a:buFont typeface="Wingdings 2" charset="0"/>
        <a:buChar char=""/>
        <a:defRPr sz="36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1pPr>
      <a:lvl2pPr marL="601663" indent="-274638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3400">
          <a:solidFill>
            <a:srgbClr val="ECE9C6"/>
          </a:solidFill>
          <a:latin typeface="+mn-lt"/>
          <a:ea typeface="+mn-ea"/>
          <a:cs typeface="+mn-cs"/>
          <a:sym typeface="Constantia" charset="0"/>
        </a:defRPr>
      </a:lvl2pPr>
      <a:lvl3pPr marL="966788" indent="-228600" algn="l" rtl="0" fontAlgn="base">
        <a:spcBef>
          <a:spcPts val="400"/>
        </a:spcBef>
        <a:spcAft>
          <a:spcPct val="0"/>
        </a:spcAft>
        <a:buClr>
          <a:srgbClr val="9C6120"/>
        </a:buClr>
        <a:buSzPct val="85000"/>
        <a:buFont typeface="Wingdings 2" charset="0"/>
        <a:buChar char=""/>
        <a:defRPr sz="28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3pPr>
      <a:lvl4pPr marL="1241425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6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4pPr>
      <a:lvl5pPr marL="15160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5pPr>
      <a:lvl6pPr marL="19732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6pPr>
      <a:lvl7pPr marL="24304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7pPr>
      <a:lvl8pPr marL="28876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8pPr>
      <a:lvl9pPr marL="33448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8" t="3635" r="6093" b="6306"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2" name="Text Box 2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12446000" y="215900"/>
            <a:ext cx="3794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3400">
                <a:solidFill>
                  <a:schemeClr val="tx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n-lt"/>
                <a:ea typeface="ＭＳ Ｐゴシック" charset="0"/>
                <a:cs typeface="Constantia" charset="0"/>
                <a:sym typeface="Constantia" charset="0"/>
              </a:defRPr>
            </a:lvl1pPr>
            <a:lvl2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9pPr>
          </a:lstStyle>
          <a:p>
            <a:fld id="{0028FB78-B282-AB4B-A61B-9DA32260A22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>
            <p:ph type="title"/>
          </p:nvPr>
        </p:nvSpPr>
        <p:spPr bwMode="auto">
          <a:xfrm>
            <a:off x="647700" y="215900"/>
            <a:ext cx="11709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nstantia" charset="0"/>
              </a:rPr>
              <a:t>Click to edit Master title style</a:t>
            </a:r>
          </a:p>
        </p:txBody>
      </p:sp>
      <p:grpSp>
        <p:nvGrpSpPr>
          <p:cNvPr id="15366" name="Group 6"/>
          <p:cNvGrpSpPr>
            <a:grpSpLocks/>
          </p:cNvGrpSpPr>
          <p:nvPr/>
        </p:nvGrpSpPr>
        <p:grpSpPr bwMode="auto">
          <a:xfrm>
            <a:off x="-25400" y="-25400"/>
            <a:ext cx="13055600" cy="9779000"/>
            <a:chOff x="0" y="0"/>
            <a:chExt cx="8224" cy="6160"/>
          </a:xfrm>
        </p:grpSpPr>
        <p:sp>
          <p:nvSpPr>
            <p:cNvPr id="15364" name="Rectangle 4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ransition xmlns:p14="http://schemas.microsoft.com/office/powerpoint/2010/main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+mj-lt"/>
          <a:ea typeface="+mj-ea"/>
          <a:cs typeface="+mj-cs"/>
          <a:sym typeface="Constantia" charset="0"/>
        </a:defRPr>
      </a:lvl1pPr>
      <a:lvl2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2pPr>
      <a:lvl3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3pPr>
      <a:lvl4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4pPr>
      <a:lvl5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9pPr>
    </p:titleStyle>
    <p:bodyStyle>
      <a:lvl1pPr marL="273050" indent="-273050" algn="l" rtl="0" fontAlgn="base">
        <a:spcBef>
          <a:spcPts val="900"/>
        </a:spcBef>
        <a:spcAft>
          <a:spcPct val="0"/>
        </a:spcAft>
        <a:buClr>
          <a:srgbClr val="D6862D"/>
        </a:buClr>
        <a:buSzPct val="85000"/>
        <a:buFont typeface="Wingdings 2" charset="0"/>
        <a:buChar char=""/>
        <a:defRPr sz="36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1pPr>
      <a:lvl2pPr marL="639763" indent="-274638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3400">
          <a:solidFill>
            <a:srgbClr val="ECE9C6"/>
          </a:solidFill>
          <a:latin typeface="+mn-lt"/>
          <a:ea typeface="+mn-ea"/>
          <a:cs typeface="+mn-cs"/>
          <a:sym typeface="Constantia" charset="0"/>
        </a:defRPr>
      </a:lvl2pPr>
      <a:lvl3pPr marL="1004888" indent="-228600" algn="l" rtl="0" fontAlgn="base">
        <a:spcBef>
          <a:spcPts val="400"/>
        </a:spcBef>
        <a:spcAft>
          <a:spcPct val="0"/>
        </a:spcAft>
        <a:buClr>
          <a:srgbClr val="9C6120"/>
        </a:buClr>
        <a:buSzPct val="85000"/>
        <a:buFont typeface="Wingdings 2" charset="0"/>
        <a:buChar char=""/>
        <a:defRPr sz="28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3pPr>
      <a:lvl4pPr marL="1279525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6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4pPr>
      <a:lvl5pPr marL="15541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5pPr>
      <a:lvl6pPr marL="20113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6pPr>
      <a:lvl7pPr marL="24685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7pPr>
      <a:lvl8pPr marL="29257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8pPr>
      <a:lvl9pPr marL="33829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8" t="3635" r="6093" b="6306"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86" name="Text Box 2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12446000" y="215900"/>
            <a:ext cx="3794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3400">
                <a:solidFill>
                  <a:schemeClr val="tx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n-lt"/>
                <a:ea typeface="ＭＳ Ｐゴシック" charset="0"/>
                <a:cs typeface="Constantia" charset="0"/>
                <a:sym typeface="Constantia" charset="0"/>
              </a:defRPr>
            </a:lvl1pPr>
            <a:lvl2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9pPr>
          </a:lstStyle>
          <a:p>
            <a:fld id="{219BD420-AA27-4140-9E6D-D6E8A4DD449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-25400" y="-25400"/>
            <a:ext cx="13055600" cy="9779000"/>
            <a:chOff x="0" y="0"/>
            <a:chExt cx="8224" cy="6160"/>
          </a:xfrm>
        </p:grpSpPr>
        <p:sp>
          <p:nvSpPr>
            <p:cNvPr id="16387" name="Rectangle 3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6388" name="Picture 4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ransition xmlns:p14="http://schemas.microsoft.com/office/powerpoint/2010/main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+mj-lt"/>
          <a:ea typeface="+mj-ea"/>
          <a:cs typeface="+mj-cs"/>
          <a:sym typeface="Constantia" charset="0"/>
        </a:defRPr>
      </a:lvl1pPr>
      <a:lvl2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2pPr>
      <a:lvl3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3pPr>
      <a:lvl4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4pPr>
      <a:lvl5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9pPr>
    </p:titleStyle>
    <p:bodyStyle>
      <a:lvl1pPr marL="273050" indent="-273050" algn="l" rtl="0" fontAlgn="base">
        <a:spcBef>
          <a:spcPts val="900"/>
        </a:spcBef>
        <a:spcAft>
          <a:spcPct val="0"/>
        </a:spcAft>
        <a:buClr>
          <a:srgbClr val="D6862D"/>
        </a:buClr>
        <a:buSzPct val="85000"/>
        <a:buFont typeface="Wingdings 2" charset="0"/>
        <a:buChar char=""/>
        <a:defRPr sz="36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1pPr>
      <a:lvl2pPr marL="639763" indent="-274638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3400">
          <a:solidFill>
            <a:srgbClr val="ECE9C6"/>
          </a:solidFill>
          <a:latin typeface="+mn-lt"/>
          <a:ea typeface="+mn-ea"/>
          <a:cs typeface="+mn-cs"/>
          <a:sym typeface="Constantia" charset="0"/>
        </a:defRPr>
      </a:lvl2pPr>
      <a:lvl3pPr marL="1004888" indent="-228600" algn="l" rtl="0" fontAlgn="base">
        <a:spcBef>
          <a:spcPts val="400"/>
        </a:spcBef>
        <a:spcAft>
          <a:spcPct val="0"/>
        </a:spcAft>
        <a:buClr>
          <a:srgbClr val="9C6120"/>
        </a:buClr>
        <a:buSzPct val="85000"/>
        <a:buFont typeface="Wingdings 2" charset="0"/>
        <a:buChar char=""/>
        <a:defRPr sz="28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3pPr>
      <a:lvl4pPr marL="1279525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6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4pPr>
      <a:lvl5pPr marL="15541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5pPr>
      <a:lvl6pPr marL="20113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6pPr>
      <a:lvl7pPr marL="24685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7pPr>
      <a:lvl8pPr marL="29257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8pPr>
      <a:lvl9pPr marL="33829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8" t="3635" r="6093" b="6306"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2159000" y="2055813"/>
            <a:ext cx="8686800" cy="5868987"/>
          </a:xfrm>
          <a:prstGeom prst="rect">
            <a:avLst/>
          </a:prstGeom>
          <a:noFill/>
          <a:ln>
            <a:noFill/>
          </a:ln>
          <a:effectLst>
            <a:outerShdw blurRad="50800" dist="38099" dir="2700000" algn="ctr" rotWithShape="0">
              <a:schemeClr val="bg2">
                <a:alpha val="3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nstantia Bold" charset="0"/>
              </a:rPr>
              <a:t>Click to edit Master text styles</a:t>
            </a:r>
          </a:p>
          <a:p>
            <a:pPr lvl="1"/>
            <a:r>
              <a:rPr lang="en-US">
                <a:sym typeface="Constantia" charset="0"/>
              </a:rPr>
              <a:t>Second level</a:t>
            </a:r>
          </a:p>
          <a:p>
            <a:pPr lvl="2"/>
            <a:r>
              <a:rPr lang="en-US">
                <a:sym typeface="Constantia" charset="0"/>
              </a:rPr>
              <a:t>Third level</a:t>
            </a:r>
          </a:p>
          <a:p>
            <a:pPr lvl="3"/>
            <a:r>
              <a:rPr lang="en-US">
                <a:sym typeface="Constantia" charset="0"/>
              </a:rPr>
              <a:t>Fourth level</a:t>
            </a:r>
          </a:p>
          <a:p>
            <a:pPr lvl="4"/>
            <a:r>
              <a:rPr lang="en-US">
                <a:sym typeface="Constantia" charset="0"/>
              </a:rPr>
              <a:t>Fifth level</a:t>
            </a:r>
          </a:p>
        </p:txBody>
      </p:sp>
      <p:sp>
        <p:nvSpPr>
          <p:cNvPr id="17411" name="Text Box 3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12406313" y="215900"/>
            <a:ext cx="381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3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0"/>
                <a:cs typeface="Constantia" charset="0"/>
                <a:sym typeface="Constantia" charset="0"/>
              </a:defRPr>
            </a:lvl1pPr>
            <a:lvl2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9pPr>
          </a:lstStyle>
          <a:p>
            <a:fld id="{F66931FD-4B65-8545-8D40-05F13F99529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7414" name="Group 6"/>
          <p:cNvGrpSpPr>
            <a:grpSpLocks/>
          </p:cNvGrpSpPr>
          <p:nvPr/>
        </p:nvGrpSpPr>
        <p:grpSpPr bwMode="auto">
          <a:xfrm>
            <a:off x="-25400" y="-25400"/>
            <a:ext cx="13055600" cy="9779000"/>
            <a:chOff x="0" y="0"/>
            <a:chExt cx="8224" cy="6160"/>
          </a:xfrm>
        </p:grpSpPr>
        <p:sp>
          <p:nvSpPr>
            <p:cNvPr id="17412" name="Rectangle 4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7413" name="Picture 5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ransition xmlns:p14="http://schemas.microsoft.com/office/powerpoint/2010/main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+mj-lt"/>
          <a:ea typeface="+mj-ea"/>
          <a:cs typeface="+mj-cs"/>
          <a:sym typeface="Constantia" charset="0"/>
        </a:defRPr>
      </a:lvl1pPr>
      <a:lvl2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2pPr>
      <a:lvl3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3pPr>
      <a:lvl4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4pPr>
      <a:lvl5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9pPr>
    </p:titleStyle>
    <p:bodyStyle>
      <a:lvl1pPr marL="273050" indent="-273050" algn="l" rtl="0" fontAlgn="base">
        <a:spcBef>
          <a:spcPts val="1700"/>
        </a:spcBef>
        <a:spcAft>
          <a:spcPct val="0"/>
        </a:spcAft>
        <a:buClr>
          <a:srgbClr val="D6862D"/>
        </a:buClr>
        <a:buSzPct val="85000"/>
        <a:buFont typeface="Wingdings 2" charset="0"/>
        <a:buChar char=""/>
        <a:defRPr sz="3800">
          <a:solidFill>
            <a:srgbClr val="000000"/>
          </a:solidFill>
          <a:latin typeface="+mn-lt"/>
          <a:ea typeface="+mn-ea"/>
          <a:cs typeface="+mn-cs"/>
          <a:sym typeface="Constantia Bold" charset="0"/>
        </a:defRPr>
      </a:lvl1pPr>
      <a:lvl2pPr marL="601663" indent="-274638" algn="l" rtl="0" fontAlgn="base">
        <a:lnSpc>
          <a:spcPts val="4200"/>
        </a:lnSpc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5200">
          <a:solidFill>
            <a:srgbClr val="000000"/>
          </a:solidFill>
          <a:latin typeface="+mj-lt"/>
          <a:ea typeface="+mj-ea"/>
          <a:cs typeface="+mj-cs"/>
          <a:sym typeface="Constantia" charset="0"/>
        </a:defRPr>
      </a:lvl2pPr>
      <a:lvl3pPr marL="966788" indent="-228600" algn="l" rtl="0" fontAlgn="base">
        <a:spcBef>
          <a:spcPts val="400"/>
        </a:spcBef>
        <a:spcAft>
          <a:spcPct val="0"/>
        </a:spcAft>
        <a:buClr>
          <a:srgbClr val="9C6120"/>
        </a:buClr>
        <a:buSzPct val="85000"/>
        <a:buFont typeface="Wingdings 2" charset="0"/>
        <a:buChar char=""/>
        <a:defRPr sz="5200">
          <a:solidFill>
            <a:srgbClr val="000000"/>
          </a:solidFill>
          <a:latin typeface="+mj-lt"/>
          <a:ea typeface="+mj-ea"/>
          <a:cs typeface="+mj-cs"/>
          <a:sym typeface="Constantia" charset="0"/>
        </a:defRPr>
      </a:lvl3pPr>
      <a:lvl4pPr marL="1241425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5200">
          <a:solidFill>
            <a:srgbClr val="000000"/>
          </a:solidFill>
          <a:latin typeface="+mj-lt"/>
          <a:ea typeface="+mj-ea"/>
          <a:cs typeface="+mj-cs"/>
          <a:sym typeface="Constantia" charset="0"/>
        </a:defRPr>
      </a:lvl4pPr>
      <a:lvl5pPr marL="15160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5200">
          <a:solidFill>
            <a:srgbClr val="000000"/>
          </a:solidFill>
          <a:latin typeface="+mj-lt"/>
          <a:ea typeface="+mj-ea"/>
          <a:cs typeface="+mj-cs"/>
          <a:sym typeface="Constantia" charset="0"/>
        </a:defRPr>
      </a:lvl5pPr>
      <a:lvl6pPr marL="19732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5200">
          <a:solidFill>
            <a:srgbClr val="000000"/>
          </a:solidFill>
          <a:latin typeface="+mj-lt"/>
          <a:ea typeface="+mj-ea"/>
          <a:cs typeface="+mj-cs"/>
          <a:sym typeface="Constantia" charset="0"/>
        </a:defRPr>
      </a:lvl6pPr>
      <a:lvl7pPr marL="24304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5200">
          <a:solidFill>
            <a:srgbClr val="000000"/>
          </a:solidFill>
          <a:latin typeface="+mj-lt"/>
          <a:ea typeface="+mj-ea"/>
          <a:cs typeface="+mj-cs"/>
          <a:sym typeface="Constantia" charset="0"/>
        </a:defRPr>
      </a:lvl7pPr>
      <a:lvl8pPr marL="28876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5200">
          <a:solidFill>
            <a:srgbClr val="000000"/>
          </a:solidFill>
          <a:latin typeface="+mj-lt"/>
          <a:ea typeface="+mj-ea"/>
          <a:cs typeface="+mj-cs"/>
          <a:sym typeface="Constantia" charset="0"/>
        </a:defRPr>
      </a:lvl8pPr>
      <a:lvl9pPr marL="33448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5200">
          <a:solidFill>
            <a:srgbClr val="000000"/>
          </a:solidFill>
          <a:latin typeface="+mj-lt"/>
          <a:ea typeface="+mj-ea"/>
          <a:cs typeface="+mj-cs"/>
          <a:sym typeface="Constanti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47700" y="2171700"/>
            <a:ext cx="11709400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nstantia" charset="0"/>
              </a:rPr>
              <a:t>Click to edit Master text styles</a:t>
            </a:r>
          </a:p>
          <a:p>
            <a:pPr lvl="1"/>
            <a:r>
              <a:rPr lang="en-US">
                <a:sym typeface="Constantia" charset="0"/>
              </a:rPr>
              <a:t>Second level</a:t>
            </a:r>
          </a:p>
          <a:p>
            <a:pPr lvl="2"/>
            <a:r>
              <a:rPr lang="en-US">
                <a:sym typeface="Constantia" charset="0"/>
              </a:rPr>
              <a:t>Third level</a:t>
            </a:r>
          </a:p>
          <a:p>
            <a:pPr lvl="3"/>
            <a:r>
              <a:rPr lang="en-US">
                <a:sym typeface="Constantia" charset="0"/>
              </a:rPr>
              <a:t>Fourth level</a:t>
            </a:r>
          </a:p>
          <a:p>
            <a:pPr lvl="4"/>
            <a:r>
              <a:rPr lang="en-US">
                <a:sym typeface="Constantia" charset="0"/>
              </a:rPr>
              <a:t>Fifth level</a:t>
            </a:r>
          </a:p>
        </p:txBody>
      </p:sp>
      <p:sp>
        <p:nvSpPr>
          <p:cNvPr id="18434" name="Text Box 2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12446000" y="215900"/>
            <a:ext cx="3794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3400">
                <a:solidFill>
                  <a:srgbClr val="ECE9C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0"/>
                <a:cs typeface="Constantia" charset="0"/>
                <a:sym typeface="Constantia" charset="0"/>
              </a:defRPr>
            </a:lvl1pPr>
            <a:lvl2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9pPr>
          </a:lstStyle>
          <a:p>
            <a:fld id="{AA206116-AD12-874D-93D5-26986C2B89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435" name="Rectangle 3"/>
          <p:cNvSpPr>
            <a:spLocks noChangeArrowheads="1"/>
          </p:cNvSpPr>
          <p:nvPr>
            <p:ph type="title"/>
          </p:nvPr>
        </p:nvSpPr>
        <p:spPr bwMode="auto">
          <a:xfrm>
            <a:off x="647700" y="215900"/>
            <a:ext cx="11709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nstantia" charset="0"/>
              </a:rPr>
              <a:t>Click to edit Master title style</a:t>
            </a:r>
          </a:p>
        </p:txBody>
      </p:sp>
      <p:grpSp>
        <p:nvGrpSpPr>
          <p:cNvPr id="18438" name="Group 6"/>
          <p:cNvGrpSpPr>
            <a:grpSpLocks/>
          </p:cNvGrpSpPr>
          <p:nvPr/>
        </p:nvGrpSpPr>
        <p:grpSpPr bwMode="auto">
          <a:xfrm>
            <a:off x="-25400" y="-25400"/>
            <a:ext cx="13055600" cy="9779000"/>
            <a:chOff x="0" y="0"/>
            <a:chExt cx="8224" cy="6160"/>
          </a:xfrm>
        </p:grpSpPr>
        <p:sp>
          <p:nvSpPr>
            <p:cNvPr id="18436" name="Rectangle 4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8437" name="Picture 5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ransition xmlns:p14="http://schemas.microsoft.com/office/powerpoint/2010/main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+mj-lt"/>
          <a:ea typeface="+mj-ea"/>
          <a:cs typeface="+mj-cs"/>
          <a:sym typeface="Constantia" charset="0"/>
        </a:defRPr>
      </a:lvl1pPr>
      <a:lvl2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2pPr>
      <a:lvl3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3pPr>
      <a:lvl4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4pPr>
      <a:lvl5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9pPr>
    </p:titleStyle>
    <p:bodyStyle>
      <a:lvl1pPr marL="273050" indent="-273050" algn="l" rtl="0" fontAlgn="base">
        <a:spcBef>
          <a:spcPts val="900"/>
        </a:spcBef>
        <a:spcAft>
          <a:spcPct val="0"/>
        </a:spcAft>
        <a:buClr>
          <a:srgbClr val="D6862D"/>
        </a:buClr>
        <a:buSzPct val="85000"/>
        <a:buFont typeface="Wingdings 2" charset="0"/>
        <a:buChar char=""/>
        <a:defRPr sz="36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1pPr>
      <a:lvl2pPr marL="601663" indent="-274638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3400">
          <a:solidFill>
            <a:srgbClr val="ECE9C6"/>
          </a:solidFill>
          <a:latin typeface="+mn-lt"/>
          <a:ea typeface="+mn-ea"/>
          <a:cs typeface="+mn-cs"/>
          <a:sym typeface="Constantia" charset="0"/>
        </a:defRPr>
      </a:lvl2pPr>
      <a:lvl3pPr marL="966788" indent="-228600" algn="l" rtl="0" fontAlgn="base">
        <a:spcBef>
          <a:spcPts val="400"/>
        </a:spcBef>
        <a:spcAft>
          <a:spcPct val="0"/>
        </a:spcAft>
        <a:buClr>
          <a:srgbClr val="9C6120"/>
        </a:buClr>
        <a:buSzPct val="85000"/>
        <a:buFont typeface="Wingdings 2" charset="0"/>
        <a:buChar char=""/>
        <a:defRPr sz="28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3pPr>
      <a:lvl4pPr marL="1241425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6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4pPr>
      <a:lvl5pPr marL="15160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5pPr>
      <a:lvl6pPr marL="19732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6pPr>
      <a:lvl7pPr marL="24304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7pPr>
      <a:lvl8pPr marL="28876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8pPr>
      <a:lvl9pPr marL="33448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12446000" y="215900"/>
            <a:ext cx="3794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3400">
                <a:solidFill>
                  <a:schemeClr val="tx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n-lt"/>
                <a:ea typeface="ＭＳ Ｐゴシック" charset="0"/>
                <a:cs typeface="Constantia" charset="0"/>
                <a:sym typeface="Constantia" charset="0"/>
              </a:defRPr>
            </a:lvl1pPr>
            <a:lvl2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9pPr>
          </a:lstStyle>
          <a:p>
            <a:fld id="{B255D9E8-E24E-864F-8CBA-D4044C4E2CB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-25400" y="-25400"/>
            <a:ext cx="13055600" cy="9779000"/>
            <a:chOff x="0" y="0"/>
            <a:chExt cx="8224" cy="6160"/>
          </a:xfrm>
        </p:grpSpPr>
        <p:sp>
          <p:nvSpPr>
            <p:cNvPr id="19458" name="Rectangle 2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9459" name="Picture 3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ransition xmlns:p14="http://schemas.microsoft.com/office/powerpoint/2010/main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+mj-lt"/>
          <a:ea typeface="+mj-ea"/>
          <a:cs typeface="+mj-cs"/>
          <a:sym typeface="Constantia" charset="0"/>
        </a:defRPr>
      </a:lvl1pPr>
      <a:lvl2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2pPr>
      <a:lvl3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3pPr>
      <a:lvl4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4pPr>
      <a:lvl5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9pPr>
    </p:titleStyle>
    <p:bodyStyle>
      <a:lvl1pPr marL="273050" indent="-273050" algn="l" rtl="0" fontAlgn="base">
        <a:spcBef>
          <a:spcPts val="900"/>
        </a:spcBef>
        <a:spcAft>
          <a:spcPct val="0"/>
        </a:spcAft>
        <a:buClr>
          <a:srgbClr val="D6862D"/>
        </a:buClr>
        <a:buSzPct val="85000"/>
        <a:buFont typeface="Wingdings 2" charset="0"/>
        <a:buChar char=""/>
        <a:defRPr sz="36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1pPr>
      <a:lvl2pPr marL="639763" indent="-274638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3400">
          <a:solidFill>
            <a:srgbClr val="ECE9C6"/>
          </a:solidFill>
          <a:latin typeface="+mn-lt"/>
          <a:ea typeface="+mn-ea"/>
          <a:cs typeface="+mn-cs"/>
          <a:sym typeface="Constantia" charset="0"/>
        </a:defRPr>
      </a:lvl2pPr>
      <a:lvl3pPr marL="1004888" indent="-228600" algn="l" rtl="0" fontAlgn="base">
        <a:spcBef>
          <a:spcPts val="400"/>
        </a:spcBef>
        <a:spcAft>
          <a:spcPct val="0"/>
        </a:spcAft>
        <a:buClr>
          <a:srgbClr val="9C6120"/>
        </a:buClr>
        <a:buSzPct val="85000"/>
        <a:buFont typeface="Wingdings 2" charset="0"/>
        <a:buChar char=""/>
        <a:defRPr sz="28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3pPr>
      <a:lvl4pPr marL="1279525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6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4pPr>
      <a:lvl5pPr marL="15541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5pPr>
      <a:lvl6pPr marL="20113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6pPr>
      <a:lvl7pPr marL="24685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7pPr>
      <a:lvl8pPr marL="29257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8pPr>
      <a:lvl9pPr marL="33829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635000"/>
            <a:ext cx="1045210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pyru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819400"/>
            <a:ext cx="104521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pyrus" charset="0"/>
              </a:rPr>
              <a:t>Click to edit Master text styles</a:t>
            </a:r>
          </a:p>
          <a:p>
            <a:pPr lvl="1"/>
            <a:r>
              <a:rPr lang="en-US">
                <a:sym typeface="Papyrus" charset="0"/>
              </a:rPr>
              <a:t>Second level</a:t>
            </a:r>
          </a:p>
          <a:p>
            <a:pPr lvl="2"/>
            <a:r>
              <a:rPr lang="en-US">
                <a:sym typeface="Papyrus" charset="0"/>
              </a:rPr>
              <a:t>Third level</a:t>
            </a:r>
          </a:p>
          <a:p>
            <a:pPr lvl="3"/>
            <a:r>
              <a:rPr lang="en-US">
                <a:sym typeface="Papyrus" charset="0"/>
              </a:rPr>
              <a:t>Fourth level</a:t>
            </a:r>
          </a:p>
          <a:p>
            <a:pPr lvl="4"/>
            <a:r>
              <a:rPr lang="en-US">
                <a:sym typeface="Papyrus" charset="0"/>
              </a:rPr>
              <a:t>Fifth level</a:t>
            </a:r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-12700" y="-12700"/>
            <a:ext cx="13055600" cy="9766300"/>
            <a:chOff x="0" y="0"/>
            <a:chExt cx="8224" cy="6152"/>
          </a:xfrm>
        </p:grpSpPr>
        <p:sp>
          <p:nvSpPr>
            <p:cNvPr id="2051" name="Rectangle 3"/>
            <p:cNvSpPr>
              <a:spLocks/>
            </p:cNvSpPr>
            <p:nvPr/>
          </p:nvSpPr>
          <p:spPr bwMode="auto">
            <a:xfrm>
              <a:off x="0" y="0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052" name="Picture 4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 xmlns:p14="http://schemas.microsoft.com/office/powerpoint/2010/main"/>
  <p:txStyles>
    <p:titleStyle>
      <a:lvl1pPr marL="419100" indent="-4191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marL="419100" indent="-4191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marL="419100" indent="-4191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marL="419100" indent="-4191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marL="419100" indent="-4191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876300" indent="-4191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1333500" indent="-4191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790700" indent="-4191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2247900" indent="-4191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812800" indent="-558800" algn="l" rtl="0" fontAlgn="base">
        <a:spcBef>
          <a:spcPts val="11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marL="1511300" indent="-558800" algn="l" rtl="0" fontAlgn="base">
        <a:spcBef>
          <a:spcPts val="11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marL="2222500" indent="-558800" algn="l" rtl="0" fontAlgn="base">
        <a:spcBef>
          <a:spcPts val="11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marL="2933700" indent="-558800" algn="l" rtl="0" fontAlgn="base">
        <a:spcBef>
          <a:spcPts val="11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marL="3657600" indent="-558800" algn="l" rtl="0" fontAlgn="base">
        <a:spcBef>
          <a:spcPts val="11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4114800" indent="-558800" algn="l" rtl="0" fontAlgn="base">
        <a:spcBef>
          <a:spcPts val="11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4572000" indent="-558800" algn="l" rtl="0" fontAlgn="base">
        <a:spcBef>
          <a:spcPts val="11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5029200" indent="-558800" algn="l" rtl="0" fontAlgn="base">
        <a:spcBef>
          <a:spcPts val="11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5486400" indent="-558800" algn="l" rtl="0" fontAlgn="base">
        <a:spcBef>
          <a:spcPts val="11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168400"/>
            <a:ext cx="10464800" cy="741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pyrus" charset="0"/>
              </a:rPr>
              <a:t>Click to edit Master text styles</a:t>
            </a:r>
          </a:p>
          <a:p>
            <a:pPr lvl="1"/>
            <a:r>
              <a:rPr lang="en-US">
                <a:sym typeface="Papyrus" charset="0"/>
              </a:rPr>
              <a:t>Second level</a:t>
            </a:r>
          </a:p>
          <a:p>
            <a:pPr lvl="2"/>
            <a:r>
              <a:rPr lang="en-US">
                <a:sym typeface="Papyrus" charset="0"/>
              </a:rPr>
              <a:t>Third level</a:t>
            </a:r>
          </a:p>
          <a:p>
            <a:pPr lvl="3"/>
            <a:r>
              <a:rPr lang="en-US">
                <a:sym typeface="Papyrus" charset="0"/>
              </a:rPr>
              <a:t>Fourth level</a:t>
            </a:r>
          </a:p>
          <a:p>
            <a:pPr lvl="4"/>
            <a:r>
              <a:rPr lang="en-US">
                <a:sym typeface="Papyrus" charset="0"/>
              </a:rPr>
              <a:t>Fifth level</a:t>
            </a:r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-25400" y="-25400"/>
            <a:ext cx="13055600" cy="9779000"/>
            <a:chOff x="0" y="0"/>
            <a:chExt cx="8224" cy="6160"/>
          </a:xfrm>
        </p:grpSpPr>
        <p:sp>
          <p:nvSpPr>
            <p:cNvPr id="20482" name="Rectangle 2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0483" name="Picture 3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ransition xmlns:p14="http://schemas.microsoft.com/office/powerpoint/2010/main"/>
  <p:txStyles>
    <p:titleStyle>
      <a:lvl1pPr marL="4191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marL="4191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marL="4191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marL="4191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marL="4191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8763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13335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7907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22479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812800" indent="-558800" algn="l" rtl="0" fontAlgn="base">
        <a:spcBef>
          <a:spcPts val="37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marL="1511300" indent="-558800" algn="l" rtl="0" fontAlgn="base">
        <a:spcBef>
          <a:spcPts val="37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marL="2222500" indent="-558800" algn="l" rtl="0" fontAlgn="base">
        <a:spcBef>
          <a:spcPts val="37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marL="2933700" indent="-558800" algn="l" rtl="0" fontAlgn="base">
        <a:spcBef>
          <a:spcPts val="37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marL="3657600" indent="-558800" algn="l" rtl="0" fontAlgn="base">
        <a:spcBef>
          <a:spcPts val="37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4114800" indent="-558800" algn="l" rtl="0" fontAlgn="base">
        <a:spcBef>
          <a:spcPts val="37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4572000" indent="-558800" algn="l" rtl="0" fontAlgn="base">
        <a:spcBef>
          <a:spcPts val="37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5029200" indent="-558800" algn="l" rtl="0" fontAlgn="base">
        <a:spcBef>
          <a:spcPts val="37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5486400" indent="-558800" algn="l" rtl="0" fontAlgn="base">
        <a:spcBef>
          <a:spcPts val="37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635000"/>
            <a:ext cx="1046480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pyrus" charset="0"/>
              </a:rPr>
              <a:t>Click to edit Master title style</a:t>
            </a:r>
          </a:p>
        </p:txBody>
      </p:sp>
      <p:sp>
        <p:nvSpPr>
          <p:cNvPr id="2150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819400"/>
            <a:ext cx="4953000" cy="58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pyrus" charset="0"/>
              </a:rPr>
              <a:t>Click to edit Master text styles</a:t>
            </a:r>
          </a:p>
          <a:p>
            <a:pPr lvl="1"/>
            <a:r>
              <a:rPr lang="en-US">
                <a:sym typeface="Papyrus" charset="0"/>
              </a:rPr>
              <a:t>Second level</a:t>
            </a:r>
          </a:p>
          <a:p>
            <a:pPr lvl="2"/>
            <a:r>
              <a:rPr lang="en-US">
                <a:sym typeface="Papyrus" charset="0"/>
              </a:rPr>
              <a:t>Third level</a:t>
            </a:r>
          </a:p>
          <a:p>
            <a:pPr lvl="3"/>
            <a:r>
              <a:rPr lang="en-US">
                <a:sym typeface="Papyrus" charset="0"/>
              </a:rPr>
              <a:t>Fourth level</a:t>
            </a:r>
          </a:p>
          <a:p>
            <a:pPr lvl="4"/>
            <a:r>
              <a:rPr lang="en-US">
                <a:sym typeface="Papyrus" charset="0"/>
              </a:rPr>
              <a:t>Fifth level</a:t>
            </a:r>
          </a:p>
        </p:txBody>
      </p:sp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-25400" y="-25400"/>
            <a:ext cx="13055600" cy="9779000"/>
            <a:chOff x="0" y="0"/>
            <a:chExt cx="8224" cy="6160"/>
          </a:xfrm>
        </p:grpSpPr>
        <p:sp>
          <p:nvSpPr>
            <p:cNvPr id="21507" name="Rectangle 3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1508" name="Picture 4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6223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marL="11430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marL="16002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marL="21209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marL="26416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30988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35560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40132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44704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253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355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68600"/>
            <a:ext cx="1143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 xmlns:p14="http://schemas.microsoft.com/office/powerpoint/2010/main"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90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3072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3174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3277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3379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3481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315200"/>
            <a:ext cx="10464800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pyrus" charset="0"/>
              </a:rPr>
              <a:t>Click to edit Master title style</a:t>
            </a:r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-25400" y="-25400"/>
            <a:ext cx="13055600" cy="9779000"/>
            <a:chOff x="0" y="0"/>
            <a:chExt cx="8224" cy="6160"/>
          </a:xfrm>
        </p:grpSpPr>
        <p:sp>
          <p:nvSpPr>
            <p:cNvPr id="35842" name="Rectangle 2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5843" name="Picture 3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1371600"/>
            <a:ext cx="11303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3686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4864100"/>
            <a:ext cx="113030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transition xmlns:p14="http://schemas.microsoft.com/office/powerpoint/2010/main"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4572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3789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68600"/>
            <a:ext cx="1143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</p:sldLayoutIdLst>
  <p:transition xmlns:p14="http://schemas.microsoft.com/office/powerpoint/2010/main"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90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787400" y="1371600"/>
            <a:ext cx="11430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</p:sldLayoutIdLst>
  <p:transition xmlns:p14="http://schemas.microsoft.com/office/powerpoint/2010/main"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908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36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ransition xmlns:p14="http://schemas.microsoft.com/office/powerpoint/2010/main"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509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95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7399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84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641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98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56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4013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</p:sldLayoutIdLst>
  <p:transition xmlns:p14="http://schemas.microsoft.com/office/powerpoint/2010/main"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509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95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7399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84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641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98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56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4013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36576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transition xmlns:p14="http://schemas.microsoft.com/office/powerpoint/2010/main"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algn="l" rtl="0" fontAlgn="base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algn="l" rtl="0" fontAlgn="base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algn="l" rtl="0" fontAlgn="base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algn="l" rtl="0" fontAlgn="base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457200" algn="l" rtl="0" fontAlgn="base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ts val="24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6807200"/>
            <a:ext cx="11430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4301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8013700"/>
            <a:ext cx="114300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</p:sldLayoutIdLst>
  <p:transition xmlns:p14="http://schemas.microsoft.com/office/powerpoint/2010/main"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1384300"/>
            <a:ext cx="51435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4403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4876800"/>
            <a:ext cx="51435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</p:sldLayoutIdLst>
  <p:transition xmlns:p14="http://schemas.microsoft.com/office/powerpoint/2010/main"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4572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9144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13716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1828800" algn="l" rtl="0" fontAlgn="base">
        <a:spcBef>
          <a:spcPts val="1200"/>
        </a:spcBef>
        <a:spcAft>
          <a:spcPct val="0"/>
        </a:spcAft>
        <a:defRPr sz="4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4505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68600"/>
            <a:ext cx="5143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ransition xmlns:p14="http://schemas.microsoft.com/office/powerpoint/2010/main"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90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4608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68600"/>
            <a:ext cx="5143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</p:sldLayoutIdLst>
  <p:transition xmlns:p14="http://schemas.microsoft.com/office/powerpoint/2010/main"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90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4710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073900" y="2768600"/>
            <a:ext cx="5143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ransition xmlns:p14="http://schemas.microsoft.com/office/powerpoint/2010/main"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90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635000"/>
            <a:ext cx="1046480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pyrus" charset="0"/>
              </a:rPr>
              <a:t>Click to edit Master title style</a:t>
            </a:r>
          </a:p>
        </p:txBody>
      </p:sp>
      <p:sp>
        <p:nvSpPr>
          <p:cNvPr id="512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819400"/>
            <a:ext cx="10464800" cy="58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pyrus" charset="0"/>
              </a:rPr>
              <a:t>Click to edit Master text styles</a:t>
            </a:r>
          </a:p>
          <a:p>
            <a:pPr lvl="1"/>
            <a:r>
              <a:rPr lang="en-US">
                <a:sym typeface="Papyrus" charset="0"/>
              </a:rPr>
              <a:t>Second level</a:t>
            </a:r>
          </a:p>
          <a:p>
            <a:pPr lvl="2"/>
            <a:r>
              <a:rPr lang="en-US">
                <a:sym typeface="Papyrus" charset="0"/>
              </a:rPr>
              <a:t>Third level</a:t>
            </a:r>
          </a:p>
          <a:p>
            <a:pPr lvl="3"/>
            <a:r>
              <a:rPr lang="en-US">
                <a:sym typeface="Papyrus" charset="0"/>
              </a:rPr>
              <a:t>Fourth level</a:t>
            </a:r>
          </a:p>
          <a:p>
            <a:pPr lvl="4"/>
            <a:r>
              <a:rPr lang="en-US">
                <a:sym typeface="Papyrus" charset="0"/>
              </a:rPr>
              <a:t>Fifth level</a:t>
            </a:r>
          </a:p>
        </p:txBody>
      </p: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-25400" y="-25400"/>
            <a:ext cx="13055600" cy="9779000"/>
            <a:chOff x="0" y="0"/>
            <a:chExt cx="8224" cy="6160"/>
          </a:xfrm>
        </p:grpSpPr>
        <p:sp>
          <p:nvSpPr>
            <p:cNvPr id="5123" name="Rectangle 3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124" name="Picture 4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6223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marL="11430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marL="16002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marL="21209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marL="26416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30988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35560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40132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44704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819400"/>
            <a:ext cx="4953000" cy="58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pyrus" charset="0"/>
              </a:rPr>
              <a:t>Click to edit Master text styles</a:t>
            </a:r>
          </a:p>
          <a:p>
            <a:pPr lvl="1"/>
            <a:r>
              <a:rPr lang="en-US">
                <a:sym typeface="Papyrus" charset="0"/>
              </a:rPr>
              <a:t>Second level</a:t>
            </a:r>
          </a:p>
          <a:p>
            <a:pPr lvl="2"/>
            <a:r>
              <a:rPr lang="en-US">
                <a:sym typeface="Papyrus" charset="0"/>
              </a:rPr>
              <a:t>Third level</a:t>
            </a:r>
          </a:p>
          <a:p>
            <a:pPr lvl="3"/>
            <a:r>
              <a:rPr lang="en-US">
                <a:sym typeface="Papyrus" charset="0"/>
              </a:rPr>
              <a:t>Fourth level</a:t>
            </a:r>
          </a:p>
          <a:p>
            <a:pPr lvl="4"/>
            <a:r>
              <a:rPr lang="en-US">
                <a:sym typeface="Papyrus" charset="0"/>
              </a:rPr>
              <a:t>Fifth level</a:t>
            </a:r>
          </a:p>
        </p:txBody>
      </p:sp>
      <p:sp>
        <p:nvSpPr>
          <p:cNvPr id="614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270000" y="635000"/>
            <a:ext cx="1046480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pyrus" charset="0"/>
              </a:rPr>
              <a:t>Click to edit Master title style</a:t>
            </a:r>
          </a:p>
        </p:txBody>
      </p:sp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-25400" y="-25400"/>
            <a:ext cx="13055600" cy="9779000"/>
            <a:chOff x="0" y="0"/>
            <a:chExt cx="8224" cy="6160"/>
          </a:xfrm>
        </p:grpSpPr>
        <p:sp>
          <p:nvSpPr>
            <p:cNvPr id="6147" name="Rectangle 3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148" name="Picture 4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6223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marL="11430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marL="16002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marL="21209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marL="26416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30988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35560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40132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44704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635000"/>
            <a:ext cx="1046480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pyrus" charset="0"/>
              </a:rPr>
              <a:t>Click to edit Master title style</a:t>
            </a:r>
          </a:p>
        </p:txBody>
      </p:sp>
      <p:sp>
        <p:nvSpPr>
          <p:cNvPr id="717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353300" y="2819400"/>
            <a:ext cx="4381500" cy="58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pyrus" charset="0"/>
              </a:rPr>
              <a:t>Click to edit Master text styles</a:t>
            </a:r>
          </a:p>
          <a:p>
            <a:pPr lvl="1"/>
            <a:r>
              <a:rPr lang="en-US">
                <a:sym typeface="Papyrus" charset="0"/>
              </a:rPr>
              <a:t>Second level</a:t>
            </a:r>
          </a:p>
          <a:p>
            <a:pPr lvl="2"/>
            <a:r>
              <a:rPr lang="en-US">
                <a:sym typeface="Papyrus" charset="0"/>
              </a:rPr>
              <a:t>Third level</a:t>
            </a:r>
          </a:p>
          <a:p>
            <a:pPr lvl="3"/>
            <a:r>
              <a:rPr lang="en-US">
                <a:sym typeface="Papyrus" charset="0"/>
              </a:rPr>
              <a:t>Fourth level</a:t>
            </a:r>
          </a:p>
          <a:p>
            <a:pPr lvl="4"/>
            <a:r>
              <a:rPr lang="en-US">
                <a:sym typeface="Papyrus" charset="0"/>
              </a:rPr>
              <a:t>Fifth level</a:t>
            </a:r>
          </a:p>
        </p:txBody>
      </p:sp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-25400" y="-25400"/>
            <a:ext cx="13055600" cy="9779000"/>
            <a:chOff x="0" y="0"/>
            <a:chExt cx="8224" cy="6160"/>
          </a:xfrm>
        </p:grpSpPr>
        <p:sp>
          <p:nvSpPr>
            <p:cNvPr id="7171" name="Rectangle 3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7172" name="Picture 4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6223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marL="11430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marL="16002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marL="21209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marL="26416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30988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35560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40132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44704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38200" y="2108200"/>
            <a:ext cx="610870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pyrus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838200" y="5359400"/>
            <a:ext cx="6108700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pyrus" charset="0"/>
              </a:rPr>
              <a:t>Click to edit Master text styles</a:t>
            </a:r>
          </a:p>
          <a:p>
            <a:pPr lvl="1"/>
            <a:r>
              <a:rPr lang="en-US">
                <a:sym typeface="Papyrus" charset="0"/>
              </a:rPr>
              <a:t>Second level</a:t>
            </a:r>
          </a:p>
          <a:p>
            <a:pPr lvl="2"/>
            <a:r>
              <a:rPr lang="en-US">
                <a:sym typeface="Papyrus" charset="0"/>
              </a:rPr>
              <a:t>Third level</a:t>
            </a:r>
          </a:p>
          <a:p>
            <a:pPr lvl="3"/>
            <a:r>
              <a:rPr lang="en-US">
                <a:sym typeface="Papyrus" charset="0"/>
              </a:rPr>
              <a:t>Fourth level</a:t>
            </a:r>
          </a:p>
          <a:p>
            <a:pPr lvl="4"/>
            <a:r>
              <a:rPr lang="en-US">
                <a:sym typeface="Papyrus" charset="0"/>
              </a:rPr>
              <a:t>Fifth level</a:t>
            </a:r>
          </a:p>
        </p:txBody>
      </p:sp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-25400" y="-25400"/>
            <a:ext cx="13055600" cy="9779000"/>
            <a:chOff x="0" y="0"/>
            <a:chExt cx="8224" cy="6160"/>
          </a:xfrm>
        </p:grpSpPr>
        <p:sp>
          <p:nvSpPr>
            <p:cNvPr id="8195" name="Rectangle 3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8196" name="Picture 4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algn="ctr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algn="ctr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algn="ctr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algn="ctr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635000"/>
            <a:ext cx="1046480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pyrus" charset="0"/>
              </a:rPr>
              <a:t>Click to edit Master title style</a:t>
            </a: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-25400" y="-25400"/>
            <a:ext cx="13055600" cy="9779000"/>
            <a:chOff x="0" y="0"/>
            <a:chExt cx="8224" cy="6160"/>
          </a:xfrm>
        </p:grpSpPr>
        <p:sp>
          <p:nvSpPr>
            <p:cNvPr id="9218" name="Rectangle 2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9219" name="Picture 3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8636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marL="15621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marL="22733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marL="29845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marL="37084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41656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46228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50800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55372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65stchurchofchrist.org/coc/sermons/" TargetMode="External"/><Relationship Id="rId4" Type="http://schemas.openxmlformats.org/officeDocument/2006/relationships/hyperlink" Target="http://www.microsoft.com/downloads/details.aspx?FamilyID=cb9bf144-1076-4615-9951-294eeb832823&amp;displaylang=en" TargetMode="External"/><Relationship Id="rId1" Type="http://schemas.openxmlformats.org/officeDocument/2006/relationships/slideLayout" Target="../slideLayouts/slideLayout24.xml"/><Relationship Id="rId2" Type="http://schemas.openxmlformats.org/officeDocument/2006/relationships/hyperlink" Target="NUL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513" y="0"/>
            <a:ext cx="13219113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320675"/>
            <a:ext cx="8369300" cy="6108700"/>
          </a:xfrm>
          <a:prstGeom prst="rect">
            <a:avLst/>
          </a:prstGeom>
          <a:noFill/>
          <a:ln>
            <a:noFill/>
          </a:ln>
          <a:effectLst>
            <a:outerShdw blurRad="165100" dist="1651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3"/>
          <p:cNvSpPr>
            <a:spLocks/>
          </p:cNvSpPr>
          <p:nvPr/>
        </p:nvSpPr>
        <p:spPr bwMode="auto">
          <a:xfrm>
            <a:off x="0" y="7893050"/>
            <a:ext cx="13003213" cy="13081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 anchor="ctr"/>
          <a:lstStyle/>
          <a:p>
            <a:pPr marL="57150"/>
            <a:r>
              <a:rPr lang="en-US" sz="9700">
                <a:solidFill>
                  <a:srgbClr val="FEDF9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ienne" charset="0"/>
                <a:ea typeface="ＭＳ Ｐゴシック" charset="0"/>
                <a:cs typeface="Amienne" charset="0"/>
                <a:sym typeface="Amienne" charset="0"/>
              </a:rPr>
              <a:t>If </a:t>
            </a:r>
            <a:r>
              <a:rPr lang="ja-JP" altLang="en-US" sz="9700">
                <a:solidFill>
                  <a:srgbClr val="FEDF9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mienne" charset="0"/>
                <a:sym typeface="Amienne" charset="0"/>
              </a:rPr>
              <a:t>“</a:t>
            </a:r>
            <a:r>
              <a:rPr lang="en-US" sz="9700">
                <a:solidFill>
                  <a:srgbClr val="FEDF9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ienne" charset="0"/>
                <a:ea typeface="ＭＳ Ｐゴシック" charset="0"/>
                <a:cs typeface="Amienne" charset="0"/>
                <a:sym typeface="Amienne" charset="0"/>
              </a:rPr>
              <a:t>NO,</a:t>
            </a:r>
            <a:r>
              <a:rPr lang="ja-JP" altLang="en-US" sz="9700">
                <a:solidFill>
                  <a:srgbClr val="FEDF9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mienne" charset="0"/>
                <a:sym typeface="Amienne" charset="0"/>
              </a:rPr>
              <a:t>”</a:t>
            </a:r>
            <a:r>
              <a:rPr lang="en-US" sz="9700">
                <a:solidFill>
                  <a:srgbClr val="FEDF9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ienne" charset="0"/>
                <a:ea typeface="ＭＳ Ｐゴシック" charset="0"/>
                <a:cs typeface="Amienne" charset="0"/>
                <a:sym typeface="Amienne" charset="0"/>
              </a:rPr>
              <a:t> Why Not? If </a:t>
            </a:r>
            <a:r>
              <a:rPr lang="ja-JP" altLang="en-US" sz="9700">
                <a:solidFill>
                  <a:srgbClr val="FEDF9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mienne" charset="0"/>
                <a:sym typeface="Amienne" charset="0"/>
              </a:rPr>
              <a:t>“</a:t>
            </a:r>
            <a:r>
              <a:rPr lang="en-US" sz="9700">
                <a:solidFill>
                  <a:srgbClr val="FEDF9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ienne" charset="0"/>
                <a:ea typeface="ＭＳ Ｐゴシック" charset="0"/>
                <a:cs typeface="Amienne" charset="0"/>
                <a:sym typeface="Amienne" charset="0"/>
              </a:rPr>
              <a:t>YES,</a:t>
            </a:r>
            <a:r>
              <a:rPr lang="ja-JP" altLang="en-US" sz="9700">
                <a:solidFill>
                  <a:srgbClr val="FEDF9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mienne" charset="0"/>
                <a:sym typeface="Amienne" charset="0"/>
              </a:rPr>
              <a:t>”</a:t>
            </a:r>
            <a:r>
              <a:rPr lang="en-US" sz="9700">
                <a:solidFill>
                  <a:srgbClr val="FEDF9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ienne" charset="0"/>
                <a:ea typeface="ＭＳ Ｐゴシック" charset="0"/>
                <a:cs typeface="Amienne" charset="0"/>
                <a:sym typeface="Amienne" charset="0"/>
              </a:rPr>
              <a:t> How?</a:t>
            </a:r>
          </a:p>
        </p:txBody>
      </p:sp>
      <p:sp>
        <p:nvSpPr>
          <p:cNvPr id="48132" name="Rectangle 4"/>
          <p:cNvSpPr>
            <a:spLocks/>
          </p:cNvSpPr>
          <p:nvPr/>
        </p:nvSpPr>
        <p:spPr bwMode="auto">
          <a:xfrm>
            <a:off x="144463" y="6400800"/>
            <a:ext cx="12725400" cy="8763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5200">
                <a:solidFill>
                  <a:srgbClr val="FEDF9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charset="0"/>
                <a:ea typeface="ＭＳ Ｐゴシック" charset="0"/>
                <a:cs typeface="Rockwell Extra Bold" charset="0"/>
                <a:sym typeface="Rockwell Extra Bold" charset="0"/>
              </a:rPr>
              <a:t>Can We Understand The Bible?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/>
          </p:cNvSpPr>
          <p:nvPr/>
        </p:nvSpPr>
        <p:spPr bwMode="auto">
          <a:xfrm>
            <a:off x="5638800" y="3429000"/>
            <a:ext cx="7162800" cy="5664200"/>
          </a:xfrm>
          <a:prstGeom prst="rect">
            <a:avLst/>
          </a:prstGeom>
          <a:noFill/>
          <a:ln>
            <a:noFill/>
          </a:ln>
          <a:effectLst>
            <a:outerShdw blurRad="165100" dist="101600" dir="27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762000" indent="-762000" algn="l">
              <a:lnSpc>
                <a:spcPct val="90000"/>
              </a:lnSpc>
              <a:spcBef>
                <a:spcPts val="2900"/>
              </a:spcBef>
              <a:buClr>
                <a:srgbClr val="FF6666"/>
              </a:buClr>
              <a:buSzPct val="100000"/>
              <a:buFont typeface="Zapf Dingbats" charset="0"/>
              <a:buChar char="✦"/>
            </a:pPr>
            <a:r>
              <a:rPr lang="en-US" sz="43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God wants us to understand His will -           (1 Tim 2:3-4). </a:t>
            </a:r>
            <a:endParaRPr lang="en-US" sz="43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 Neue Light" charset="0"/>
              <a:ea typeface="ＭＳ Ｐゴシック" charset="0"/>
              <a:cs typeface="Helvetica Neue Light" charset="0"/>
              <a:sym typeface="Helvetica Neue Light" charset="0"/>
            </a:endParaRPr>
          </a:p>
          <a:p>
            <a:pPr marL="762000" indent="-762000" algn="l">
              <a:lnSpc>
                <a:spcPct val="90000"/>
              </a:lnSpc>
              <a:spcBef>
                <a:spcPts val="2900"/>
              </a:spcBef>
              <a:buClr>
                <a:srgbClr val="FF6666"/>
              </a:buClr>
              <a:buSzPct val="100000"/>
              <a:buFont typeface="Zapf Dingbats" charset="0"/>
              <a:buChar char="✦"/>
            </a:pPr>
            <a:r>
              <a:rPr lang="en-US" sz="4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God </a:t>
            </a:r>
            <a:r>
              <a:rPr lang="en-US" sz="43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tells us to understand His will - (</a:t>
            </a:r>
            <a:r>
              <a:rPr lang="en-US" sz="4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Eph</a:t>
            </a:r>
            <a:r>
              <a:rPr lang="en-US" sz="43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 3:1-7). </a:t>
            </a:r>
            <a:endParaRPr lang="en-US" sz="43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 Neue Light" charset="0"/>
              <a:ea typeface="ＭＳ Ｐゴシック" charset="0"/>
              <a:cs typeface="Helvetica Neue Light" charset="0"/>
              <a:sym typeface="Helvetica Neue Light" charset="0"/>
            </a:endParaRPr>
          </a:p>
          <a:p>
            <a:pPr marL="762000" indent="-762000" algn="l">
              <a:lnSpc>
                <a:spcPct val="90000"/>
              </a:lnSpc>
              <a:spcBef>
                <a:spcPts val="2900"/>
              </a:spcBef>
              <a:buClr>
                <a:srgbClr val="FF6666"/>
              </a:buClr>
              <a:buSzPct val="100000"/>
              <a:buFont typeface="Zapf Dingbats" charset="0"/>
              <a:buChar char="✦"/>
            </a:pPr>
            <a:r>
              <a:rPr lang="en-US" sz="4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Average </a:t>
            </a:r>
            <a:r>
              <a:rPr lang="en-US" sz="43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people are capable of understanding it - (</a:t>
            </a:r>
            <a:r>
              <a:rPr lang="en-US" sz="4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Jn</a:t>
            </a:r>
            <a:r>
              <a:rPr lang="en-US" sz="43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 6:44-45; </a:t>
            </a:r>
            <a:r>
              <a:rPr lang="en-US" sz="4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Eph</a:t>
            </a:r>
            <a:r>
              <a:rPr lang="en-US" sz="43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 5:17).</a:t>
            </a:r>
          </a:p>
        </p:txBody>
      </p:sp>
      <p:sp>
        <p:nvSpPr>
          <p:cNvPr id="57346" name="Rectangle 2"/>
          <p:cNvSpPr>
            <a:spLocks/>
          </p:cNvSpPr>
          <p:nvPr/>
        </p:nvSpPr>
        <p:spPr bwMode="auto">
          <a:xfrm>
            <a:off x="207963" y="774700"/>
            <a:ext cx="12611100" cy="10668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6100">
                <a:solidFill>
                  <a:srgbClr val="FEDF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harcoal CY" charset="0"/>
                <a:ea typeface="ＭＳ Ｐゴシック" charset="0"/>
                <a:cs typeface="Charcoal CY" charset="0"/>
                <a:sym typeface="Charcoal CY" charset="0"/>
              </a:rPr>
              <a:t>Can The Bible Be Understood?</a:t>
            </a:r>
          </a:p>
        </p:txBody>
      </p:sp>
      <p:sp>
        <p:nvSpPr>
          <p:cNvPr id="57347" name="Rectangle 3"/>
          <p:cNvSpPr>
            <a:spLocks/>
          </p:cNvSpPr>
          <p:nvPr/>
        </p:nvSpPr>
        <p:spPr bwMode="auto">
          <a:xfrm>
            <a:off x="285750" y="254000"/>
            <a:ext cx="6456363" cy="889000"/>
          </a:xfrm>
          <a:prstGeom prst="rect">
            <a:avLst/>
          </a:prstGeom>
          <a:noFill/>
          <a:ln>
            <a:noFill/>
          </a:ln>
          <a:effectLst>
            <a:outerShdw blurRad="25400" dist="25399" dir="138600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 anchorCtr="1">
            <a:spAutoFit/>
          </a:bodyPr>
          <a:lstStyle/>
          <a:p>
            <a:pPr marL="57150"/>
            <a:r>
              <a:rPr lang="en-US" sz="3200">
                <a:solidFill>
                  <a:srgbClr val="FEDF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ootlight MT Light" charset="0"/>
                <a:ea typeface="ＭＳ Ｐゴシック" charset="0"/>
                <a:cs typeface="Footlight MT Light" charset="0"/>
                <a:sym typeface="Footlight MT Light" charset="0"/>
              </a:rPr>
              <a:t>The Trustworthiness of The Scriptures</a:t>
            </a:r>
          </a:p>
          <a:p>
            <a:pPr marL="57150"/>
            <a:endParaRPr lang="en-US" sz="3200">
              <a:solidFill>
                <a:srgbClr val="FEDF9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Footlight MT Light" charset="0"/>
              <a:ea typeface="ＭＳ Ｐゴシック" charset="0"/>
              <a:cs typeface="Footlight MT Light" charset="0"/>
              <a:sym typeface="Footlight MT Light" charset="0"/>
            </a:endParaRPr>
          </a:p>
        </p:txBody>
      </p:sp>
      <p:pic>
        <p:nvPicPr>
          <p:cNvPr id="5734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13100"/>
            <a:ext cx="5156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AutoShape 5"/>
          <p:cNvSpPr>
            <a:spLocks/>
          </p:cNvSpPr>
          <p:nvPr/>
        </p:nvSpPr>
        <p:spPr bwMode="auto">
          <a:xfrm>
            <a:off x="584200" y="1892300"/>
            <a:ext cx="11836400" cy="1270000"/>
          </a:xfrm>
          <a:prstGeom prst="roundRect">
            <a:avLst>
              <a:gd name="adj" fmla="val 33111"/>
            </a:avLst>
          </a:prstGeom>
          <a:gradFill rotWithShape="0">
            <a:gsLst>
              <a:gs pos="0">
                <a:srgbClr val="FF0000">
                  <a:alpha val="75000"/>
                </a:srgbClr>
              </a:gs>
              <a:gs pos="100000">
                <a:srgbClr val="800000">
                  <a:alpha val="73999"/>
                </a:srgbClr>
              </a:gs>
            </a:gsLst>
            <a:lin ang="5400000" scaled="1"/>
          </a:gradFill>
          <a:ln>
            <a:noFill/>
          </a:ln>
          <a:effectLst>
            <a:outerShdw blurRad="152400" dist="127000" dir="1979999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The Bible Was Written To Be Understood</a:t>
            </a:r>
          </a:p>
        </p:txBody>
      </p:sp>
    </p:spTree>
  </p:cSld>
  <p:clrMapOvr>
    <a:masterClrMapping/>
  </p:clrMapOvr>
  <p:transition xmlns:p14="http://schemas.microsoft.com/office/powerpoint/2010/main" spd="slow">
    <p:check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/>
          </p:cNvSpPr>
          <p:nvPr/>
        </p:nvSpPr>
        <p:spPr bwMode="auto">
          <a:xfrm>
            <a:off x="5638800" y="3429000"/>
            <a:ext cx="7162800" cy="5880100"/>
          </a:xfrm>
          <a:prstGeom prst="rect">
            <a:avLst/>
          </a:prstGeom>
          <a:noFill/>
          <a:ln>
            <a:noFill/>
          </a:ln>
          <a:effectLst>
            <a:outerShdw blurRad="165100" dist="101600" dir="27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762000" indent="-762000" algn="l">
              <a:lnSpc>
                <a:spcPct val="90000"/>
              </a:lnSpc>
              <a:spcBef>
                <a:spcPts val="2100"/>
              </a:spcBef>
              <a:buClr>
                <a:srgbClr val="FFCC66"/>
              </a:buClr>
              <a:buSzPct val="100000"/>
              <a:buFont typeface="Zapf Dingbats" charset="0"/>
              <a:buChar char="✴"/>
            </a:pPr>
            <a:r>
              <a:rPr lang="en-US" sz="39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God expected His people in the OT to understand His </a:t>
            </a:r>
            <a:r>
              <a:rPr lang="en-US" sz="3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will</a:t>
            </a:r>
          </a:p>
          <a:p>
            <a:pPr marL="1219200" lvl="1" indent="-762000" algn="l">
              <a:lnSpc>
                <a:spcPct val="90000"/>
              </a:lnSpc>
              <a:spcBef>
                <a:spcPts val="2100"/>
              </a:spcBef>
              <a:buClr>
                <a:srgbClr val="FFCC66"/>
              </a:buClr>
              <a:buSzPct val="100000"/>
              <a:buFont typeface="Zapf Dingbats" charset="0"/>
              <a:buChar char="✴"/>
            </a:pPr>
            <a:r>
              <a:rPr lang="en-US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"</a:t>
            </a:r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Have you not read...?" -        Mt 12:3,5; 19:4 </a:t>
            </a:r>
            <a:endParaRPr lang="en-US" sz="35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 Neue Light" charset="0"/>
              <a:ea typeface="ＭＳ Ｐゴシック" charset="0"/>
              <a:cs typeface="Helvetica Neue Light" charset="0"/>
              <a:sym typeface="Helvetica Neue Light" charset="0"/>
            </a:endParaRPr>
          </a:p>
          <a:p>
            <a:pPr marL="1219200" lvl="1" indent="-762000" algn="l">
              <a:lnSpc>
                <a:spcPct val="90000"/>
              </a:lnSpc>
              <a:spcBef>
                <a:spcPts val="2100"/>
              </a:spcBef>
              <a:buClr>
                <a:srgbClr val="FFCC66"/>
              </a:buClr>
              <a:buSzPct val="100000"/>
              <a:buFont typeface="Zapf Dingbats" charset="0"/>
              <a:buChar char="✴"/>
            </a:pPr>
            <a:r>
              <a:rPr lang="en-US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Consider </a:t>
            </a:r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the </a:t>
            </a:r>
            <a:r>
              <a:rPr lang="en-US" sz="3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Berean</a:t>
            </a:r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 Jews and Timothy - Ac 17:11; 2 Ti 3:14-</a:t>
            </a:r>
            <a:r>
              <a:rPr lang="en-US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15</a:t>
            </a:r>
          </a:p>
          <a:p>
            <a:pPr marL="1219200" lvl="1" indent="-762000" algn="l">
              <a:lnSpc>
                <a:spcPct val="90000"/>
              </a:lnSpc>
              <a:spcBef>
                <a:spcPts val="2100"/>
              </a:spcBef>
              <a:buClr>
                <a:srgbClr val="FFCC66"/>
              </a:buClr>
              <a:buSzPct val="100000"/>
              <a:buFont typeface="Zapf Dingbats" charset="0"/>
              <a:buChar char="✴"/>
            </a:pPr>
            <a:r>
              <a:rPr lang="en-US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Yet</a:t>
            </a:r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, it contained a mystery that needed  to be revealed -         1 Peter 1:10-12; </a:t>
            </a:r>
            <a:r>
              <a:rPr lang="en-US" sz="3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Ep</a:t>
            </a:r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 3:3-5</a:t>
            </a:r>
          </a:p>
        </p:txBody>
      </p:sp>
      <p:sp>
        <p:nvSpPr>
          <p:cNvPr id="58370" name="Rectangle 2"/>
          <p:cNvSpPr>
            <a:spLocks/>
          </p:cNvSpPr>
          <p:nvPr/>
        </p:nvSpPr>
        <p:spPr bwMode="auto">
          <a:xfrm>
            <a:off x="207963" y="774700"/>
            <a:ext cx="12611100" cy="10668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6100">
                <a:solidFill>
                  <a:srgbClr val="FEDF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harcoal CY" charset="0"/>
                <a:ea typeface="ＭＳ Ｐゴシック" charset="0"/>
                <a:cs typeface="Charcoal CY" charset="0"/>
                <a:sym typeface="Charcoal CY" charset="0"/>
              </a:rPr>
              <a:t>Can The Bible Be Understood?</a:t>
            </a:r>
          </a:p>
        </p:txBody>
      </p:sp>
      <p:sp>
        <p:nvSpPr>
          <p:cNvPr id="58371" name="Rectangle 3"/>
          <p:cNvSpPr>
            <a:spLocks/>
          </p:cNvSpPr>
          <p:nvPr/>
        </p:nvSpPr>
        <p:spPr bwMode="auto">
          <a:xfrm>
            <a:off x="285750" y="254000"/>
            <a:ext cx="6456363" cy="889000"/>
          </a:xfrm>
          <a:prstGeom prst="rect">
            <a:avLst/>
          </a:prstGeom>
          <a:noFill/>
          <a:ln>
            <a:noFill/>
          </a:ln>
          <a:effectLst>
            <a:outerShdw blurRad="25400" dist="25399" dir="138600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 anchorCtr="1">
            <a:spAutoFit/>
          </a:bodyPr>
          <a:lstStyle/>
          <a:p>
            <a:pPr marL="57150"/>
            <a:r>
              <a:rPr lang="en-US" sz="3200">
                <a:solidFill>
                  <a:srgbClr val="FEDF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ootlight MT Light" charset="0"/>
                <a:ea typeface="ＭＳ Ｐゴシック" charset="0"/>
                <a:cs typeface="Footlight MT Light" charset="0"/>
                <a:sym typeface="Footlight MT Light" charset="0"/>
              </a:rPr>
              <a:t>The Trustworthiness of The Scriptures</a:t>
            </a:r>
          </a:p>
          <a:p>
            <a:pPr marL="57150"/>
            <a:endParaRPr lang="en-US" sz="3200">
              <a:solidFill>
                <a:srgbClr val="FEDF9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Footlight MT Light" charset="0"/>
              <a:ea typeface="ＭＳ Ｐゴシック" charset="0"/>
              <a:cs typeface="Footlight MT Light" charset="0"/>
              <a:sym typeface="Footlight MT Light" charset="0"/>
            </a:endParaRPr>
          </a:p>
        </p:txBody>
      </p:sp>
      <p:pic>
        <p:nvPicPr>
          <p:cNvPr id="5837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13100"/>
            <a:ext cx="5156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AutoShape 5"/>
          <p:cNvSpPr>
            <a:spLocks/>
          </p:cNvSpPr>
          <p:nvPr/>
        </p:nvSpPr>
        <p:spPr bwMode="auto">
          <a:xfrm>
            <a:off x="584200" y="1892300"/>
            <a:ext cx="11836400" cy="1270000"/>
          </a:xfrm>
          <a:prstGeom prst="roundRect">
            <a:avLst>
              <a:gd name="adj" fmla="val 33111"/>
            </a:avLst>
          </a:prstGeom>
          <a:gradFill rotWithShape="0">
            <a:gsLst>
              <a:gs pos="0">
                <a:srgbClr val="FF0000">
                  <a:alpha val="75000"/>
                </a:srgbClr>
              </a:gs>
              <a:gs pos="100000">
                <a:srgbClr val="800000">
                  <a:alpha val="73999"/>
                </a:srgbClr>
              </a:gs>
            </a:gsLst>
            <a:lin ang="5400000" scaled="1"/>
          </a:gradFill>
          <a:ln>
            <a:noFill/>
          </a:ln>
          <a:effectLst>
            <a:outerShdw blurRad="152400" dist="127000" dir="1979999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The Bible Was Written To Be Understood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/>
          </p:cNvSpPr>
          <p:nvPr/>
        </p:nvSpPr>
        <p:spPr bwMode="auto">
          <a:xfrm>
            <a:off x="207963" y="774700"/>
            <a:ext cx="12611100" cy="10668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6100">
                <a:solidFill>
                  <a:srgbClr val="FEDF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harcoal CY" charset="0"/>
                <a:ea typeface="ＭＳ Ｐゴシック" charset="0"/>
                <a:cs typeface="Charcoal CY" charset="0"/>
                <a:sym typeface="Charcoal CY" charset="0"/>
              </a:rPr>
              <a:t>Can The Bible Be Understood?</a:t>
            </a:r>
          </a:p>
        </p:txBody>
      </p:sp>
      <p:sp>
        <p:nvSpPr>
          <p:cNvPr id="59394" name="Rectangle 2"/>
          <p:cNvSpPr>
            <a:spLocks/>
          </p:cNvSpPr>
          <p:nvPr/>
        </p:nvSpPr>
        <p:spPr bwMode="auto">
          <a:xfrm>
            <a:off x="285750" y="254000"/>
            <a:ext cx="6456363" cy="889000"/>
          </a:xfrm>
          <a:prstGeom prst="rect">
            <a:avLst/>
          </a:prstGeom>
          <a:noFill/>
          <a:ln>
            <a:noFill/>
          </a:ln>
          <a:effectLst>
            <a:outerShdw blurRad="25400" dist="25399" dir="138600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 anchorCtr="1">
            <a:spAutoFit/>
          </a:bodyPr>
          <a:lstStyle/>
          <a:p>
            <a:pPr marL="57150"/>
            <a:r>
              <a:rPr lang="en-US" sz="3200">
                <a:solidFill>
                  <a:srgbClr val="FEDF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ootlight MT Light" charset="0"/>
                <a:ea typeface="ＭＳ Ｐゴシック" charset="0"/>
                <a:cs typeface="Footlight MT Light" charset="0"/>
                <a:sym typeface="Footlight MT Light" charset="0"/>
              </a:rPr>
              <a:t>The Trustworthiness of The Scriptures</a:t>
            </a:r>
          </a:p>
          <a:p>
            <a:pPr marL="57150"/>
            <a:endParaRPr lang="en-US" sz="3200">
              <a:solidFill>
                <a:srgbClr val="FEDF9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Footlight MT Light" charset="0"/>
              <a:ea typeface="ＭＳ Ｐゴシック" charset="0"/>
              <a:cs typeface="Footlight MT Light" charset="0"/>
              <a:sym typeface="Footlight MT Light" charset="0"/>
            </a:endParaRPr>
          </a:p>
        </p:txBody>
      </p:sp>
      <p:pic>
        <p:nvPicPr>
          <p:cNvPr id="5939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13100"/>
            <a:ext cx="5156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AutoShape 4"/>
          <p:cNvSpPr>
            <a:spLocks/>
          </p:cNvSpPr>
          <p:nvPr/>
        </p:nvSpPr>
        <p:spPr bwMode="auto">
          <a:xfrm>
            <a:off x="584200" y="1892300"/>
            <a:ext cx="11836400" cy="1270000"/>
          </a:xfrm>
          <a:prstGeom prst="roundRect">
            <a:avLst>
              <a:gd name="adj" fmla="val 33111"/>
            </a:avLst>
          </a:prstGeom>
          <a:gradFill rotWithShape="0">
            <a:gsLst>
              <a:gs pos="0">
                <a:srgbClr val="FF0000">
                  <a:alpha val="75000"/>
                </a:srgbClr>
              </a:gs>
              <a:gs pos="100000">
                <a:srgbClr val="800000">
                  <a:alpha val="73999"/>
                </a:srgbClr>
              </a:gs>
            </a:gsLst>
            <a:lin ang="5400000" scaled="1"/>
          </a:gradFill>
          <a:ln>
            <a:noFill/>
          </a:ln>
          <a:effectLst>
            <a:outerShdw blurRad="152400" dist="127000" dir="1979999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The Bible Was Written To Be Understood</a:t>
            </a:r>
          </a:p>
        </p:txBody>
      </p:sp>
      <p:sp>
        <p:nvSpPr>
          <p:cNvPr id="59397" name="Rectangle 5"/>
          <p:cNvSpPr>
            <a:spLocks/>
          </p:cNvSpPr>
          <p:nvPr/>
        </p:nvSpPr>
        <p:spPr bwMode="auto">
          <a:xfrm>
            <a:off x="5727700" y="3441700"/>
            <a:ext cx="6959600" cy="6045200"/>
          </a:xfrm>
          <a:prstGeom prst="rect">
            <a:avLst/>
          </a:prstGeom>
          <a:noFill/>
          <a:ln>
            <a:noFill/>
          </a:ln>
          <a:effectLst>
            <a:outerShdw blurRad="165100" dist="1016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r>
              <a:rPr lang="en-US" sz="4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Ephesians 3:3-5 (NKJV) </a:t>
            </a:r>
          </a:p>
          <a:p>
            <a:r>
              <a:rPr lang="en-US" sz="3500" baseline="3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3</a:t>
            </a:r>
            <a:r>
              <a:rPr lang="en-US" sz="3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 how that by revelation He made known to me the mystery (as I have briefly written already, </a:t>
            </a:r>
            <a:r>
              <a:rPr lang="en-US" sz="3500" baseline="3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4</a:t>
            </a:r>
            <a:r>
              <a:rPr lang="en-US" sz="3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 by which, when you read, you may understand my knowledge in the mystery of Christ), </a:t>
            </a:r>
            <a:r>
              <a:rPr lang="en-US" sz="3500" baseline="3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5</a:t>
            </a:r>
            <a:r>
              <a:rPr lang="en-US" sz="3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 which in other ages was not made known to the sons of men, as it has now been revealed by the Spirit to His holy apostles and prophets: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/>
          </p:cNvSpPr>
          <p:nvPr/>
        </p:nvSpPr>
        <p:spPr bwMode="auto">
          <a:xfrm>
            <a:off x="5638800" y="3429000"/>
            <a:ext cx="7162800" cy="6121400"/>
          </a:xfrm>
          <a:prstGeom prst="rect">
            <a:avLst/>
          </a:prstGeom>
          <a:noFill/>
          <a:ln>
            <a:noFill/>
          </a:ln>
          <a:effectLst>
            <a:outerShdw blurRad="165100" dist="101600" dir="27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762000" indent="-762000" algn="l">
              <a:lnSpc>
                <a:spcPct val="90000"/>
              </a:lnSpc>
              <a:spcBef>
                <a:spcPts val="1500"/>
              </a:spcBef>
              <a:buClr>
                <a:srgbClr val="FFCC66"/>
              </a:buClr>
              <a:buSzPct val="100000"/>
              <a:buFont typeface="Zapf Dingbats" charset="0"/>
              <a:buChar char="✴"/>
            </a:pPr>
            <a:r>
              <a:rPr lang="en-US" sz="39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God expects His people today to understand His </a:t>
            </a:r>
            <a:r>
              <a:rPr lang="en-US" sz="3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will</a:t>
            </a:r>
          </a:p>
          <a:p>
            <a:pPr marL="1219200" lvl="1" indent="-762000" algn="l">
              <a:lnSpc>
                <a:spcPct val="90000"/>
              </a:lnSpc>
              <a:spcBef>
                <a:spcPts val="1500"/>
              </a:spcBef>
              <a:buClr>
                <a:srgbClr val="FFCC66"/>
              </a:buClr>
              <a:buSzPct val="100000"/>
              <a:buFont typeface="Zapf Dingbats" charset="0"/>
              <a:buChar char="✴"/>
            </a:pPr>
            <a:r>
              <a:rPr lang="en-US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The </a:t>
            </a:r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O.T. mystery revealed-Romans 16:</a:t>
            </a:r>
            <a:r>
              <a:rPr lang="en-US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25,26</a:t>
            </a:r>
          </a:p>
          <a:p>
            <a:pPr marL="1219200" lvl="1" indent="-762000" algn="l">
              <a:lnSpc>
                <a:spcPct val="90000"/>
              </a:lnSpc>
              <a:spcBef>
                <a:spcPts val="1500"/>
              </a:spcBef>
              <a:buClr>
                <a:srgbClr val="FFCC66"/>
              </a:buClr>
              <a:buSzPct val="100000"/>
              <a:buFont typeface="Zapf Dingbats" charset="0"/>
              <a:buChar char="✴"/>
            </a:pPr>
            <a:r>
              <a:rPr lang="en-US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"</a:t>
            </a:r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The writers expected their readers to understand" – Luke 1:1-4; John 20:30-31; 2 Co 1:13; </a:t>
            </a:r>
            <a:r>
              <a:rPr lang="en-US" sz="3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Ep</a:t>
            </a:r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 3:3-</a:t>
            </a:r>
            <a:r>
              <a:rPr lang="en-US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5</a:t>
            </a:r>
          </a:p>
          <a:p>
            <a:pPr marL="1219200" lvl="1" indent="-762000" algn="l">
              <a:lnSpc>
                <a:spcPct val="90000"/>
              </a:lnSpc>
              <a:spcBef>
                <a:spcPts val="1500"/>
              </a:spcBef>
              <a:buClr>
                <a:srgbClr val="FFCC66"/>
              </a:buClr>
              <a:buSzPct val="100000"/>
              <a:buFont typeface="Zapf Dingbats" charset="0"/>
              <a:buChar char="✴"/>
            </a:pPr>
            <a:r>
              <a:rPr lang="en-US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He </a:t>
            </a:r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Expects Us To Understand It Alike - John 17:20; 1 Co 1:10-13; </a:t>
            </a:r>
            <a:r>
              <a:rPr lang="en-US" sz="3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Ph</a:t>
            </a:r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 2:2</a:t>
            </a:r>
          </a:p>
        </p:txBody>
      </p:sp>
      <p:sp>
        <p:nvSpPr>
          <p:cNvPr id="60418" name="Rectangle 2"/>
          <p:cNvSpPr>
            <a:spLocks/>
          </p:cNvSpPr>
          <p:nvPr/>
        </p:nvSpPr>
        <p:spPr bwMode="auto">
          <a:xfrm>
            <a:off x="207963" y="774700"/>
            <a:ext cx="12611100" cy="10668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6100">
                <a:solidFill>
                  <a:srgbClr val="FEDF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harcoal CY" charset="0"/>
                <a:ea typeface="ＭＳ Ｐゴシック" charset="0"/>
                <a:cs typeface="Charcoal CY" charset="0"/>
                <a:sym typeface="Charcoal CY" charset="0"/>
              </a:rPr>
              <a:t>Can The Bible Be Understood?</a:t>
            </a:r>
          </a:p>
        </p:txBody>
      </p:sp>
      <p:sp>
        <p:nvSpPr>
          <p:cNvPr id="60419" name="Rectangle 3"/>
          <p:cNvSpPr>
            <a:spLocks/>
          </p:cNvSpPr>
          <p:nvPr/>
        </p:nvSpPr>
        <p:spPr bwMode="auto">
          <a:xfrm>
            <a:off x="285750" y="254000"/>
            <a:ext cx="6456363" cy="889000"/>
          </a:xfrm>
          <a:prstGeom prst="rect">
            <a:avLst/>
          </a:prstGeom>
          <a:noFill/>
          <a:ln>
            <a:noFill/>
          </a:ln>
          <a:effectLst>
            <a:outerShdw blurRad="25400" dist="25399" dir="138600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 anchorCtr="1">
            <a:spAutoFit/>
          </a:bodyPr>
          <a:lstStyle/>
          <a:p>
            <a:pPr marL="57150"/>
            <a:r>
              <a:rPr lang="en-US" sz="3200">
                <a:solidFill>
                  <a:srgbClr val="FEDF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ootlight MT Light" charset="0"/>
                <a:ea typeface="ＭＳ Ｐゴシック" charset="0"/>
                <a:cs typeface="Footlight MT Light" charset="0"/>
                <a:sym typeface="Footlight MT Light" charset="0"/>
              </a:rPr>
              <a:t>The Trustworthiness of The Scriptures</a:t>
            </a:r>
          </a:p>
          <a:p>
            <a:pPr marL="57150"/>
            <a:endParaRPr lang="en-US" sz="3200">
              <a:solidFill>
                <a:srgbClr val="FEDF9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Footlight MT Light" charset="0"/>
              <a:ea typeface="ＭＳ Ｐゴシック" charset="0"/>
              <a:cs typeface="Footlight MT Light" charset="0"/>
              <a:sym typeface="Footlight MT Light" charset="0"/>
            </a:endParaRPr>
          </a:p>
        </p:txBody>
      </p:sp>
      <p:pic>
        <p:nvPicPr>
          <p:cNvPr id="6042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13100"/>
            <a:ext cx="5156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AutoShape 5"/>
          <p:cNvSpPr>
            <a:spLocks/>
          </p:cNvSpPr>
          <p:nvPr/>
        </p:nvSpPr>
        <p:spPr bwMode="auto">
          <a:xfrm>
            <a:off x="584200" y="1892300"/>
            <a:ext cx="11836400" cy="1270000"/>
          </a:xfrm>
          <a:prstGeom prst="roundRect">
            <a:avLst>
              <a:gd name="adj" fmla="val 33111"/>
            </a:avLst>
          </a:prstGeom>
          <a:gradFill rotWithShape="0">
            <a:gsLst>
              <a:gs pos="0">
                <a:srgbClr val="FF0000">
                  <a:alpha val="75000"/>
                </a:srgbClr>
              </a:gs>
              <a:gs pos="100000">
                <a:srgbClr val="800000">
                  <a:alpha val="73999"/>
                </a:srgbClr>
              </a:gs>
            </a:gsLst>
            <a:lin ang="5400000" scaled="1"/>
          </a:gradFill>
          <a:ln>
            <a:noFill/>
          </a:ln>
          <a:effectLst>
            <a:outerShdw blurRad="152400" dist="127000" dir="1979999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The Bible Was Written To Be Understood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/>
          </p:cNvSpPr>
          <p:nvPr/>
        </p:nvSpPr>
        <p:spPr bwMode="auto">
          <a:xfrm>
            <a:off x="5638800" y="3429000"/>
            <a:ext cx="7162800" cy="5892800"/>
          </a:xfrm>
          <a:prstGeom prst="rect">
            <a:avLst/>
          </a:prstGeom>
          <a:noFill/>
          <a:ln>
            <a:noFill/>
          </a:ln>
          <a:effectLst>
            <a:outerShdw blurRad="165100" dist="101600" dir="27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762000" indent="-762000" algn="l">
              <a:lnSpc>
                <a:spcPct val="90000"/>
              </a:lnSpc>
              <a:spcBef>
                <a:spcPts val="2100"/>
              </a:spcBef>
              <a:buClr>
                <a:srgbClr val="FFCC66"/>
              </a:buClr>
              <a:buSzPct val="100000"/>
              <a:buFont typeface="Zapf Dingbats" charset="0"/>
              <a:buChar char="✴"/>
            </a:pPr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Nothing has so radically changed since the Bible was completed that it is no longer understandable. - (1 </a:t>
            </a:r>
            <a:r>
              <a:rPr lang="en-US" sz="3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Pt</a:t>
            </a:r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 1:22-25</a:t>
            </a:r>
            <a:r>
              <a:rPr lang="en-U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)</a:t>
            </a:r>
          </a:p>
          <a:p>
            <a:pPr marL="762000" indent="-762000" algn="l">
              <a:lnSpc>
                <a:spcPct val="90000"/>
              </a:lnSpc>
              <a:spcBef>
                <a:spcPts val="2100"/>
              </a:spcBef>
              <a:buClr>
                <a:srgbClr val="FFCC66"/>
              </a:buClr>
              <a:buSzPct val="100000"/>
              <a:buFont typeface="Zapf Dingbats" charset="0"/>
              <a:buChar char="✴"/>
            </a:pPr>
            <a:r>
              <a:rPr lang="en-US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The </a:t>
            </a:r>
            <a:r>
              <a:rPr lang="en-US" sz="37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Bible has not been lost or corrupted - (1 Peter 1:24-25</a:t>
            </a:r>
            <a:r>
              <a:rPr lang="en-US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)</a:t>
            </a:r>
          </a:p>
          <a:p>
            <a:pPr marL="762000" indent="-762000" algn="l">
              <a:lnSpc>
                <a:spcPct val="90000"/>
              </a:lnSpc>
              <a:spcBef>
                <a:spcPts val="2100"/>
              </a:spcBef>
              <a:buClr>
                <a:srgbClr val="FFCC66"/>
              </a:buClr>
              <a:buSzPct val="100000"/>
              <a:buFont typeface="Zapf Dingbats" charset="0"/>
              <a:buChar char="✴"/>
            </a:pPr>
            <a:r>
              <a:rPr lang="en-US" sz="3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Human </a:t>
            </a:r>
            <a:r>
              <a:rPr lang="en-US" sz="37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nature remains the same - (Ecclesiastes 1:9-10).</a:t>
            </a:r>
          </a:p>
        </p:txBody>
      </p:sp>
      <p:sp>
        <p:nvSpPr>
          <p:cNvPr id="61442" name="Rectangle 2"/>
          <p:cNvSpPr>
            <a:spLocks/>
          </p:cNvSpPr>
          <p:nvPr/>
        </p:nvSpPr>
        <p:spPr bwMode="auto">
          <a:xfrm>
            <a:off x="207963" y="774700"/>
            <a:ext cx="12611100" cy="10668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6100">
                <a:solidFill>
                  <a:srgbClr val="FEDF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harcoal CY" charset="0"/>
                <a:ea typeface="ＭＳ Ｐゴシック" charset="0"/>
                <a:cs typeface="Charcoal CY" charset="0"/>
                <a:sym typeface="Charcoal CY" charset="0"/>
              </a:rPr>
              <a:t>Can The Bible Be Understood?</a:t>
            </a:r>
          </a:p>
        </p:txBody>
      </p:sp>
      <p:sp>
        <p:nvSpPr>
          <p:cNvPr id="61443" name="Rectangle 3"/>
          <p:cNvSpPr>
            <a:spLocks/>
          </p:cNvSpPr>
          <p:nvPr/>
        </p:nvSpPr>
        <p:spPr bwMode="auto">
          <a:xfrm>
            <a:off x="285750" y="254000"/>
            <a:ext cx="6456363" cy="889000"/>
          </a:xfrm>
          <a:prstGeom prst="rect">
            <a:avLst/>
          </a:prstGeom>
          <a:noFill/>
          <a:ln>
            <a:noFill/>
          </a:ln>
          <a:effectLst>
            <a:outerShdw blurRad="25400" dist="25399" dir="138600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 anchorCtr="1">
            <a:spAutoFit/>
          </a:bodyPr>
          <a:lstStyle/>
          <a:p>
            <a:pPr marL="57150"/>
            <a:r>
              <a:rPr lang="en-US" sz="3200">
                <a:solidFill>
                  <a:srgbClr val="FEDF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ootlight MT Light" charset="0"/>
                <a:ea typeface="ＭＳ Ｐゴシック" charset="0"/>
                <a:cs typeface="Footlight MT Light" charset="0"/>
                <a:sym typeface="Footlight MT Light" charset="0"/>
              </a:rPr>
              <a:t>The Trustworthiness of The Scriptures</a:t>
            </a:r>
          </a:p>
          <a:p>
            <a:pPr marL="57150"/>
            <a:endParaRPr lang="en-US" sz="3200">
              <a:solidFill>
                <a:srgbClr val="FEDF9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Footlight MT Light" charset="0"/>
              <a:ea typeface="ＭＳ Ｐゴシック" charset="0"/>
              <a:cs typeface="Footlight MT Light" charset="0"/>
              <a:sym typeface="Footlight MT Light" charset="0"/>
            </a:endParaRPr>
          </a:p>
        </p:txBody>
      </p:sp>
      <p:pic>
        <p:nvPicPr>
          <p:cNvPr id="6144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13100"/>
            <a:ext cx="5156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AutoShape 5"/>
          <p:cNvSpPr>
            <a:spLocks/>
          </p:cNvSpPr>
          <p:nvPr/>
        </p:nvSpPr>
        <p:spPr bwMode="auto">
          <a:xfrm>
            <a:off x="584200" y="1892300"/>
            <a:ext cx="11836400" cy="1270000"/>
          </a:xfrm>
          <a:prstGeom prst="roundRect">
            <a:avLst>
              <a:gd name="adj" fmla="val 33111"/>
            </a:avLst>
          </a:prstGeom>
          <a:gradFill rotWithShape="0">
            <a:gsLst>
              <a:gs pos="0">
                <a:srgbClr val="FF0000">
                  <a:alpha val="75000"/>
                </a:srgbClr>
              </a:gs>
              <a:gs pos="100000">
                <a:srgbClr val="800000">
                  <a:alpha val="73999"/>
                </a:srgbClr>
              </a:gs>
            </a:gsLst>
            <a:lin ang="5400000" scaled="1"/>
          </a:gradFill>
          <a:ln>
            <a:noFill/>
          </a:ln>
          <a:effectLst>
            <a:outerShdw blurRad="152400" dist="127000" dir="1979999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The Bible Was Written To Be Understood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/>
          </p:cNvSpPr>
          <p:nvPr/>
        </p:nvSpPr>
        <p:spPr bwMode="auto">
          <a:xfrm>
            <a:off x="5638800" y="3429000"/>
            <a:ext cx="7162800" cy="6134100"/>
          </a:xfrm>
          <a:prstGeom prst="rect">
            <a:avLst/>
          </a:prstGeom>
          <a:noFill/>
          <a:ln>
            <a:noFill/>
          </a:ln>
          <a:effectLst>
            <a:outerShdw blurRad="165100" dist="101600" dir="27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762000" indent="-762000" algn="l">
              <a:lnSpc>
                <a:spcPct val="90000"/>
              </a:lnSpc>
              <a:spcBef>
                <a:spcPts val="2100"/>
              </a:spcBef>
              <a:buClr>
                <a:srgbClr val="FF6666"/>
              </a:buClr>
              <a:buSzPct val="100000"/>
              <a:buFont typeface="Zapf Dingbats" charset="0"/>
              <a:buChar char="✦"/>
            </a:pPr>
            <a:r>
              <a:rPr lang="en-US" sz="39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Some things are hard to understand?- 2 Peter 3:16-18; Revelation; Co 1:10</a:t>
            </a:r>
          </a:p>
          <a:p>
            <a:pPr marL="762000" indent="-762000" algn="l">
              <a:lnSpc>
                <a:spcPct val="90000"/>
              </a:lnSpc>
              <a:spcBef>
                <a:spcPts val="2100"/>
              </a:spcBef>
              <a:buClr>
                <a:srgbClr val="FF6666"/>
              </a:buClr>
              <a:buSzPct val="100000"/>
              <a:buFont typeface="Zapf Dingbats" charset="0"/>
              <a:buChar char="✦"/>
            </a:pPr>
            <a:r>
              <a:rPr lang="en-US" sz="39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Many teach that we can</a:t>
            </a:r>
            <a:r>
              <a:rPr lang="ja-JP" altLang="en-US" sz="39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Helvetica Neue Light" charset="0"/>
                <a:sym typeface="Helvetica Neue Light" charset="0"/>
              </a:rPr>
              <a:t>’</a:t>
            </a:r>
            <a:r>
              <a:rPr lang="en-US" sz="39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t understand the Bible alike!</a:t>
            </a:r>
          </a:p>
          <a:p>
            <a:pPr marL="1219200" lvl="1" indent="-762000" algn="l">
              <a:lnSpc>
                <a:spcPct val="90000"/>
              </a:lnSpc>
              <a:spcBef>
                <a:spcPts val="900"/>
              </a:spcBef>
              <a:buClr>
                <a:srgbClr val="FFCC66"/>
              </a:buClr>
              <a:buSzPct val="100000"/>
              <a:buFont typeface="Zapf Dingbats" charset="0"/>
              <a:buChar char="✴"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Attempt to justify denominationalism -</a:t>
            </a:r>
          </a:p>
          <a:p>
            <a:pPr marL="1219200" lvl="1" indent="-762000" algn="l">
              <a:lnSpc>
                <a:spcPct val="90000"/>
              </a:lnSpc>
              <a:spcBef>
                <a:spcPts val="900"/>
              </a:spcBef>
              <a:buClr>
                <a:srgbClr val="FFCC66"/>
              </a:buClr>
              <a:buSzPct val="100000"/>
              <a:buFont typeface="Zapf Dingbats" charset="0"/>
              <a:buChar char="✴"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Attempt to justify their own desires -</a:t>
            </a:r>
          </a:p>
          <a:p>
            <a:pPr marL="1219200" lvl="1" indent="-762000" algn="l">
              <a:lnSpc>
                <a:spcPct val="90000"/>
              </a:lnSpc>
              <a:spcBef>
                <a:spcPts val="900"/>
              </a:spcBef>
              <a:buClr>
                <a:srgbClr val="FFCC66"/>
              </a:buClr>
              <a:buSzPct val="100000"/>
              <a:buFont typeface="Zapf Dingbats" charset="0"/>
              <a:buChar char="✴"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Attempt to justify those who disagree with them -</a:t>
            </a:r>
          </a:p>
        </p:txBody>
      </p:sp>
      <p:sp>
        <p:nvSpPr>
          <p:cNvPr id="62466" name="Rectangle 2"/>
          <p:cNvSpPr>
            <a:spLocks/>
          </p:cNvSpPr>
          <p:nvPr/>
        </p:nvSpPr>
        <p:spPr bwMode="auto">
          <a:xfrm>
            <a:off x="207963" y="774700"/>
            <a:ext cx="12611100" cy="10668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6100">
                <a:solidFill>
                  <a:srgbClr val="FEDF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harcoal CY" charset="0"/>
                <a:ea typeface="ＭＳ Ｐゴシック" charset="0"/>
                <a:cs typeface="Charcoal CY" charset="0"/>
                <a:sym typeface="Charcoal CY" charset="0"/>
              </a:rPr>
              <a:t>Can The Bible Be Understood?</a:t>
            </a:r>
          </a:p>
        </p:txBody>
      </p:sp>
      <p:sp>
        <p:nvSpPr>
          <p:cNvPr id="62467" name="Rectangle 3"/>
          <p:cNvSpPr>
            <a:spLocks/>
          </p:cNvSpPr>
          <p:nvPr/>
        </p:nvSpPr>
        <p:spPr bwMode="auto">
          <a:xfrm>
            <a:off x="285750" y="254000"/>
            <a:ext cx="6456363" cy="889000"/>
          </a:xfrm>
          <a:prstGeom prst="rect">
            <a:avLst/>
          </a:prstGeom>
          <a:noFill/>
          <a:ln>
            <a:noFill/>
          </a:ln>
          <a:effectLst>
            <a:outerShdw blurRad="25400" dist="25399" dir="138600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 anchorCtr="1">
            <a:spAutoFit/>
          </a:bodyPr>
          <a:lstStyle/>
          <a:p>
            <a:pPr marL="57150"/>
            <a:r>
              <a:rPr lang="en-US" sz="3200">
                <a:solidFill>
                  <a:srgbClr val="FEDF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ootlight MT Light" charset="0"/>
                <a:ea typeface="ＭＳ Ｐゴシック" charset="0"/>
                <a:cs typeface="Footlight MT Light" charset="0"/>
                <a:sym typeface="Footlight MT Light" charset="0"/>
              </a:rPr>
              <a:t>The Trustworthiness of The Scriptures</a:t>
            </a:r>
          </a:p>
          <a:p>
            <a:pPr marL="57150"/>
            <a:endParaRPr lang="en-US" sz="3200">
              <a:solidFill>
                <a:srgbClr val="FEDF9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Footlight MT Light" charset="0"/>
              <a:ea typeface="ＭＳ Ｐゴシック" charset="0"/>
              <a:cs typeface="Footlight MT Light" charset="0"/>
              <a:sym typeface="Footlight MT Light" charset="0"/>
            </a:endParaRPr>
          </a:p>
        </p:txBody>
      </p:sp>
      <p:pic>
        <p:nvPicPr>
          <p:cNvPr id="6246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13100"/>
            <a:ext cx="5156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AutoShape 5"/>
          <p:cNvSpPr>
            <a:spLocks/>
          </p:cNvSpPr>
          <p:nvPr/>
        </p:nvSpPr>
        <p:spPr bwMode="auto">
          <a:xfrm>
            <a:off x="127000" y="1892300"/>
            <a:ext cx="12738100" cy="1270000"/>
          </a:xfrm>
          <a:prstGeom prst="roundRect">
            <a:avLst>
              <a:gd name="adj" fmla="val 33111"/>
            </a:avLst>
          </a:prstGeom>
          <a:gradFill rotWithShape="0">
            <a:gsLst>
              <a:gs pos="0">
                <a:srgbClr val="FF0000">
                  <a:alpha val="75000"/>
                </a:srgbClr>
              </a:gs>
              <a:gs pos="100000">
                <a:srgbClr val="800000">
                  <a:alpha val="73999"/>
                </a:srgbClr>
              </a:gs>
            </a:gsLst>
            <a:lin ang="5400000" scaled="1"/>
          </a:gradFill>
          <a:ln>
            <a:noFill/>
          </a:ln>
          <a:effectLst>
            <a:outerShdw blurRad="152400" dist="127000" dir="1979999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Why Do So Many Not Understand The Bible?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62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62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" fill="hold"/>
                                        <p:tgtEl>
                                          <p:spTgt spid="62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" fill="hold"/>
                                        <p:tgtEl>
                                          <p:spTgt spid="62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" fill="hold"/>
                                        <p:tgtEl>
                                          <p:spTgt spid="62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" fill="hold"/>
                                        <p:tgtEl>
                                          <p:spTgt spid="62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" fill="hold"/>
                                        <p:tgtEl>
                                          <p:spTgt spid="62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fill="hold"/>
                                        <p:tgtEl>
                                          <p:spTgt spid="62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" fill="hold"/>
                                        <p:tgtEl>
                                          <p:spTgt spid="62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" fill="hold"/>
                                        <p:tgtEl>
                                          <p:spTgt spid="62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AutoShape 1"/>
          <p:cNvSpPr>
            <a:spLocks/>
          </p:cNvSpPr>
          <p:nvPr/>
        </p:nvSpPr>
        <p:spPr bwMode="auto">
          <a:xfrm>
            <a:off x="228600" y="4356100"/>
            <a:ext cx="5054600" cy="4838700"/>
          </a:xfrm>
          <a:prstGeom prst="roundRect">
            <a:avLst>
              <a:gd name="adj" fmla="val 15023"/>
            </a:avLst>
          </a:prstGeom>
          <a:gradFill rotWithShape="0">
            <a:gsLst>
              <a:gs pos="0">
                <a:srgbClr val="FEEAC0"/>
              </a:gs>
              <a:gs pos="100000">
                <a:srgbClr val="FFCC66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0" name="Rectangle 2"/>
          <p:cNvSpPr>
            <a:spLocks/>
          </p:cNvSpPr>
          <p:nvPr/>
        </p:nvSpPr>
        <p:spPr bwMode="auto">
          <a:xfrm>
            <a:off x="5397500" y="4064000"/>
            <a:ext cx="7442200" cy="1231900"/>
          </a:xfrm>
          <a:prstGeom prst="rect">
            <a:avLst/>
          </a:prstGeom>
          <a:noFill/>
          <a:ln>
            <a:noFill/>
          </a:ln>
          <a:effectLst>
            <a:outerShdw blurRad="165100" dist="101600" dir="27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762000" indent="-762000" algn="l">
              <a:lnSpc>
                <a:spcPct val="90000"/>
              </a:lnSpc>
              <a:spcBef>
                <a:spcPts val="2100"/>
              </a:spcBef>
              <a:buClr>
                <a:srgbClr val="FF6666"/>
              </a:buClr>
              <a:buSzPct val="100000"/>
              <a:buFont typeface="Zapf Dingbats" charset="0"/>
              <a:buChar char="✦"/>
            </a:pPr>
            <a:r>
              <a:rPr lang="ja-JP" altLang="en-US" sz="3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Helvetica Neue Light" charset="0"/>
                <a:sym typeface="Helvetica Neue Light" charset="0"/>
              </a:rPr>
              <a:t>“</a:t>
            </a:r>
            <a:r>
              <a:rPr lang="en-US" sz="3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Only the Catholic Church can properly explain the Bible</a:t>
            </a:r>
            <a:r>
              <a:rPr lang="ja-JP" altLang="en-US" sz="3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Helvetica Neue Light" charset="0"/>
                <a:sym typeface="Helvetica Neue Light" charset="0"/>
              </a:rPr>
              <a:t>”</a:t>
            </a:r>
            <a:r>
              <a:rPr lang="en-US" sz="3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 - </a:t>
            </a:r>
          </a:p>
        </p:txBody>
      </p:sp>
      <p:sp>
        <p:nvSpPr>
          <p:cNvPr id="63491" name="Rectangle 3"/>
          <p:cNvSpPr>
            <a:spLocks/>
          </p:cNvSpPr>
          <p:nvPr/>
        </p:nvSpPr>
        <p:spPr bwMode="auto">
          <a:xfrm>
            <a:off x="207963" y="774700"/>
            <a:ext cx="12611100" cy="10668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6100">
                <a:solidFill>
                  <a:srgbClr val="FEDF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harcoal CY" charset="0"/>
                <a:ea typeface="ＭＳ Ｐゴシック" charset="0"/>
                <a:cs typeface="Charcoal CY" charset="0"/>
                <a:sym typeface="Charcoal CY" charset="0"/>
              </a:rPr>
              <a:t>Can The Bible Be Understood?</a:t>
            </a: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285750" y="254000"/>
            <a:ext cx="6456363" cy="889000"/>
          </a:xfrm>
          <a:prstGeom prst="rect">
            <a:avLst/>
          </a:prstGeom>
          <a:noFill/>
          <a:ln>
            <a:noFill/>
          </a:ln>
          <a:effectLst>
            <a:outerShdw blurRad="25400" dist="25399" dir="138600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 anchorCtr="1">
            <a:spAutoFit/>
          </a:bodyPr>
          <a:lstStyle/>
          <a:p>
            <a:pPr marL="57150"/>
            <a:r>
              <a:rPr lang="en-US" sz="3200">
                <a:solidFill>
                  <a:srgbClr val="FEDF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ootlight MT Light" charset="0"/>
                <a:ea typeface="ＭＳ Ｐゴシック" charset="0"/>
                <a:cs typeface="Footlight MT Light" charset="0"/>
                <a:sym typeface="Footlight MT Light" charset="0"/>
              </a:rPr>
              <a:t>The Trustworthiness of The Scriptures</a:t>
            </a:r>
          </a:p>
          <a:p>
            <a:pPr marL="57150"/>
            <a:endParaRPr lang="en-US" sz="3200">
              <a:solidFill>
                <a:srgbClr val="FEDF9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Footlight MT Light" charset="0"/>
              <a:ea typeface="ＭＳ Ｐゴシック" charset="0"/>
              <a:cs typeface="Footlight MT Light" charset="0"/>
              <a:sym typeface="Footlight MT Light" charset="0"/>
            </a:endParaRPr>
          </a:p>
        </p:txBody>
      </p:sp>
      <p:sp>
        <p:nvSpPr>
          <p:cNvPr id="63493" name="AutoShape 5"/>
          <p:cNvSpPr>
            <a:spLocks/>
          </p:cNvSpPr>
          <p:nvPr/>
        </p:nvSpPr>
        <p:spPr bwMode="auto">
          <a:xfrm>
            <a:off x="127000" y="1892300"/>
            <a:ext cx="12801600" cy="1854200"/>
          </a:xfrm>
          <a:prstGeom prst="roundRect">
            <a:avLst>
              <a:gd name="adj" fmla="val 22681"/>
            </a:avLst>
          </a:prstGeom>
          <a:gradFill rotWithShape="0">
            <a:gsLst>
              <a:gs pos="0">
                <a:srgbClr val="FF8000"/>
              </a:gs>
              <a:gs pos="100000">
                <a:srgbClr val="800000">
                  <a:alpha val="73999"/>
                </a:srgbClr>
              </a:gs>
            </a:gsLst>
            <a:lin ang="5400000" scaled="1"/>
          </a:gradFill>
          <a:ln>
            <a:noFill/>
          </a:ln>
          <a:effectLst>
            <a:outerShdw blurRad="152400" dist="127000" dir="1979999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1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Arguments Used To Deny Man</a:t>
            </a:r>
            <a:r>
              <a:rPr lang="ja-JP" altLang="en-US" sz="51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Boulder Regular" charset="0"/>
                <a:sym typeface="Boulder Regular" charset="0"/>
              </a:rPr>
              <a:t>’</a:t>
            </a:r>
            <a:r>
              <a:rPr lang="en-US" sz="51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s Ability To Understand The Bible</a:t>
            </a:r>
          </a:p>
        </p:txBody>
      </p:sp>
      <p:pic>
        <p:nvPicPr>
          <p:cNvPr id="63494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4762500"/>
            <a:ext cx="45085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5" name="Rectangle 7"/>
          <p:cNvSpPr>
            <a:spLocks/>
          </p:cNvSpPr>
          <p:nvPr/>
        </p:nvSpPr>
        <p:spPr bwMode="auto">
          <a:xfrm>
            <a:off x="5778500" y="5613400"/>
            <a:ext cx="699770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r>
              <a:rPr lang="en-US" sz="3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ＭＳ Ｐゴシック" charset="0"/>
                <a:cs typeface="Hoefler Text" charset="0"/>
                <a:sym typeface="Hoefler Text" charset="0"/>
              </a:rPr>
              <a:t>"How can you get the true meaning of the Bible? You can get it only from God's official interpreter, the Catholic Church."  - A Catechism for Adults on page 10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AutoShape 1"/>
          <p:cNvSpPr>
            <a:spLocks/>
          </p:cNvSpPr>
          <p:nvPr/>
        </p:nvSpPr>
        <p:spPr bwMode="auto">
          <a:xfrm>
            <a:off x="228600" y="4356100"/>
            <a:ext cx="5054600" cy="4838700"/>
          </a:xfrm>
          <a:prstGeom prst="roundRect">
            <a:avLst>
              <a:gd name="adj" fmla="val 15023"/>
            </a:avLst>
          </a:prstGeom>
          <a:gradFill rotWithShape="0">
            <a:gsLst>
              <a:gs pos="0">
                <a:srgbClr val="FEEAC0"/>
              </a:gs>
              <a:gs pos="100000">
                <a:srgbClr val="FFCC66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514" name="Rectangle 2"/>
          <p:cNvSpPr>
            <a:spLocks/>
          </p:cNvSpPr>
          <p:nvPr/>
        </p:nvSpPr>
        <p:spPr bwMode="auto">
          <a:xfrm>
            <a:off x="5397500" y="4064000"/>
            <a:ext cx="7442200" cy="5194300"/>
          </a:xfrm>
          <a:prstGeom prst="rect">
            <a:avLst/>
          </a:prstGeom>
          <a:noFill/>
          <a:ln>
            <a:noFill/>
          </a:ln>
          <a:effectLst>
            <a:outerShdw blurRad="165100" dist="101600" dir="27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762000" indent="-762000" algn="l">
              <a:lnSpc>
                <a:spcPct val="90000"/>
              </a:lnSpc>
              <a:spcBef>
                <a:spcPts val="2100"/>
              </a:spcBef>
              <a:buClr>
                <a:srgbClr val="FF6666"/>
              </a:buClr>
              <a:buSzPct val="100000"/>
              <a:buFont typeface="Zapf Dingbats" charset="0"/>
              <a:buChar char="✦"/>
            </a:pPr>
            <a:r>
              <a:rPr lang="ja-JP" altLang="en-US" sz="39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Helvetica Neue Light" charset="0"/>
                <a:sym typeface="Helvetica Neue Light" charset="0"/>
              </a:rPr>
              <a:t>“</a:t>
            </a:r>
            <a:r>
              <a:rPr lang="en-US" sz="39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Only the Catholic Church can properly explain the Bible</a:t>
            </a:r>
            <a:r>
              <a:rPr lang="ja-JP" altLang="en-US" sz="39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Helvetica Neue Light" charset="0"/>
                <a:sym typeface="Helvetica Neue Light" charset="0"/>
              </a:rPr>
              <a:t>”</a:t>
            </a:r>
            <a:r>
              <a:rPr lang="en-US" sz="39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 - </a:t>
            </a:r>
          </a:p>
          <a:p>
            <a:pPr marL="1219200" lvl="1" indent="-762000" algn="l">
              <a:lnSpc>
                <a:spcPct val="90000"/>
              </a:lnSpc>
              <a:spcBef>
                <a:spcPts val="2100"/>
              </a:spcBef>
              <a:buClr>
                <a:srgbClr val="FFCC66"/>
              </a:buClr>
              <a:buSzPct val="100000"/>
              <a:buFont typeface="Zapf Dingbats" charset="0"/>
              <a:buChar char="✴"/>
            </a:pPr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Not What Paul said - </a:t>
            </a:r>
            <a:r>
              <a:rPr lang="en-US" sz="3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Eph</a:t>
            </a:r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 5:3-5,17; 2 Tim 2:15; 3:14-</a:t>
            </a:r>
            <a:r>
              <a:rPr lang="en-U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17</a:t>
            </a:r>
          </a:p>
          <a:p>
            <a:pPr marL="1219200" lvl="1" indent="-762000" algn="l">
              <a:lnSpc>
                <a:spcPct val="90000"/>
              </a:lnSpc>
              <a:spcBef>
                <a:spcPts val="2100"/>
              </a:spcBef>
              <a:buClr>
                <a:srgbClr val="FFCC66"/>
              </a:buClr>
              <a:buSzPct val="100000"/>
              <a:buFont typeface="Zapf Dingbats" charset="0"/>
              <a:buChar char="✴"/>
            </a:pPr>
            <a:r>
              <a:rPr lang="en-U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Not </a:t>
            </a:r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what </a:t>
            </a:r>
            <a:r>
              <a:rPr lang="en-US" sz="3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Bereans</a:t>
            </a:r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 believed - Acts 17:11,12</a:t>
            </a:r>
          </a:p>
          <a:p>
            <a:pPr marL="1219200" lvl="1" indent="-762000" algn="l">
              <a:lnSpc>
                <a:spcPct val="90000"/>
              </a:lnSpc>
              <a:spcBef>
                <a:spcPts val="2100"/>
              </a:spcBef>
              <a:buClr>
                <a:srgbClr val="FFCC66"/>
              </a:buClr>
              <a:buSzPct val="100000"/>
              <a:buFont typeface="Zapf Dingbats" charset="0"/>
              <a:buChar char="✴"/>
            </a:pPr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Not what Peter said - 1 Peter 2:1,2; 2 Pet 3:14-18</a:t>
            </a:r>
          </a:p>
        </p:txBody>
      </p:sp>
      <p:sp>
        <p:nvSpPr>
          <p:cNvPr id="64515" name="Rectangle 3"/>
          <p:cNvSpPr>
            <a:spLocks/>
          </p:cNvSpPr>
          <p:nvPr/>
        </p:nvSpPr>
        <p:spPr bwMode="auto">
          <a:xfrm>
            <a:off x="207963" y="774700"/>
            <a:ext cx="12611100" cy="10668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6100">
                <a:solidFill>
                  <a:srgbClr val="FEDF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harcoal CY" charset="0"/>
                <a:ea typeface="ＭＳ Ｐゴシック" charset="0"/>
                <a:cs typeface="Charcoal CY" charset="0"/>
                <a:sym typeface="Charcoal CY" charset="0"/>
              </a:rPr>
              <a:t>Can The Bible Be Understood?</a:t>
            </a:r>
          </a:p>
        </p:txBody>
      </p:sp>
      <p:sp>
        <p:nvSpPr>
          <p:cNvPr id="64516" name="Rectangle 4"/>
          <p:cNvSpPr>
            <a:spLocks/>
          </p:cNvSpPr>
          <p:nvPr/>
        </p:nvSpPr>
        <p:spPr bwMode="auto">
          <a:xfrm>
            <a:off x="285750" y="254000"/>
            <a:ext cx="6456363" cy="889000"/>
          </a:xfrm>
          <a:prstGeom prst="rect">
            <a:avLst/>
          </a:prstGeom>
          <a:noFill/>
          <a:ln>
            <a:noFill/>
          </a:ln>
          <a:effectLst>
            <a:outerShdw blurRad="25400" dist="25399" dir="138600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 anchorCtr="1">
            <a:spAutoFit/>
          </a:bodyPr>
          <a:lstStyle/>
          <a:p>
            <a:pPr marL="57150"/>
            <a:r>
              <a:rPr lang="en-US" sz="3200">
                <a:solidFill>
                  <a:srgbClr val="FEDF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ootlight MT Light" charset="0"/>
                <a:ea typeface="ＭＳ Ｐゴシック" charset="0"/>
                <a:cs typeface="Footlight MT Light" charset="0"/>
                <a:sym typeface="Footlight MT Light" charset="0"/>
              </a:rPr>
              <a:t>The Trustworthiness of The Scriptures</a:t>
            </a:r>
          </a:p>
          <a:p>
            <a:pPr marL="57150"/>
            <a:endParaRPr lang="en-US" sz="3200">
              <a:solidFill>
                <a:srgbClr val="FEDF9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Footlight MT Light" charset="0"/>
              <a:ea typeface="ＭＳ Ｐゴシック" charset="0"/>
              <a:cs typeface="Footlight MT Light" charset="0"/>
              <a:sym typeface="Footlight MT Light" charset="0"/>
            </a:endParaRPr>
          </a:p>
        </p:txBody>
      </p:sp>
      <p:sp>
        <p:nvSpPr>
          <p:cNvPr id="64517" name="AutoShape 5"/>
          <p:cNvSpPr>
            <a:spLocks/>
          </p:cNvSpPr>
          <p:nvPr/>
        </p:nvSpPr>
        <p:spPr bwMode="auto">
          <a:xfrm>
            <a:off x="127000" y="1892300"/>
            <a:ext cx="12801600" cy="1854200"/>
          </a:xfrm>
          <a:prstGeom prst="roundRect">
            <a:avLst>
              <a:gd name="adj" fmla="val 22681"/>
            </a:avLst>
          </a:prstGeom>
          <a:gradFill rotWithShape="0">
            <a:gsLst>
              <a:gs pos="0">
                <a:srgbClr val="FF8000"/>
              </a:gs>
              <a:gs pos="100000">
                <a:srgbClr val="800000">
                  <a:alpha val="73999"/>
                </a:srgbClr>
              </a:gs>
            </a:gsLst>
            <a:lin ang="5400000" scaled="1"/>
          </a:gradFill>
          <a:ln>
            <a:noFill/>
          </a:ln>
          <a:effectLst>
            <a:outerShdw blurRad="152400" dist="127000" dir="1979999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1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Arguments Used To Deny Man</a:t>
            </a:r>
            <a:r>
              <a:rPr lang="ja-JP" altLang="en-US" sz="51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Boulder Regular" charset="0"/>
                <a:sym typeface="Boulder Regular" charset="0"/>
              </a:rPr>
              <a:t>’</a:t>
            </a:r>
            <a:r>
              <a:rPr lang="en-US" sz="51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s Ability To Understand The Bible</a:t>
            </a:r>
          </a:p>
        </p:txBody>
      </p:sp>
      <p:pic>
        <p:nvPicPr>
          <p:cNvPr id="64518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4762500"/>
            <a:ext cx="45085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AutoShape 1"/>
          <p:cNvSpPr>
            <a:spLocks/>
          </p:cNvSpPr>
          <p:nvPr/>
        </p:nvSpPr>
        <p:spPr bwMode="auto">
          <a:xfrm>
            <a:off x="228600" y="4356100"/>
            <a:ext cx="5054600" cy="4838700"/>
          </a:xfrm>
          <a:prstGeom prst="roundRect">
            <a:avLst>
              <a:gd name="adj" fmla="val 15023"/>
            </a:avLst>
          </a:prstGeom>
          <a:gradFill rotWithShape="0">
            <a:gsLst>
              <a:gs pos="0">
                <a:srgbClr val="FEEAC0"/>
              </a:gs>
              <a:gs pos="100000">
                <a:srgbClr val="FFCC66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5538" name="Rectangle 2"/>
          <p:cNvSpPr>
            <a:spLocks/>
          </p:cNvSpPr>
          <p:nvPr/>
        </p:nvSpPr>
        <p:spPr bwMode="auto">
          <a:xfrm>
            <a:off x="5397500" y="4064000"/>
            <a:ext cx="7442200" cy="1231900"/>
          </a:xfrm>
          <a:prstGeom prst="rect">
            <a:avLst/>
          </a:prstGeom>
          <a:noFill/>
          <a:ln>
            <a:noFill/>
          </a:ln>
          <a:effectLst>
            <a:outerShdw blurRad="165100" dist="101600" dir="27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762000" indent="-762000" algn="l">
              <a:lnSpc>
                <a:spcPct val="90000"/>
              </a:lnSpc>
              <a:spcBef>
                <a:spcPts val="2100"/>
              </a:spcBef>
              <a:buClr>
                <a:srgbClr val="FF6666"/>
              </a:buClr>
              <a:buSzPct val="100000"/>
              <a:buFont typeface="Zapf Dingbats" charset="0"/>
              <a:buChar char="✦"/>
            </a:pPr>
            <a:r>
              <a:rPr lang="ja-JP" altLang="en-US" sz="3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Helvetica Neue Light" charset="0"/>
                <a:sym typeface="Helvetica Neue Light" charset="0"/>
              </a:rPr>
              <a:t>“</a:t>
            </a:r>
            <a:r>
              <a:rPr lang="en-US" sz="3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Only 'Spirit-filled' people can understand it</a:t>
            </a:r>
            <a:r>
              <a:rPr lang="ja-JP" altLang="en-US" sz="3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Helvetica Neue Light" charset="0"/>
                <a:sym typeface="Helvetica Neue Light" charset="0"/>
              </a:rPr>
              <a:t>”</a:t>
            </a:r>
            <a:r>
              <a:rPr lang="en-US" sz="3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 - 1 Co 2:14</a:t>
            </a:r>
          </a:p>
        </p:txBody>
      </p:sp>
      <p:sp>
        <p:nvSpPr>
          <p:cNvPr id="65539" name="Rectangle 3"/>
          <p:cNvSpPr>
            <a:spLocks/>
          </p:cNvSpPr>
          <p:nvPr/>
        </p:nvSpPr>
        <p:spPr bwMode="auto">
          <a:xfrm>
            <a:off x="207963" y="774700"/>
            <a:ext cx="12611100" cy="10668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6100">
                <a:solidFill>
                  <a:srgbClr val="FEDF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harcoal CY" charset="0"/>
                <a:ea typeface="ＭＳ Ｐゴシック" charset="0"/>
                <a:cs typeface="Charcoal CY" charset="0"/>
                <a:sym typeface="Charcoal CY" charset="0"/>
              </a:rPr>
              <a:t>Can The Bible Be Understood?</a:t>
            </a:r>
          </a:p>
        </p:txBody>
      </p:sp>
      <p:sp>
        <p:nvSpPr>
          <p:cNvPr id="65540" name="Rectangle 4"/>
          <p:cNvSpPr>
            <a:spLocks/>
          </p:cNvSpPr>
          <p:nvPr/>
        </p:nvSpPr>
        <p:spPr bwMode="auto">
          <a:xfrm>
            <a:off x="285750" y="254000"/>
            <a:ext cx="6456363" cy="889000"/>
          </a:xfrm>
          <a:prstGeom prst="rect">
            <a:avLst/>
          </a:prstGeom>
          <a:noFill/>
          <a:ln>
            <a:noFill/>
          </a:ln>
          <a:effectLst>
            <a:outerShdw blurRad="25400" dist="25399" dir="138600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 anchorCtr="1">
            <a:spAutoFit/>
          </a:bodyPr>
          <a:lstStyle/>
          <a:p>
            <a:pPr marL="57150"/>
            <a:r>
              <a:rPr lang="en-US" sz="3200">
                <a:solidFill>
                  <a:srgbClr val="FEDF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ootlight MT Light" charset="0"/>
                <a:ea typeface="ＭＳ Ｐゴシック" charset="0"/>
                <a:cs typeface="Footlight MT Light" charset="0"/>
                <a:sym typeface="Footlight MT Light" charset="0"/>
              </a:rPr>
              <a:t>The Trustworthiness of The Scriptures</a:t>
            </a:r>
          </a:p>
          <a:p>
            <a:pPr marL="57150"/>
            <a:endParaRPr lang="en-US" sz="3200">
              <a:solidFill>
                <a:srgbClr val="FEDF9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Footlight MT Light" charset="0"/>
              <a:ea typeface="ＭＳ Ｐゴシック" charset="0"/>
              <a:cs typeface="Footlight MT Light" charset="0"/>
              <a:sym typeface="Footlight MT Light" charset="0"/>
            </a:endParaRPr>
          </a:p>
        </p:txBody>
      </p:sp>
      <p:sp>
        <p:nvSpPr>
          <p:cNvPr id="65541" name="AutoShape 5"/>
          <p:cNvSpPr>
            <a:spLocks/>
          </p:cNvSpPr>
          <p:nvPr/>
        </p:nvSpPr>
        <p:spPr bwMode="auto">
          <a:xfrm>
            <a:off x="127000" y="1892300"/>
            <a:ext cx="12801600" cy="1854200"/>
          </a:xfrm>
          <a:prstGeom prst="roundRect">
            <a:avLst>
              <a:gd name="adj" fmla="val 22681"/>
            </a:avLst>
          </a:prstGeom>
          <a:gradFill rotWithShape="0">
            <a:gsLst>
              <a:gs pos="0">
                <a:srgbClr val="FF8000"/>
              </a:gs>
              <a:gs pos="100000">
                <a:srgbClr val="800000">
                  <a:alpha val="73999"/>
                </a:srgbClr>
              </a:gs>
            </a:gsLst>
            <a:lin ang="5400000" scaled="1"/>
          </a:gradFill>
          <a:ln>
            <a:noFill/>
          </a:ln>
          <a:effectLst>
            <a:outerShdw blurRad="152400" dist="127000" dir="1979999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1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Arguments Used To Deny Man</a:t>
            </a:r>
            <a:r>
              <a:rPr lang="ja-JP" altLang="en-US" sz="51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Boulder Regular" charset="0"/>
                <a:sym typeface="Boulder Regular" charset="0"/>
              </a:rPr>
              <a:t>’</a:t>
            </a:r>
            <a:r>
              <a:rPr lang="en-US" sz="51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s Ability To Understand The Bible</a:t>
            </a:r>
          </a:p>
        </p:txBody>
      </p:sp>
      <p:pic>
        <p:nvPicPr>
          <p:cNvPr id="65542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4762500"/>
            <a:ext cx="45085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3" name="Rectangle 7"/>
          <p:cNvSpPr>
            <a:spLocks/>
          </p:cNvSpPr>
          <p:nvPr/>
        </p:nvSpPr>
        <p:spPr bwMode="auto">
          <a:xfrm>
            <a:off x="5778500" y="5613400"/>
            <a:ext cx="699770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r>
              <a:rPr lang="en-US" sz="3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ＭＳ Ｐゴシック" charset="0"/>
                <a:cs typeface="Hoefler Text" charset="0"/>
                <a:sym typeface="Hoefler Text" charset="0"/>
              </a:rPr>
              <a:t>We don't need some special guidance of the Spirit to understand the Word; the Word of God itself is the Spirit's own revelation of God's will!                             Jn 6:63; 1 Cor. 2:1,4-14; Eph 3:2-5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utoUpdateAnimBg="0"/>
      <p:bldP spid="6554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AutoShape 1"/>
          <p:cNvSpPr>
            <a:spLocks/>
          </p:cNvSpPr>
          <p:nvPr/>
        </p:nvSpPr>
        <p:spPr bwMode="auto">
          <a:xfrm>
            <a:off x="228600" y="4356100"/>
            <a:ext cx="5054600" cy="4838700"/>
          </a:xfrm>
          <a:prstGeom prst="roundRect">
            <a:avLst>
              <a:gd name="adj" fmla="val 15023"/>
            </a:avLst>
          </a:prstGeom>
          <a:gradFill rotWithShape="0">
            <a:gsLst>
              <a:gs pos="0">
                <a:srgbClr val="FEEAC0"/>
              </a:gs>
              <a:gs pos="100000">
                <a:srgbClr val="FFCC66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562" name="Rectangle 2"/>
          <p:cNvSpPr>
            <a:spLocks/>
          </p:cNvSpPr>
          <p:nvPr/>
        </p:nvSpPr>
        <p:spPr bwMode="auto">
          <a:xfrm>
            <a:off x="5397500" y="4064000"/>
            <a:ext cx="7442200" cy="4991100"/>
          </a:xfrm>
          <a:prstGeom prst="rect">
            <a:avLst/>
          </a:prstGeom>
          <a:noFill/>
          <a:ln>
            <a:noFill/>
          </a:ln>
          <a:effectLst>
            <a:outerShdw blurRad="165100" dist="101600" dir="27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762000" indent="-762000" algn="l">
              <a:lnSpc>
                <a:spcPct val="90000"/>
              </a:lnSpc>
              <a:spcBef>
                <a:spcPts val="2100"/>
              </a:spcBef>
              <a:buClr>
                <a:srgbClr val="FF6666"/>
              </a:buClr>
              <a:buSzPct val="100000"/>
              <a:buFont typeface="Zapf Dingbats" charset="0"/>
              <a:buChar char="✦"/>
            </a:pPr>
            <a:r>
              <a:rPr lang="ja-JP" altLang="en-US" sz="3900">
                <a:solidFill>
                  <a:srgbClr val="80808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Ｐゴシック" charset="0"/>
                <a:cs typeface="Helvetica Neue Light" charset="0"/>
                <a:sym typeface="Helvetica Neue Light" charset="0"/>
              </a:rPr>
              <a:t>“</a:t>
            </a:r>
            <a:r>
              <a:rPr lang="en-US" sz="3900">
                <a:solidFill>
                  <a:srgbClr val="80808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Only 'Spirit-filled' people can understand it</a:t>
            </a:r>
            <a:r>
              <a:rPr lang="ja-JP" altLang="en-US" sz="3900">
                <a:solidFill>
                  <a:srgbClr val="80808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Ｐゴシック" charset="0"/>
                <a:cs typeface="Helvetica Neue Light" charset="0"/>
                <a:sym typeface="Helvetica Neue Light" charset="0"/>
              </a:rPr>
              <a:t>”</a:t>
            </a:r>
            <a:r>
              <a:rPr lang="en-US" sz="3900">
                <a:solidFill>
                  <a:srgbClr val="80808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 - 1 Co 2:14</a:t>
            </a:r>
          </a:p>
          <a:p>
            <a:pPr marL="762000" indent="-762000" algn="l">
              <a:lnSpc>
                <a:spcPct val="90000"/>
              </a:lnSpc>
              <a:spcBef>
                <a:spcPts val="2100"/>
              </a:spcBef>
              <a:buClr>
                <a:srgbClr val="FF6666"/>
              </a:buClr>
              <a:buSzPct val="100000"/>
              <a:buFont typeface="Zapf Dingbats" charset="0"/>
              <a:buChar char="✦"/>
            </a:pPr>
            <a:r>
              <a:rPr lang="ja-JP" altLang="en-US" sz="3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Helvetica Neue Light" charset="0"/>
                <a:sym typeface="Helvetica Neue Light" charset="0"/>
              </a:rPr>
              <a:t>“</a:t>
            </a:r>
            <a:r>
              <a:rPr lang="en-US" sz="3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Spirit filled preachers are necessary to explain the Bible</a:t>
            </a:r>
            <a:r>
              <a:rPr lang="ja-JP" altLang="en-US" sz="3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Helvetica Neue Light" charset="0"/>
                <a:sym typeface="Helvetica Neue Light" charset="0"/>
              </a:rPr>
              <a:t>”</a:t>
            </a:r>
            <a:r>
              <a:rPr lang="en-US" sz="3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 - (Acts 8:31; but - Eph 3:3-5)</a:t>
            </a:r>
          </a:p>
          <a:p>
            <a:pPr marL="762000" indent="-762000" algn="l">
              <a:lnSpc>
                <a:spcPct val="90000"/>
              </a:lnSpc>
              <a:spcBef>
                <a:spcPts val="2100"/>
              </a:spcBef>
              <a:buClr>
                <a:srgbClr val="FF6666"/>
              </a:buClr>
              <a:buSzPct val="100000"/>
              <a:buFont typeface="Zapf Dingbats" charset="0"/>
              <a:buChar char="✦"/>
            </a:pPr>
            <a:r>
              <a:rPr lang="ja-JP" altLang="en-US" sz="3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Helvetica Neue Light" charset="0"/>
                <a:sym typeface="Helvetica Neue Light" charset="0"/>
              </a:rPr>
              <a:t>“</a:t>
            </a:r>
            <a:r>
              <a:rPr lang="en-US" sz="3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Because so many do not understand it alike . . .</a:t>
            </a:r>
            <a:r>
              <a:rPr lang="ja-JP" altLang="en-US" sz="3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Helvetica Neue Light" charset="0"/>
                <a:sym typeface="Helvetica Neue Light" charset="0"/>
              </a:rPr>
              <a:t>”</a:t>
            </a:r>
            <a:r>
              <a:rPr lang="en-US" sz="3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 -        (1 Cor. 1:10,11; Mt. 13:10-16)</a:t>
            </a:r>
          </a:p>
        </p:txBody>
      </p:sp>
      <p:sp>
        <p:nvSpPr>
          <p:cNvPr id="66563" name="Rectangle 3"/>
          <p:cNvSpPr>
            <a:spLocks/>
          </p:cNvSpPr>
          <p:nvPr/>
        </p:nvSpPr>
        <p:spPr bwMode="auto">
          <a:xfrm>
            <a:off x="207963" y="774700"/>
            <a:ext cx="12611100" cy="10668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6100">
                <a:solidFill>
                  <a:srgbClr val="FEDF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harcoal CY" charset="0"/>
                <a:ea typeface="ＭＳ Ｐゴシック" charset="0"/>
                <a:cs typeface="Charcoal CY" charset="0"/>
                <a:sym typeface="Charcoal CY" charset="0"/>
              </a:rPr>
              <a:t>Can The Bible Be Understood?</a:t>
            </a:r>
          </a:p>
        </p:txBody>
      </p:sp>
      <p:sp>
        <p:nvSpPr>
          <p:cNvPr id="66564" name="Rectangle 4"/>
          <p:cNvSpPr>
            <a:spLocks/>
          </p:cNvSpPr>
          <p:nvPr/>
        </p:nvSpPr>
        <p:spPr bwMode="auto">
          <a:xfrm>
            <a:off x="285750" y="254000"/>
            <a:ext cx="6456363" cy="889000"/>
          </a:xfrm>
          <a:prstGeom prst="rect">
            <a:avLst/>
          </a:prstGeom>
          <a:noFill/>
          <a:ln>
            <a:noFill/>
          </a:ln>
          <a:effectLst>
            <a:outerShdw blurRad="25400" dist="25399" dir="138600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 anchorCtr="1">
            <a:spAutoFit/>
          </a:bodyPr>
          <a:lstStyle/>
          <a:p>
            <a:pPr marL="57150"/>
            <a:r>
              <a:rPr lang="en-US" sz="3200">
                <a:solidFill>
                  <a:srgbClr val="FEDF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ootlight MT Light" charset="0"/>
                <a:ea typeface="ＭＳ Ｐゴシック" charset="0"/>
                <a:cs typeface="Footlight MT Light" charset="0"/>
                <a:sym typeface="Footlight MT Light" charset="0"/>
              </a:rPr>
              <a:t>The Trustworthiness of The Scriptures</a:t>
            </a:r>
          </a:p>
          <a:p>
            <a:pPr marL="57150"/>
            <a:endParaRPr lang="en-US" sz="3200">
              <a:solidFill>
                <a:srgbClr val="FEDF9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Footlight MT Light" charset="0"/>
              <a:ea typeface="ＭＳ Ｐゴシック" charset="0"/>
              <a:cs typeface="Footlight MT Light" charset="0"/>
              <a:sym typeface="Footlight MT Light" charset="0"/>
            </a:endParaRPr>
          </a:p>
        </p:txBody>
      </p:sp>
      <p:sp>
        <p:nvSpPr>
          <p:cNvPr id="66565" name="AutoShape 5"/>
          <p:cNvSpPr>
            <a:spLocks/>
          </p:cNvSpPr>
          <p:nvPr/>
        </p:nvSpPr>
        <p:spPr bwMode="auto">
          <a:xfrm>
            <a:off x="127000" y="1892300"/>
            <a:ext cx="12801600" cy="1854200"/>
          </a:xfrm>
          <a:prstGeom prst="roundRect">
            <a:avLst>
              <a:gd name="adj" fmla="val 22681"/>
            </a:avLst>
          </a:prstGeom>
          <a:gradFill rotWithShape="0">
            <a:gsLst>
              <a:gs pos="0">
                <a:srgbClr val="FF8000"/>
              </a:gs>
              <a:gs pos="100000">
                <a:srgbClr val="800000">
                  <a:alpha val="73999"/>
                </a:srgbClr>
              </a:gs>
            </a:gsLst>
            <a:lin ang="5400000" scaled="1"/>
          </a:gradFill>
          <a:ln>
            <a:noFill/>
          </a:ln>
          <a:effectLst>
            <a:outerShdw blurRad="152400" dist="127000" dir="1979999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1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Arguments Used To Deny Man</a:t>
            </a:r>
            <a:r>
              <a:rPr lang="ja-JP" altLang="en-US" sz="51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Boulder Regular" charset="0"/>
                <a:sym typeface="Boulder Regular" charset="0"/>
              </a:rPr>
              <a:t>’</a:t>
            </a:r>
            <a:r>
              <a:rPr lang="en-US" sz="51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s Ability To Understand The Bible</a:t>
            </a:r>
          </a:p>
        </p:txBody>
      </p:sp>
      <p:pic>
        <p:nvPicPr>
          <p:cNvPr id="66566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4762500"/>
            <a:ext cx="45085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/>
          </p:cNvSpPr>
          <p:nvPr/>
        </p:nvSpPr>
        <p:spPr bwMode="auto">
          <a:xfrm>
            <a:off x="4114800" y="2806700"/>
            <a:ext cx="8572500" cy="6692900"/>
          </a:xfrm>
          <a:prstGeom prst="rect">
            <a:avLst/>
          </a:prstGeom>
          <a:noFill/>
          <a:ln>
            <a:noFill/>
          </a:ln>
          <a:effectLst>
            <a:outerShdw blurRad="165100" dist="101600" dir="27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457200" indent="-457200" algn="l">
              <a:spcAft>
                <a:spcPts val="2400"/>
              </a:spcAft>
              <a:buClr>
                <a:srgbClr val="804000"/>
              </a:buClr>
              <a:buSzPct val="100000"/>
              <a:buFont typeface="Zapf Dingbats" charset="0"/>
              <a:buChar char="✦"/>
            </a:pPr>
            <a:r>
              <a:rPr lang="en-US" sz="4600" dirty="0">
                <a:solidFill>
                  <a:schemeClr val="tx1"/>
                </a:solidFill>
                <a:ea typeface="ＭＳ Ｐゴシック" charset="0"/>
                <a:cs typeface="Papyrus" charset="0"/>
              </a:rPr>
              <a:t>God Is!</a:t>
            </a:r>
          </a:p>
          <a:p>
            <a:pPr marL="457200" indent="-457200" algn="l">
              <a:spcAft>
                <a:spcPts val="2400"/>
              </a:spcAft>
              <a:buClr>
                <a:srgbClr val="804000"/>
              </a:buClr>
              <a:buSzPct val="100000"/>
              <a:buFont typeface="Zapf Dingbats" charset="0"/>
              <a:buChar char="✦"/>
            </a:pPr>
            <a:r>
              <a:rPr lang="en-US" sz="4600" dirty="0">
                <a:solidFill>
                  <a:schemeClr val="tx1"/>
                </a:solidFill>
                <a:ea typeface="ＭＳ Ｐゴシック" charset="0"/>
                <a:cs typeface="Papyrus" charset="0"/>
              </a:rPr>
              <a:t>God Has Provided Divine Confirmation</a:t>
            </a:r>
            <a:r>
              <a:rPr lang="en-US" sz="4600" dirty="0" smtClean="0">
                <a:solidFill>
                  <a:schemeClr val="tx1"/>
                </a:solidFill>
                <a:ea typeface="ＭＳ Ｐゴシック" charset="0"/>
                <a:cs typeface="Papyrus" charset="0"/>
              </a:rPr>
              <a:t>!</a:t>
            </a:r>
          </a:p>
          <a:p>
            <a:pPr marL="457200" indent="-457200" algn="l">
              <a:spcAft>
                <a:spcPts val="2400"/>
              </a:spcAft>
              <a:buClr>
                <a:srgbClr val="804000"/>
              </a:buClr>
              <a:buSzPct val="100000"/>
              <a:buFont typeface="Zapf Dingbats" charset="0"/>
              <a:buChar char="✦"/>
            </a:pPr>
            <a:r>
              <a:rPr lang="en-US" sz="4600" dirty="0" smtClean="0">
                <a:solidFill>
                  <a:schemeClr val="tx1"/>
                </a:solidFill>
                <a:ea typeface="ＭＳ Ｐゴシック" charset="0"/>
                <a:cs typeface="Papyrus" charset="0"/>
              </a:rPr>
              <a:t>It </a:t>
            </a:r>
            <a:r>
              <a:rPr lang="en-US" sz="4600" dirty="0">
                <a:solidFill>
                  <a:schemeClr val="tx1"/>
                </a:solidFill>
                <a:ea typeface="ＭＳ Ｐゴシック" charset="0"/>
                <a:cs typeface="Papyrus" charset="0"/>
              </a:rPr>
              <a:t>Answers Every Human Need! </a:t>
            </a:r>
            <a:endParaRPr lang="en-US" sz="4600" dirty="0" smtClean="0">
              <a:solidFill>
                <a:schemeClr val="tx1"/>
              </a:solidFill>
              <a:ea typeface="ＭＳ Ｐゴシック" charset="0"/>
              <a:cs typeface="Papyrus" charset="0"/>
            </a:endParaRPr>
          </a:p>
          <a:p>
            <a:pPr marL="457200" indent="-457200" algn="l">
              <a:spcAft>
                <a:spcPts val="2400"/>
              </a:spcAft>
              <a:buClr>
                <a:srgbClr val="804000"/>
              </a:buClr>
              <a:buSzPct val="100000"/>
              <a:buFont typeface="Zapf Dingbats" charset="0"/>
              <a:buChar char="✦"/>
            </a:pPr>
            <a:r>
              <a:rPr lang="en-US" sz="4600" dirty="0" smtClean="0">
                <a:solidFill>
                  <a:schemeClr val="tx1"/>
                </a:solidFill>
                <a:ea typeface="ＭＳ Ｐゴシック" charset="0"/>
                <a:cs typeface="Papyrus" charset="0"/>
              </a:rPr>
              <a:t>It </a:t>
            </a:r>
            <a:r>
              <a:rPr lang="en-US" sz="4600" dirty="0">
                <a:solidFill>
                  <a:schemeClr val="tx1"/>
                </a:solidFill>
                <a:ea typeface="ＭＳ Ｐゴシック" charset="0"/>
                <a:cs typeface="Papyrus" charset="0"/>
              </a:rPr>
              <a:t>Is One Harmonious Thought!</a:t>
            </a:r>
          </a:p>
          <a:p>
            <a:pPr marL="457200" indent="-457200" algn="l">
              <a:spcAft>
                <a:spcPts val="2400"/>
              </a:spcAft>
              <a:buClr>
                <a:srgbClr val="804000"/>
              </a:buClr>
              <a:buSzPct val="100000"/>
              <a:buFont typeface="Zapf Dingbats" charset="0"/>
              <a:buChar char="✦"/>
            </a:pPr>
            <a:r>
              <a:rPr lang="en-US" sz="4600" dirty="0">
                <a:solidFill>
                  <a:schemeClr val="tx1"/>
                </a:solidFill>
                <a:ea typeface="ＭＳ Ｐゴシック" charset="0"/>
                <a:cs typeface="Papyrus" charset="0"/>
              </a:rPr>
              <a:t>It claims to be the word of God! </a:t>
            </a:r>
          </a:p>
        </p:txBody>
      </p:sp>
      <p:sp>
        <p:nvSpPr>
          <p:cNvPr id="49154" name="Rectangle 2"/>
          <p:cNvSpPr>
            <a:spLocks/>
          </p:cNvSpPr>
          <p:nvPr/>
        </p:nvSpPr>
        <p:spPr bwMode="auto">
          <a:xfrm>
            <a:off x="576263" y="558800"/>
            <a:ext cx="11861800" cy="19558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6000">
                <a:solidFill>
                  <a:srgbClr val="58350F"/>
                </a:solidFill>
                <a:latin typeface="Rockwell Extra Bold" charset="0"/>
                <a:ea typeface="ＭＳ Ｐゴシック" charset="0"/>
                <a:cs typeface="Rockwell Extra Bold" charset="0"/>
                <a:sym typeface="Rockwell Extra Bold" charset="0"/>
              </a:rPr>
              <a:t>Can We Trust The Bible?</a:t>
            </a:r>
          </a:p>
          <a:p>
            <a:pPr marL="57150"/>
            <a:r>
              <a:rPr lang="en-US" sz="7600">
                <a:solidFill>
                  <a:srgbClr val="58350F"/>
                </a:solidFill>
                <a:latin typeface="Amienne" charset="0"/>
                <a:ea typeface="ＭＳ Ｐゴシック" charset="0"/>
                <a:cs typeface="Amienne" charset="0"/>
                <a:sym typeface="Amienne" charset="0"/>
              </a:rPr>
              <a:t>Is It True? Is It Accurate? Is It From God?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" t="995" r="3831" b="42035"/>
          <a:stretch>
            <a:fillRect/>
          </a:stretch>
        </p:blipFill>
        <p:spPr bwMode="auto">
          <a:xfrm>
            <a:off x="304800" y="2273300"/>
            <a:ext cx="3484563" cy="748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Rectangle 4"/>
          <p:cNvSpPr>
            <a:spLocks/>
          </p:cNvSpPr>
          <p:nvPr/>
        </p:nvSpPr>
        <p:spPr bwMode="auto">
          <a:xfrm>
            <a:off x="285750" y="254000"/>
            <a:ext cx="6456363" cy="444500"/>
          </a:xfrm>
          <a:prstGeom prst="rect">
            <a:avLst/>
          </a:prstGeom>
          <a:noFill/>
          <a:ln>
            <a:noFill/>
          </a:ln>
          <a:effectLst>
            <a:outerShdw blurRad="25400" dist="25399" dir="13860034" algn="ctr" rotWithShape="0">
              <a:srgbClr val="FFFFFF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 anchorCtr="1">
            <a:spAutoFit/>
          </a:bodyPr>
          <a:lstStyle/>
          <a:p>
            <a:pPr marL="57150"/>
            <a:r>
              <a:rPr lang="en-US" sz="3200">
                <a:solidFill>
                  <a:srgbClr val="804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charset="0"/>
                <a:ea typeface="ＭＳ Ｐゴシック" charset="0"/>
                <a:cs typeface="Footlight MT Light" charset="0"/>
                <a:sym typeface="Footlight MT Light" charset="0"/>
              </a:rPr>
              <a:t>The Trustworthiness of The Scriptures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AutoShape 1"/>
          <p:cNvSpPr>
            <a:spLocks/>
          </p:cNvSpPr>
          <p:nvPr/>
        </p:nvSpPr>
        <p:spPr bwMode="auto">
          <a:xfrm>
            <a:off x="228600" y="4356100"/>
            <a:ext cx="5054600" cy="4838700"/>
          </a:xfrm>
          <a:prstGeom prst="roundRect">
            <a:avLst>
              <a:gd name="adj" fmla="val 15023"/>
            </a:avLst>
          </a:prstGeom>
          <a:gradFill rotWithShape="0">
            <a:gsLst>
              <a:gs pos="0">
                <a:srgbClr val="FEEAC0"/>
              </a:gs>
              <a:gs pos="100000">
                <a:srgbClr val="FFCC66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586" name="Rectangle 2"/>
          <p:cNvSpPr>
            <a:spLocks/>
          </p:cNvSpPr>
          <p:nvPr/>
        </p:nvSpPr>
        <p:spPr bwMode="auto">
          <a:xfrm>
            <a:off x="5397500" y="4064000"/>
            <a:ext cx="7442200" cy="5257800"/>
          </a:xfrm>
          <a:prstGeom prst="rect">
            <a:avLst/>
          </a:prstGeom>
          <a:noFill/>
          <a:ln>
            <a:noFill/>
          </a:ln>
          <a:effectLst>
            <a:outerShdw blurRad="165100" dist="101600" dir="27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762000" indent="-762000" algn="l">
              <a:lnSpc>
                <a:spcPct val="90000"/>
              </a:lnSpc>
              <a:spcBef>
                <a:spcPts val="2100"/>
              </a:spcBef>
              <a:buClr>
                <a:srgbClr val="FF6666"/>
              </a:buClr>
              <a:buSzPct val="100000"/>
              <a:buFont typeface="Zapf Dingbats" charset="0"/>
              <a:buChar char="✦"/>
            </a:pPr>
            <a:r>
              <a:rPr lang="en-US" sz="39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Many study for the wrong reasons - 2 Tim 3:</a:t>
            </a:r>
            <a:r>
              <a:rPr lang="en-US" sz="3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7</a:t>
            </a:r>
          </a:p>
          <a:p>
            <a:pPr marL="762000" indent="-762000" algn="l">
              <a:lnSpc>
                <a:spcPct val="90000"/>
              </a:lnSpc>
              <a:spcBef>
                <a:spcPts val="2100"/>
              </a:spcBef>
              <a:buClr>
                <a:srgbClr val="FF6666"/>
              </a:buClr>
              <a:buSzPct val="100000"/>
              <a:buFont typeface="Zapf Dingbats" charset="0"/>
              <a:buChar char="✦"/>
            </a:pPr>
            <a:r>
              <a:rPr lang="en-US" sz="3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Many </a:t>
            </a:r>
            <a:r>
              <a:rPr lang="en-US" sz="39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make little or no effort </a:t>
            </a:r>
            <a:r>
              <a:rPr lang="en-US" sz="3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– </a:t>
            </a:r>
          </a:p>
          <a:p>
            <a:pPr marL="762000" indent="-762000" algn="l">
              <a:lnSpc>
                <a:spcPct val="90000"/>
              </a:lnSpc>
              <a:spcBef>
                <a:spcPts val="2100"/>
              </a:spcBef>
              <a:buClr>
                <a:srgbClr val="FF6666"/>
              </a:buClr>
              <a:buSzPct val="100000"/>
              <a:buFont typeface="Zapf Dingbats" charset="0"/>
              <a:buChar char="✦"/>
            </a:pPr>
            <a:r>
              <a:rPr lang="en-US" sz="3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Many </a:t>
            </a:r>
            <a:r>
              <a:rPr lang="en-US" sz="39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fail to follow the common laws of human communication! </a:t>
            </a:r>
            <a:endParaRPr lang="en-US" sz="39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 Neue Light" charset="0"/>
              <a:ea typeface="ＭＳ Ｐゴシック" charset="0"/>
              <a:cs typeface="Helvetica Neue Light" charset="0"/>
              <a:sym typeface="Helvetica Neue Light" charset="0"/>
            </a:endParaRPr>
          </a:p>
          <a:p>
            <a:pPr marL="762000" indent="-762000" algn="l">
              <a:lnSpc>
                <a:spcPct val="90000"/>
              </a:lnSpc>
              <a:spcBef>
                <a:spcPts val="2100"/>
              </a:spcBef>
              <a:buClr>
                <a:srgbClr val="FF6666"/>
              </a:buClr>
              <a:buSzPct val="100000"/>
              <a:buFont typeface="Zapf Dingbats" charset="0"/>
              <a:buChar char="✦"/>
            </a:pPr>
            <a:r>
              <a:rPr lang="en-US" sz="3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Many </a:t>
            </a:r>
            <a:r>
              <a:rPr lang="en-US" sz="39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do NOT have a love for the truth!! 2 </a:t>
            </a:r>
            <a:r>
              <a:rPr lang="en-US" sz="39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Thes</a:t>
            </a:r>
            <a:r>
              <a:rPr lang="en-US" sz="39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. 2:10-12</a:t>
            </a:r>
          </a:p>
        </p:txBody>
      </p:sp>
      <p:sp>
        <p:nvSpPr>
          <p:cNvPr id="67587" name="Rectangle 3"/>
          <p:cNvSpPr>
            <a:spLocks/>
          </p:cNvSpPr>
          <p:nvPr/>
        </p:nvSpPr>
        <p:spPr bwMode="auto">
          <a:xfrm>
            <a:off x="207963" y="774700"/>
            <a:ext cx="12611100" cy="10668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6100">
                <a:solidFill>
                  <a:srgbClr val="FEDF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harcoal CY" charset="0"/>
                <a:ea typeface="ＭＳ Ｐゴシック" charset="0"/>
                <a:cs typeface="Charcoal CY" charset="0"/>
                <a:sym typeface="Charcoal CY" charset="0"/>
              </a:rPr>
              <a:t>Can The Bible Be Understood?</a:t>
            </a:r>
          </a:p>
        </p:txBody>
      </p:sp>
      <p:sp>
        <p:nvSpPr>
          <p:cNvPr id="67588" name="Rectangle 4"/>
          <p:cNvSpPr>
            <a:spLocks/>
          </p:cNvSpPr>
          <p:nvPr/>
        </p:nvSpPr>
        <p:spPr bwMode="auto">
          <a:xfrm>
            <a:off x="285750" y="254000"/>
            <a:ext cx="6456363" cy="889000"/>
          </a:xfrm>
          <a:prstGeom prst="rect">
            <a:avLst/>
          </a:prstGeom>
          <a:noFill/>
          <a:ln>
            <a:noFill/>
          </a:ln>
          <a:effectLst>
            <a:outerShdw blurRad="25400" dist="25399" dir="138600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 anchorCtr="1">
            <a:spAutoFit/>
          </a:bodyPr>
          <a:lstStyle/>
          <a:p>
            <a:pPr marL="57150"/>
            <a:r>
              <a:rPr lang="en-US" sz="3200">
                <a:solidFill>
                  <a:srgbClr val="FEDF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ootlight MT Light" charset="0"/>
                <a:ea typeface="ＭＳ Ｐゴシック" charset="0"/>
                <a:cs typeface="Footlight MT Light" charset="0"/>
                <a:sym typeface="Footlight MT Light" charset="0"/>
              </a:rPr>
              <a:t>The Trustworthiness of The Scriptures</a:t>
            </a:r>
          </a:p>
          <a:p>
            <a:pPr marL="57150"/>
            <a:endParaRPr lang="en-US" sz="3200">
              <a:solidFill>
                <a:srgbClr val="FEDF9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Footlight MT Light" charset="0"/>
              <a:ea typeface="ＭＳ Ｐゴシック" charset="0"/>
              <a:cs typeface="Footlight MT Light" charset="0"/>
              <a:sym typeface="Footlight MT Light" charset="0"/>
            </a:endParaRPr>
          </a:p>
        </p:txBody>
      </p:sp>
      <p:sp>
        <p:nvSpPr>
          <p:cNvPr id="67589" name="AutoShape 5"/>
          <p:cNvSpPr>
            <a:spLocks/>
          </p:cNvSpPr>
          <p:nvPr/>
        </p:nvSpPr>
        <p:spPr bwMode="auto">
          <a:xfrm>
            <a:off x="127000" y="1892300"/>
            <a:ext cx="12801600" cy="1854200"/>
          </a:xfrm>
          <a:prstGeom prst="roundRect">
            <a:avLst>
              <a:gd name="adj" fmla="val 22681"/>
            </a:avLst>
          </a:prstGeom>
          <a:gradFill rotWithShape="0">
            <a:gsLst>
              <a:gs pos="0">
                <a:srgbClr val="8000FF"/>
              </a:gs>
              <a:gs pos="100000">
                <a:srgbClr val="66CCFF"/>
              </a:gs>
            </a:gsLst>
            <a:lin ang="5400000" scaled="1"/>
          </a:gradFill>
          <a:ln>
            <a:noFill/>
          </a:ln>
          <a:effectLst>
            <a:outerShdw blurRad="152400" dist="127000" dir="1979999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1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The Real Reasons So Many Do Not Understand The Bible Alike . . .</a:t>
            </a:r>
          </a:p>
        </p:txBody>
      </p:sp>
      <p:pic>
        <p:nvPicPr>
          <p:cNvPr id="67590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4762500"/>
            <a:ext cx="45085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checke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AutoShape 1"/>
          <p:cNvSpPr>
            <a:spLocks/>
          </p:cNvSpPr>
          <p:nvPr/>
        </p:nvSpPr>
        <p:spPr bwMode="auto">
          <a:xfrm>
            <a:off x="228600" y="4356100"/>
            <a:ext cx="5054600" cy="4838700"/>
          </a:xfrm>
          <a:prstGeom prst="roundRect">
            <a:avLst>
              <a:gd name="adj" fmla="val 15023"/>
            </a:avLst>
          </a:prstGeom>
          <a:gradFill rotWithShape="0">
            <a:gsLst>
              <a:gs pos="0">
                <a:srgbClr val="FEEAC0"/>
              </a:gs>
              <a:gs pos="100000">
                <a:srgbClr val="FFCC66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8610" name="Rectangle 2"/>
          <p:cNvSpPr>
            <a:spLocks/>
          </p:cNvSpPr>
          <p:nvPr/>
        </p:nvSpPr>
        <p:spPr bwMode="auto">
          <a:xfrm>
            <a:off x="207963" y="774700"/>
            <a:ext cx="12611100" cy="10668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6100">
                <a:solidFill>
                  <a:srgbClr val="FEDF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harcoal CY" charset="0"/>
                <a:ea typeface="ＭＳ Ｐゴシック" charset="0"/>
                <a:cs typeface="Charcoal CY" charset="0"/>
                <a:sym typeface="Charcoal CY" charset="0"/>
              </a:rPr>
              <a:t>Can The Bible Be Understood?</a:t>
            </a:r>
          </a:p>
        </p:txBody>
      </p:sp>
      <p:sp>
        <p:nvSpPr>
          <p:cNvPr id="68611" name="Rectangle 3"/>
          <p:cNvSpPr>
            <a:spLocks/>
          </p:cNvSpPr>
          <p:nvPr/>
        </p:nvSpPr>
        <p:spPr bwMode="auto">
          <a:xfrm>
            <a:off x="285750" y="254000"/>
            <a:ext cx="6456363" cy="889000"/>
          </a:xfrm>
          <a:prstGeom prst="rect">
            <a:avLst/>
          </a:prstGeom>
          <a:noFill/>
          <a:ln>
            <a:noFill/>
          </a:ln>
          <a:effectLst>
            <a:outerShdw blurRad="25400" dist="25399" dir="138600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 anchorCtr="1">
            <a:spAutoFit/>
          </a:bodyPr>
          <a:lstStyle/>
          <a:p>
            <a:pPr marL="57150"/>
            <a:r>
              <a:rPr lang="en-US" sz="3200">
                <a:solidFill>
                  <a:srgbClr val="FEDF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ootlight MT Light" charset="0"/>
                <a:ea typeface="ＭＳ Ｐゴシック" charset="0"/>
                <a:cs typeface="Footlight MT Light" charset="0"/>
                <a:sym typeface="Footlight MT Light" charset="0"/>
              </a:rPr>
              <a:t>The Trustworthiness of The Scriptures</a:t>
            </a:r>
          </a:p>
          <a:p>
            <a:pPr marL="57150"/>
            <a:endParaRPr lang="en-US" sz="3200">
              <a:solidFill>
                <a:srgbClr val="FEDF9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Footlight MT Light" charset="0"/>
              <a:ea typeface="ＭＳ Ｐゴシック" charset="0"/>
              <a:cs typeface="Footlight MT Light" charset="0"/>
              <a:sym typeface="Footlight MT Light" charset="0"/>
            </a:endParaRPr>
          </a:p>
        </p:txBody>
      </p:sp>
      <p:sp>
        <p:nvSpPr>
          <p:cNvPr id="68612" name="AutoShape 4"/>
          <p:cNvSpPr>
            <a:spLocks/>
          </p:cNvSpPr>
          <p:nvPr/>
        </p:nvSpPr>
        <p:spPr bwMode="auto">
          <a:xfrm>
            <a:off x="127000" y="1892300"/>
            <a:ext cx="12801600" cy="1854200"/>
          </a:xfrm>
          <a:prstGeom prst="roundRect">
            <a:avLst>
              <a:gd name="adj" fmla="val 22681"/>
            </a:avLst>
          </a:prstGeom>
          <a:gradFill rotWithShape="0">
            <a:gsLst>
              <a:gs pos="0">
                <a:srgbClr val="8000FF"/>
              </a:gs>
              <a:gs pos="100000">
                <a:srgbClr val="66CCFF"/>
              </a:gs>
            </a:gsLst>
            <a:lin ang="5400000" scaled="1"/>
          </a:gradFill>
          <a:ln>
            <a:noFill/>
          </a:ln>
          <a:effectLst>
            <a:outerShdw blurRad="152400" dist="127000" dir="1979999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1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The Real Reasons So Many Do Not Understand The Bible Alike . . .</a:t>
            </a:r>
          </a:p>
        </p:txBody>
      </p:sp>
      <p:pic>
        <p:nvPicPr>
          <p:cNvPr id="68613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4762500"/>
            <a:ext cx="45085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Rectangle 6"/>
          <p:cNvSpPr>
            <a:spLocks/>
          </p:cNvSpPr>
          <p:nvPr/>
        </p:nvSpPr>
        <p:spPr bwMode="auto">
          <a:xfrm>
            <a:off x="5575300" y="4248150"/>
            <a:ext cx="71882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The problem is not with God's Word; the problem is due to indifference, slothfulness, worldliness, deceit, &amp; the sloppy handling of God's word - cf. 2 Ti 2:15</a:t>
            </a:r>
          </a:p>
          <a:p>
            <a:r>
              <a:rPr lang="en-US" sz="4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See Luke 8:11-15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AutoShape 1"/>
          <p:cNvSpPr>
            <a:spLocks/>
          </p:cNvSpPr>
          <p:nvPr/>
        </p:nvSpPr>
        <p:spPr bwMode="auto">
          <a:xfrm>
            <a:off x="228600" y="4356100"/>
            <a:ext cx="5054600" cy="4838700"/>
          </a:xfrm>
          <a:prstGeom prst="roundRect">
            <a:avLst>
              <a:gd name="adj" fmla="val 15023"/>
            </a:avLst>
          </a:prstGeom>
          <a:gradFill rotWithShape="0">
            <a:gsLst>
              <a:gs pos="0">
                <a:srgbClr val="FEEAC0"/>
              </a:gs>
              <a:gs pos="100000">
                <a:srgbClr val="FFCC66">
                  <a:alpha val="75000"/>
                </a:srgbClr>
              </a:gs>
            </a:gsLst>
            <a:lin ang="5400000" scaled="1"/>
          </a:gra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634" name="Rectangle 2"/>
          <p:cNvSpPr>
            <a:spLocks/>
          </p:cNvSpPr>
          <p:nvPr/>
        </p:nvSpPr>
        <p:spPr bwMode="auto">
          <a:xfrm>
            <a:off x="207963" y="774700"/>
            <a:ext cx="12611100" cy="10668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6100">
                <a:solidFill>
                  <a:srgbClr val="FEDF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harcoal CY" charset="0"/>
                <a:ea typeface="ＭＳ Ｐゴシック" charset="0"/>
                <a:cs typeface="Charcoal CY" charset="0"/>
                <a:sym typeface="Charcoal CY" charset="0"/>
              </a:rPr>
              <a:t>Can The Bible Be Understood?</a:t>
            </a:r>
          </a:p>
        </p:txBody>
      </p:sp>
      <p:sp>
        <p:nvSpPr>
          <p:cNvPr id="69635" name="Rectangle 3"/>
          <p:cNvSpPr>
            <a:spLocks/>
          </p:cNvSpPr>
          <p:nvPr/>
        </p:nvSpPr>
        <p:spPr bwMode="auto">
          <a:xfrm>
            <a:off x="285750" y="254000"/>
            <a:ext cx="6456363" cy="889000"/>
          </a:xfrm>
          <a:prstGeom prst="rect">
            <a:avLst/>
          </a:prstGeom>
          <a:noFill/>
          <a:ln>
            <a:noFill/>
          </a:ln>
          <a:effectLst>
            <a:outerShdw blurRad="25400" dist="25399" dir="138600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 anchorCtr="1">
            <a:spAutoFit/>
          </a:bodyPr>
          <a:lstStyle/>
          <a:p>
            <a:pPr marL="57150"/>
            <a:r>
              <a:rPr lang="en-US" sz="3200">
                <a:solidFill>
                  <a:srgbClr val="FEDF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ootlight MT Light" charset="0"/>
                <a:ea typeface="ＭＳ Ｐゴシック" charset="0"/>
                <a:cs typeface="Footlight MT Light" charset="0"/>
                <a:sym typeface="Footlight MT Light" charset="0"/>
              </a:rPr>
              <a:t>The Trustworthiness of The Scriptures</a:t>
            </a:r>
          </a:p>
          <a:p>
            <a:pPr marL="57150"/>
            <a:endParaRPr lang="en-US" sz="3200">
              <a:solidFill>
                <a:srgbClr val="FEDF9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Footlight MT Light" charset="0"/>
              <a:ea typeface="ＭＳ Ｐゴシック" charset="0"/>
              <a:cs typeface="Footlight MT Light" charset="0"/>
              <a:sym typeface="Footlight MT Light" charset="0"/>
            </a:endParaRPr>
          </a:p>
        </p:txBody>
      </p:sp>
      <p:sp>
        <p:nvSpPr>
          <p:cNvPr id="69636" name="AutoShape 4"/>
          <p:cNvSpPr>
            <a:spLocks/>
          </p:cNvSpPr>
          <p:nvPr/>
        </p:nvSpPr>
        <p:spPr bwMode="auto">
          <a:xfrm>
            <a:off x="127000" y="1892300"/>
            <a:ext cx="12801600" cy="1854200"/>
          </a:xfrm>
          <a:prstGeom prst="roundRect">
            <a:avLst>
              <a:gd name="adj" fmla="val 22681"/>
            </a:avLst>
          </a:prstGeom>
          <a:gradFill rotWithShape="0">
            <a:gsLst>
              <a:gs pos="0">
                <a:srgbClr val="8000FF"/>
              </a:gs>
              <a:gs pos="100000">
                <a:srgbClr val="66CCFF"/>
              </a:gs>
            </a:gsLst>
            <a:lin ang="5400000" scaled="1"/>
          </a:gradFill>
          <a:ln>
            <a:noFill/>
          </a:ln>
          <a:effectLst>
            <a:outerShdw blurRad="152400" dist="127000" dir="1979999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1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The Real Reasons So Many Do Not Understand The Bible Alike . . .</a:t>
            </a:r>
          </a:p>
        </p:txBody>
      </p:sp>
      <p:pic>
        <p:nvPicPr>
          <p:cNvPr id="69637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4762500"/>
            <a:ext cx="45085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Rectangle 6"/>
          <p:cNvSpPr>
            <a:spLocks/>
          </p:cNvSpPr>
          <p:nvPr/>
        </p:nvSpPr>
        <p:spPr bwMode="auto">
          <a:xfrm>
            <a:off x="5537200" y="3911600"/>
            <a:ext cx="7188200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71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Honesty &amp; Humility Are MORE important than intelligence!</a:t>
            </a:r>
          </a:p>
          <a:p>
            <a:r>
              <a:rPr lang="en-US" sz="71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Luke 8:15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/>
          </p:cNvSpPr>
          <p:nvPr/>
        </p:nvSpPr>
        <p:spPr bwMode="auto">
          <a:xfrm>
            <a:off x="207963" y="774700"/>
            <a:ext cx="12611100" cy="10668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6100">
                <a:solidFill>
                  <a:srgbClr val="FEDF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harcoal CY" charset="0"/>
                <a:ea typeface="ＭＳ Ｐゴシック" charset="0"/>
                <a:cs typeface="Charcoal CY" charset="0"/>
                <a:sym typeface="Charcoal CY" charset="0"/>
              </a:rPr>
              <a:t>Can The Bible Be Understood?</a:t>
            </a:r>
          </a:p>
        </p:txBody>
      </p:sp>
      <p:sp>
        <p:nvSpPr>
          <p:cNvPr id="70658" name="Rectangle 2"/>
          <p:cNvSpPr>
            <a:spLocks/>
          </p:cNvSpPr>
          <p:nvPr/>
        </p:nvSpPr>
        <p:spPr bwMode="auto">
          <a:xfrm>
            <a:off x="285750" y="254000"/>
            <a:ext cx="6456363" cy="889000"/>
          </a:xfrm>
          <a:prstGeom prst="rect">
            <a:avLst/>
          </a:prstGeom>
          <a:noFill/>
          <a:ln>
            <a:noFill/>
          </a:ln>
          <a:effectLst>
            <a:outerShdw blurRad="25400" dist="25399" dir="138600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 anchorCtr="1">
            <a:spAutoFit/>
          </a:bodyPr>
          <a:lstStyle/>
          <a:p>
            <a:pPr marL="57150"/>
            <a:r>
              <a:rPr lang="en-US" sz="3200">
                <a:solidFill>
                  <a:srgbClr val="FEDF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ootlight MT Light" charset="0"/>
                <a:ea typeface="ＭＳ Ｐゴシック" charset="0"/>
                <a:cs typeface="Footlight MT Light" charset="0"/>
                <a:sym typeface="Footlight MT Light" charset="0"/>
              </a:rPr>
              <a:t>The Trustworthiness of The Scriptures</a:t>
            </a:r>
          </a:p>
          <a:p>
            <a:pPr marL="57150"/>
            <a:endParaRPr lang="en-US" sz="3200">
              <a:solidFill>
                <a:srgbClr val="FEDF9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Footlight MT Light" charset="0"/>
              <a:ea typeface="ＭＳ Ｐゴシック" charset="0"/>
              <a:cs typeface="Footlight MT Light" charset="0"/>
              <a:sym typeface="Footlight MT Light" charset="0"/>
            </a:endParaRPr>
          </a:p>
        </p:txBody>
      </p:sp>
      <p:sp>
        <p:nvSpPr>
          <p:cNvPr id="70659" name="AutoShape 3"/>
          <p:cNvSpPr>
            <a:spLocks/>
          </p:cNvSpPr>
          <p:nvPr/>
        </p:nvSpPr>
        <p:spPr bwMode="auto">
          <a:xfrm>
            <a:off x="584200" y="1892300"/>
            <a:ext cx="11836400" cy="1270000"/>
          </a:xfrm>
          <a:prstGeom prst="roundRect">
            <a:avLst>
              <a:gd name="adj" fmla="val 33111"/>
            </a:avLst>
          </a:prstGeom>
          <a:gradFill rotWithShape="0">
            <a:gsLst>
              <a:gs pos="0">
                <a:srgbClr val="FF0000">
                  <a:alpha val="75000"/>
                </a:srgbClr>
              </a:gs>
              <a:gs pos="100000">
                <a:srgbClr val="800000">
                  <a:alpha val="73999"/>
                </a:srgbClr>
              </a:gs>
            </a:gsLst>
            <a:lin ang="5400000" scaled="1"/>
          </a:gradFill>
          <a:ln>
            <a:noFill/>
          </a:ln>
          <a:effectLst>
            <a:outerShdw blurRad="152400" dist="127000" dir="1979999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You Can Understand The Bible</a:t>
            </a: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t="1332" r="15332"/>
          <a:stretch>
            <a:fillRect/>
          </a:stretch>
        </p:blipFill>
        <p:spPr bwMode="auto">
          <a:xfrm>
            <a:off x="393700" y="3467100"/>
            <a:ext cx="4813300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Rectangle 5"/>
          <p:cNvSpPr>
            <a:spLocks/>
          </p:cNvSpPr>
          <p:nvPr/>
        </p:nvSpPr>
        <p:spPr bwMode="auto">
          <a:xfrm>
            <a:off x="5626100" y="3556000"/>
            <a:ext cx="7162800" cy="5549900"/>
          </a:xfrm>
          <a:prstGeom prst="rect">
            <a:avLst/>
          </a:prstGeom>
          <a:noFill/>
          <a:ln>
            <a:noFill/>
          </a:ln>
          <a:effectLst>
            <a:outerShdw blurRad="165100" dist="101600" dir="27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762000" indent="-762000" algn="l">
              <a:lnSpc>
                <a:spcPct val="90000"/>
              </a:lnSpc>
              <a:spcBef>
                <a:spcPts val="2100"/>
              </a:spcBef>
              <a:buClr>
                <a:srgbClr val="FF6666"/>
              </a:buClr>
              <a:buSzPct val="100000"/>
              <a:buFont typeface="Zapf Dingbats" charset="0"/>
              <a:buChar char="✦"/>
            </a:pP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God has revealed His will to us through words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.</a:t>
            </a:r>
          </a:p>
          <a:p>
            <a:pPr marL="762000" indent="-762000" algn="l">
              <a:lnSpc>
                <a:spcPct val="90000"/>
              </a:lnSpc>
              <a:spcBef>
                <a:spcPts val="2100"/>
              </a:spcBef>
              <a:buClr>
                <a:srgbClr val="FF6666"/>
              </a:buClr>
              <a:buSzPct val="100000"/>
              <a:buFont typeface="Zapf Dingbats" charset="0"/>
              <a:buChar char="✦"/>
            </a:pP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Words 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are vehicles of thought and convey concepts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.</a:t>
            </a:r>
          </a:p>
          <a:p>
            <a:pPr marL="762000" indent="-762000" algn="l">
              <a:lnSpc>
                <a:spcPct val="90000"/>
              </a:lnSpc>
              <a:spcBef>
                <a:spcPts val="2100"/>
              </a:spcBef>
              <a:buClr>
                <a:srgbClr val="FF6666"/>
              </a:buClr>
              <a:buSzPct val="100000"/>
              <a:buFont typeface="Zapf Dingbats" charset="0"/>
              <a:buChar char="✦"/>
            </a:pP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We 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can understand God</a:t>
            </a:r>
            <a:r>
              <a:rPr lang="ja-JP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Helvetica Neue Light" charset="0"/>
                <a:sym typeface="Helvetica Neue Light" charset="0"/>
              </a:rPr>
              <a:t>’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s will through accepting the words of Scripture. </a:t>
            </a:r>
          </a:p>
        </p:txBody>
      </p:sp>
    </p:spTree>
  </p:cSld>
  <p:clrMapOvr>
    <a:masterClrMapping/>
  </p:clrMapOvr>
  <p:transition xmlns:p14="http://schemas.microsoft.com/office/powerpoint/2010/main" spd="med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/>
          </p:cNvSpPr>
          <p:nvPr/>
        </p:nvSpPr>
        <p:spPr bwMode="auto">
          <a:xfrm>
            <a:off x="207963" y="774700"/>
            <a:ext cx="12611100" cy="10668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6100">
                <a:solidFill>
                  <a:srgbClr val="FEDF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harcoal CY" charset="0"/>
                <a:ea typeface="ＭＳ Ｐゴシック" charset="0"/>
                <a:cs typeface="Charcoal CY" charset="0"/>
                <a:sym typeface="Charcoal CY" charset="0"/>
              </a:rPr>
              <a:t>Can The Bible Be Understood?</a:t>
            </a:r>
          </a:p>
        </p:txBody>
      </p:sp>
      <p:sp>
        <p:nvSpPr>
          <p:cNvPr id="71682" name="Rectangle 2"/>
          <p:cNvSpPr>
            <a:spLocks/>
          </p:cNvSpPr>
          <p:nvPr/>
        </p:nvSpPr>
        <p:spPr bwMode="auto">
          <a:xfrm>
            <a:off x="285750" y="254000"/>
            <a:ext cx="6456363" cy="889000"/>
          </a:xfrm>
          <a:prstGeom prst="rect">
            <a:avLst/>
          </a:prstGeom>
          <a:noFill/>
          <a:ln>
            <a:noFill/>
          </a:ln>
          <a:effectLst>
            <a:outerShdw blurRad="25400" dist="25399" dir="138600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 anchorCtr="1">
            <a:spAutoFit/>
          </a:bodyPr>
          <a:lstStyle/>
          <a:p>
            <a:pPr marL="57150"/>
            <a:r>
              <a:rPr lang="en-US" sz="3200">
                <a:solidFill>
                  <a:srgbClr val="FEDF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ootlight MT Light" charset="0"/>
                <a:ea typeface="ＭＳ Ｐゴシック" charset="0"/>
                <a:cs typeface="Footlight MT Light" charset="0"/>
                <a:sym typeface="Footlight MT Light" charset="0"/>
              </a:rPr>
              <a:t>The Trustworthiness of The Scriptures</a:t>
            </a:r>
          </a:p>
          <a:p>
            <a:pPr marL="57150"/>
            <a:endParaRPr lang="en-US" sz="3200">
              <a:solidFill>
                <a:srgbClr val="FEDF9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Footlight MT Light" charset="0"/>
              <a:ea typeface="ＭＳ Ｐゴシック" charset="0"/>
              <a:cs typeface="Footlight MT Light" charset="0"/>
              <a:sym typeface="Footlight MT Light" charset="0"/>
            </a:endParaRPr>
          </a:p>
        </p:txBody>
      </p:sp>
      <p:sp>
        <p:nvSpPr>
          <p:cNvPr id="71683" name="AutoShape 3"/>
          <p:cNvSpPr>
            <a:spLocks/>
          </p:cNvSpPr>
          <p:nvPr/>
        </p:nvSpPr>
        <p:spPr bwMode="auto">
          <a:xfrm>
            <a:off x="584200" y="1892300"/>
            <a:ext cx="11836400" cy="1270000"/>
          </a:xfrm>
          <a:prstGeom prst="roundRect">
            <a:avLst>
              <a:gd name="adj" fmla="val 33111"/>
            </a:avLst>
          </a:prstGeom>
          <a:gradFill rotWithShape="0">
            <a:gsLst>
              <a:gs pos="0">
                <a:srgbClr val="FF0000">
                  <a:alpha val="75000"/>
                </a:srgbClr>
              </a:gs>
              <a:gs pos="100000">
                <a:srgbClr val="800000">
                  <a:alpha val="73999"/>
                </a:srgbClr>
              </a:gs>
            </a:gsLst>
            <a:lin ang="5400000" scaled="1"/>
          </a:gradFill>
          <a:ln>
            <a:noFill/>
          </a:ln>
          <a:effectLst>
            <a:outerShdw blurRad="152400" dist="127000" dir="1979999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You Can Understand The Bible</a:t>
            </a: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t="1332" r="15332"/>
          <a:stretch>
            <a:fillRect/>
          </a:stretch>
        </p:blipFill>
        <p:spPr bwMode="auto">
          <a:xfrm>
            <a:off x="393700" y="3467100"/>
            <a:ext cx="4813300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Rectangle 5"/>
          <p:cNvSpPr>
            <a:spLocks/>
          </p:cNvSpPr>
          <p:nvPr/>
        </p:nvSpPr>
        <p:spPr bwMode="auto">
          <a:xfrm>
            <a:off x="5638800" y="3429000"/>
            <a:ext cx="7162800" cy="6070600"/>
          </a:xfrm>
          <a:prstGeom prst="rect">
            <a:avLst/>
          </a:prstGeom>
          <a:noFill/>
          <a:ln>
            <a:noFill/>
          </a:ln>
          <a:effectLst>
            <a:outerShdw blurRad="165100" dist="101600" dir="27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762000" indent="-762000" algn="l">
              <a:lnSpc>
                <a:spcPct val="90000"/>
              </a:lnSpc>
              <a:spcBef>
                <a:spcPts val="2100"/>
              </a:spcBef>
              <a:buClr>
                <a:srgbClr val="FF6666"/>
              </a:buClr>
              <a:buSzPct val="100000"/>
              <a:buFont typeface="Zapf Dingbats" charset="0"/>
              <a:buChar char="✦"/>
            </a:pPr>
            <a:r>
              <a:rPr lang="en-US" sz="39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The basic principles of salvation - Acts 2; 8; 16 . . .</a:t>
            </a:r>
          </a:p>
          <a:p>
            <a:pPr marL="762000" indent="-762000" algn="l">
              <a:lnSpc>
                <a:spcPct val="90000"/>
              </a:lnSpc>
              <a:spcBef>
                <a:spcPts val="2100"/>
              </a:spcBef>
              <a:buClr>
                <a:srgbClr val="FF6666"/>
              </a:buClr>
              <a:buSzPct val="100000"/>
              <a:buFont typeface="Zapf Dingbats" charset="0"/>
              <a:buChar char="✦"/>
            </a:pPr>
            <a:r>
              <a:rPr lang="en-US" sz="39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Continue to grow in the knowledge of the Lord -       1 Pet 2:2; 2 Pet 3:18</a:t>
            </a:r>
          </a:p>
          <a:p>
            <a:pPr marL="762000" indent="-762000" algn="l">
              <a:lnSpc>
                <a:spcPct val="90000"/>
              </a:lnSpc>
              <a:spcBef>
                <a:spcPts val="2100"/>
              </a:spcBef>
              <a:buClr>
                <a:srgbClr val="FF6666"/>
              </a:buClr>
              <a:buSzPct val="100000"/>
              <a:buFont typeface="Zapf Dingbats" charset="0"/>
              <a:buChar char="✦"/>
            </a:pPr>
            <a:r>
              <a:rPr lang="en-US" sz="39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Become mature in understanding - </a:t>
            </a:r>
            <a:r>
              <a:rPr lang="en-US" sz="39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Heb</a:t>
            </a:r>
            <a:r>
              <a:rPr lang="en-US" sz="39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 5:12-14</a:t>
            </a:r>
          </a:p>
          <a:p>
            <a:pPr marL="1219200" lvl="1" indent="-762000" algn="l">
              <a:lnSpc>
                <a:spcPct val="90000"/>
              </a:lnSpc>
              <a:spcBef>
                <a:spcPts val="2100"/>
              </a:spcBef>
              <a:buClr>
                <a:srgbClr val="FFCC66"/>
              </a:buClr>
              <a:buSzPct val="100000"/>
              <a:buFont typeface="Zapf Dingbats" charset="0"/>
              <a:buChar char="✴"/>
            </a:pPr>
            <a:r>
              <a:rPr lang="en-US" sz="39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Discerning error &amp; sin -</a:t>
            </a:r>
          </a:p>
          <a:p>
            <a:pPr marL="1219200" lvl="1" indent="-762000" algn="l">
              <a:lnSpc>
                <a:spcPct val="90000"/>
              </a:lnSpc>
              <a:spcBef>
                <a:spcPts val="2100"/>
              </a:spcBef>
              <a:buClr>
                <a:srgbClr val="FFCC66"/>
              </a:buClr>
              <a:buSzPct val="100000"/>
              <a:buFont typeface="Zapf Dingbats" charset="0"/>
              <a:buChar char="✴"/>
            </a:pPr>
            <a:r>
              <a:rPr lang="en-US" sz="39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Teach others -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/>
          </p:cNvSpPr>
          <p:nvPr/>
        </p:nvSpPr>
        <p:spPr bwMode="auto">
          <a:xfrm>
            <a:off x="207963" y="774700"/>
            <a:ext cx="12611100" cy="10668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6100">
                <a:solidFill>
                  <a:srgbClr val="FEDF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harcoal CY" charset="0"/>
                <a:ea typeface="ＭＳ Ｐゴシック" charset="0"/>
                <a:cs typeface="Charcoal CY" charset="0"/>
                <a:sym typeface="Charcoal CY" charset="0"/>
              </a:rPr>
              <a:t>Can The Bible Be Understood?</a:t>
            </a:r>
          </a:p>
        </p:txBody>
      </p:sp>
      <p:sp>
        <p:nvSpPr>
          <p:cNvPr id="72706" name="Rectangle 2"/>
          <p:cNvSpPr>
            <a:spLocks/>
          </p:cNvSpPr>
          <p:nvPr/>
        </p:nvSpPr>
        <p:spPr bwMode="auto">
          <a:xfrm>
            <a:off x="285750" y="254000"/>
            <a:ext cx="6456363" cy="889000"/>
          </a:xfrm>
          <a:prstGeom prst="rect">
            <a:avLst/>
          </a:prstGeom>
          <a:noFill/>
          <a:ln>
            <a:noFill/>
          </a:ln>
          <a:effectLst>
            <a:outerShdw blurRad="25400" dist="25399" dir="138600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 anchorCtr="1">
            <a:spAutoFit/>
          </a:bodyPr>
          <a:lstStyle/>
          <a:p>
            <a:pPr marL="57150"/>
            <a:r>
              <a:rPr lang="en-US" sz="3200">
                <a:solidFill>
                  <a:srgbClr val="FEDF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ootlight MT Light" charset="0"/>
                <a:ea typeface="ＭＳ Ｐゴシック" charset="0"/>
                <a:cs typeface="Footlight MT Light" charset="0"/>
                <a:sym typeface="Footlight MT Light" charset="0"/>
              </a:rPr>
              <a:t>The Trustworthiness of The Scriptures</a:t>
            </a:r>
          </a:p>
          <a:p>
            <a:pPr marL="57150"/>
            <a:endParaRPr lang="en-US" sz="3200">
              <a:solidFill>
                <a:srgbClr val="FEDF9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Footlight MT Light" charset="0"/>
              <a:ea typeface="ＭＳ Ｐゴシック" charset="0"/>
              <a:cs typeface="Footlight MT Light" charset="0"/>
              <a:sym typeface="Footlight MT Light" charset="0"/>
            </a:endParaRPr>
          </a:p>
        </p:txBody>
      </p:sp>
      <p:sp>
        <p:nvSpPr>
          <p:cNvPr id="72707" name="AutoShape 3"/>
          <p:cNvSpPr>
            <a:spLocks/>
          </p:cNvSpPr>
          <p:nvPr/>
        </p:nvSpPr>
        <p:spPr bwMode="auto">
          <a:xfrm>
            <a:off x="584200" y="1892300"/>
            <a:ext cx="11836400" cy="1270000"/>
          </a:xfrm>
          <a:prstGeom prst="roundRect">
            <a:avLst>
              <a:gd name="adj" fmla="val 33111"/>
            </a:avLst>
          </a:prstGeom>
          <a:gradFill rotWithShape="0">
            <a:gsLst>
              <a:gs pos="0">
                <a:srgbClr val="FF0000">
                  <a:alpha val="75000"/>
                </a:srgbClr>
              </a:gs>
              <a:gs pos="100000">
                <a:srgbClr val="800000">
                  <a:alpha val="73999"/>
                </a:srgbClr>
              </a:gs>
            </a:gsLst>
            <a:lin ang="5400000" scaled="1"/>
          </a:gradFill>
          <a:ln>
            <a:noFill/>
          </a:ln>
          <a:effectLst>
            <a:outerShdw blurRad="152400" dist="127000" dir="1979999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You Can Understand The Bible</a:t>
            </a: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t="1332" r="15332"/>
          <a:stretch>
            <a:fillRect/>
          </a:stretch>
        </p:blipFill>
        <p:spPr bwMode="auto">
          <a:xfrm>
            <a:off x="393700" y="3467100"/>
            <a:ext cx="4813300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Rectangle 5"/>
          <p:cNvSpPr>
            <a:spLocks/>
          </p:cNvSpPr>
          <p:nvPr/>
        </p:nvSpPr>
        <p:spPr bwMode="auto">
          <a:xfrm>
            <a:off x="5638800" y="3429000"/>
            <a:ext cx="7162800" cy="5803900"/>
          </a:xfrm>
          <a:prstGeom prst="rect">
            <a:avLst/>
          </a:prstGeom>
          <a:noFill/>
          <a:ln>
            <a:noFill/>
          </a:ln>
          <a:effectLst>
            <a:outerShdw blurRad="165100" dist="101600" dir="27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762000" indent="-762000" algn="l">
              <a:lnSpc>
                <a:spcPct val="90000"/>
              </a:lnSpc>
              <a:spcBef>
                <a:spcPts val="2100"/>
              </a:spcBef>
              <a:buClr>
                <a:srgbClr val="FF6666"/>
              </a:buClr>
              <a:buSzPct val="100000"/>
              <a:buFont typeface="Zapf Dingbats" charset="0"/>
              <a:buChar char="✦"/>
            </a:pPr>
            <a:r>
              <a:rPr lang="en-US" sz="3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Realize it matters what you believe - (John 8:32)</a:t>
            </a:r>
          </a:p>
          <a:p>
            <a:pPr marL="762000" indent="-762000" algn="l">
              <a:lnSpc>
                <a:spcPct val="90000"/>
              </a:lnSpc>
              <a:spcBef>
                <a:spcPts val="2100"/>
              </a:spcBef>
              <a:buClr>
                <a:srgbClr val="FF6666"/>
              </a:buClr>
              <a:buSzPct val="100000"/>
              <a:buFont typeface="Zapf Dingbats" charset="0"/>
              <a:buChar char="✦"/>
            </a:pPr>
            <a:r>
              <a:rPr lang="en-US" sz="3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Humility - Study in order to learn and follow God</a:t>
            </a:r>
            <a:r>
              <a:rPr lang="ja-JP" altLang="en-US" sz="3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Helvetica Neue Light" charset="0"/>
                <a:sym typeface="Helvetica Neue Light" charset="0"/>
              </a:rPr>
              <a:t>’</a:t>
            </a:r>
            <a:r>
              <a:rPr lang="en-US" sz="3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s will - (John 6:44,45)</a:t>
            </a:r>
          </a:p>
          <a:p>
            <a:pPr marL="762000" indent="-762000" algn="l">
              <a:lnSpc>
                <a:spcPct val="90000"/>
              </a:lnSpc>
              <a:spcBef>
                <a:spcPts val="2100"/>
              </a:spcBef>
              <a:buClr>
                <a:srgbClr val="FF6666"/>
              </a:buClr>
              <a:buSzPct val="100000"/>
              <a:buFont typeface="Zapf Dingbats" charset="0"/>
              <a:buChar char="✦"/>
            </a:pPr>
            <a:r>
              <a:rPr lang="en-US" sz="3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Hunger - Develop a love for God &amp; His word - (Mat 5:6)</a:t>
            </a:r>
          </a:p>
          <a:p>
            <a:pPr marL="762000" indent="-762000" algn="l">
              <a:lnSpc>
                <a:spcPct val="90000"/>
              </a:lnSpc>
              <a:spcBef>
                <a:spcPts val="2100"/>
              </a:spcBef>
              <a:buClr>
                <a:srgbClr val="FF6666"/>
              </a:buClr>
              <a:buSzPct val="100000"/>
              <a:buFont typeface="Zapf Dingbats" charset="0"/>
              <a:buChar char="✦"/>
            </a:pPr>
            <a:r>
              <a:rPr lang="en-US" sz="39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Zeal - Be diligent in your search for truth - (2 Tim 2:15)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3211513"/>
            <a:ext cx="5338763" cy="631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Rectangle 2"/>
          <p:cNvSpPr>
            <a:spLocks/>
          </p:cNvSpPr>
          <p:nvPr/>
        </p:nvSpPr>
        <p:spPr bwMode="auto">
          <a:xfrm>
            <a:off x="207963" y="774700"/>
            <a:ext cx="12611100" cy="10668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6100">
                <a:solidFill>
                  <a:srgbClr val="FEDF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harcoal CY" charset="0"/>
                <a:ea typeface="ＭＳ Ｐゴシック" charset="0"/>
                <a:cs typeface="Charcoal CY" charset="0"/>
                <a:sym typeface="Charcoal CY" charset="0"/>
              </a:rPr>
              <a:t>Can The Bible Be Understood?</a:t>
            </a:r>
          </a:p>
        </p:txBody>
      </p:sp>
      <p:sp>
        <p:nvSpPr>
          <p:cNvPr id="73731" name="Rectangle 3"/>
          <p:cNvSpPr>
            <a:spLocks/>
          </p:cNvSpPr>
          <p:nvPr/>
        </p:nvSpPr>
        <p:spPr bwMode="auto">
          <a:xfrm>
            <a:off x="285750" y="254000"/>
            <a:ext cx="6456363" cy="889000"/>
          </a:xfrm>
          <a:prstGeom prst="rect">
            <a:avLst/>
          </a:prstGeom>
          <a:noFill/>
          <a:ln>
            <a:noFill/>
          </a:ln>
          <a:effectLst>
            <a:outerShdw blurRad="25400" dist="25399" dir="138600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 anchorCtr="1">
            <a:spAutoFit/>
          </a:bodyPr>
          <a:lstStyle/>
          <a:p>
            <a:pPr marL="57150"/>
            <a:r>
              <a:rPr lang="en-US" sz="3200">
                <a:solidFill>
                  <a:srgbClr val="FEDF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ootlight MT Light" charset="0"/>
                <a:ea typeface="ＭＳ Ｐゴシック" charset="0"/>
                <a:cs typeface="Footlight MT Light" charset="0"/>
                <a:sym typeface="Footlight MT Light" charset="0"/>
              </a:rPr>
              <a:t>The Trustworthiness of The Scriptures</a:t>
            </a:r>
          </a:p>
          <a:p>
            <a:pPr marL="57150"/>
            <a:endParaRPr lang="en-US" sz="3200">
              <a:solidFill>
                <a:srgbClr val="FEDF9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Footlight MT Light" charset="0"/>
              <a:ea typeface="ＭＳ Ｐゴシック" charset="0"/>
              <a:cs typeface="Footlight MT Light" charset="0"/>
              <a:sym typeface="Footlight MT Light" charset="0"/>
            </a:endParaRPr>
          </a:p>
        </p:txBody>
      </p:sp>
      <p:sp>
        <p:nvSpPr>
          <p:cNvPr id="73732" name="AutoShape 4"/>
          <p:cNvSpPr>
            <a:spLocks/>
          </p:cNvSpPr>
          <p:nvPr/>
        </p:nvSpPr>
        <p:spPr bwMode="auto">
          <a:xfrm>
            <a:off x="584200" y="1892300"/>
            <a:ext cx="11836400" cy="1270000"/>
          </a:xfrm>
          <a:prstGeom prst="roundRect">
            <a:avLst>
              <a:gd name="adj" fmla="val 33111"/>
            </a:avLst>
          </a:prstGeom>
          <a:gradFill rotWithShape="0">
            <a:gsLst>
              <a:gs pos="0">
                <a:srgbClr val="FF0000">
                  <a:alpha val="75000"/>
                </a:srgbClr>
              </a:gs>
              <a:gs pos="100000">
                <a:srgbClr val="800000">
                  <a:alpha val="73999"/>
                </a:srgbClr>
              </a:gs>
            </a:gsLst>
            <a:lin ang="5400000" scaled="1"/>
          </a:gradFill>
          <a:ln>
            <a:noFill/>
          </a:ln>
          <a:effectLst>
            <a:outerShdw blurRad="152400" dist="127000" dir="1979999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You Can Understand The Bible</a:t>
            </a:r>
          </a:p>
        </p:txBody>
      </p:sp>
      <p:sp>
        <p:nvSpPr>
          <p:cNvPr id="73733" name="Rectangle 5"/>
          <p:cNvSpPr>
            <a:spLocks/>
          </p:cNvSpPr>
          <p:nvPr/>
        </p:nvSpPr>
        <p:spPr bwMode="auto">
          <a:xfrm>
            <a:off x="5638800" y="3429000"/>
            <a:ext cx="7162800" cy="6172200"/>
          </a:xfrm>
          <a:prstGeom prst="rect">
            <a:avLst/>
          </a:prstGeom>
          <a:noFill/>
          <a:ln>
            <a:noFill/>
          </a:ln>
          <a:effectLst>
            <a:outerShdw blurRad="165100" dist="101600" dir="27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9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1 Peter 1:22-23 (NKJV)  </a:t>
            </a:r>
            <a:endParaRPr lang="en-US" sz="39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ulder Regular" charset="0"/>
              <a:ea typeface="ＭＳ Ｐゴシック" charset="0"/>
              <a:cs typeface="Boulder Regular" charset="0"/>
              <a:sym typeface="Boulder Regular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rcoal CY" charset="0"/>
                <a:ea typeface="ＭＳ Ｐゴシック" charset="0"/>
                <a:cs typeface="Charcoal CY" charset="0"/>
                <a:sym typeface="Charcoal CY" charset="0"/>
              </a:rPr>
              <a:t>Since </a:t>
            </a:r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rcoal CY" charset="0"/>
                <a:ea typeface="ＭＳ Ｐゴシック" charset="0"/>
                <a:cs typeface="Charcoal CY" charset="0"/>
                <a:sym typeface="Charcoal CY" charset="0"/>
              </a:rPr>
              <a:t>you have purified your souls in obeying the truth through the Spirit in sincere love of the brethren, love one another fervently with a pure heart, [23] having been born again, not of corruptible seed but incorruptible, through the word of God which lives and abides forever, 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3211513"/>
            <a:ext cx="5338763" cy="631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Rectangle 2"/>
          <p:cNvSpPr>
            <a:spLocks/>
          </p:cNvSpPr>
          <p:nvPr/>
        </p:nvSpPr>
        <p:spPr bwMode="auto">
          <a:xfrm>
            <a:off x="6489700" y="2725738"/>
            <a:ext cx="6096000" cy="6578600"/>
          </a:xfrm>
          <a:prstGeom prst="rect">
            <a:avLst/>
          </a:prstGeom>
          <a:noFill/>
          <a:ln>
            <a:noFill/>
          </a:ln>
          <a:effectLst>
            <a:outerShdw blurRad="152400" dist="888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>
              <a:spcBef>
                <a:spcPts val="2100"/>
              </a:spcBef>
            </a:pPr>
            <a:r>
              <a:rPr lang="en-US" sz="6200">
                <a:solidFill>
                  <a:srgbClr val="FFCC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Hear It</a:t>
            </a:r>
          </a:p>
          <a:p>
            <a:pPr marL="57150">
              <a:spcBef>
                <a:spcPts val="2100"/>
              </a:spcBef>
            </a:pPr>
            <a:r>
              <a:rPr lang="en-US" sz="6200">
                <a:solidFill>
                  <a:srgbClr val="FFCC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Believe It </a:t>
            </a:r>
          </a:p>
          <a:p>
            <a:pPr marL="57150">
              <a:spcBef>
                <a:spcPts val="2100"/>
              </a:spcBef>
            </a:pPr>
            <a:r>
              <a:rPr lang="en-US" sz="6200">
                <a:solidFill>
                  <a:srgbClr val="FFCC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Obey It </a:t>
            </a:r>
          </a:p>
          <a:p>
            <a:pPr marL="57150">
              <a:spcBef>
                <a:spcPts val="2100"/>
              </a:spcBef>
            </a:pPr>
            <a:r>
              <a:rPr lang="en-US" sz="6200">
                <a:solidFill>
                  <a:srgbClr val="FFCC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Follow It</a:t>
            </a:r>
          </a:p>
          <a:p>
            <a:pPr marL="57150">
              <a:spcBef>
                <a:spcPts val="2100"/>
              </a:spcBef>
            </a:pPr>
            <a:r>
              <a:rPr lang="en-US" sz="6200">
                <a:solidFill>
                  <a:srgbClr val="FFCC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Be Blessed Through It!</a:t>
            </a:r>
          </a:p>
        </p:txBody>
      </p:sp>
      <p:sp>
        <p:nvSpPr>
          <p:cNvPr id="74755" name="Rectangle 3"/>
          <p:cNvSpPr>
            <a:spLocks/>
          </p:cNvSpPr>
          <p:nvPr/>
        </p:nvSpPr>
        <p:spPr bwMode="auto">
          <a:xfrm>
            <a:off x="322263" y="342900"/>
            <a:ext cx="6451600" cy="38227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6000">
                <a:solidFill>
                  <a:srgbClr val="FEDF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Rockwell Extra Bold" charset="0"/>
                <a:ea typeface="ＭＳ Ｐゴシック" charset="0"/>
                <a:cs typeface="Rockwell Extra Bold" charset="0"/>
                <a:sym typeface="Rockwell Extra Bold" charset="0"/>
              </a:rPr>
              <a:t>Can We Trust The Bible?</a:t>
            </a:r>
          </a:p>
          <a:p>
            <a:pPr marL="57150"/>
            <a:r>
              <a:rPr lang="en-US" sz="7600">
                <a:solidFill>
                  <a:srgbClr val="FEDF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mienne" charset="0"/>
                <a:ea typeface="ＭＳ Ｐゴシック" charset="0"/>
                <a:cs typeface="Amienne" charset="0"/>
                <a:sym typeface="Amienne" charset="0"/>
              </a:rPr>
              <a:t>It IsTrue! It Is Accurate! It Is From God!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/>
          </p:cNvSpPr>
          <p:nvPr/>
        </p:nvSpPr>
        <p:spPr bwMode="auto">
          <a:xfrm>
            <a:off x="469900" y="4073525"/>
            <a:ext cx="12052300" cy="4114800"/>
          </a:xfrm>
          <a:prstGeom prst="rect">
            <a:avLst/>
          </a:prstGeom>
          <a:gradFill rotWithShape="0">
            <a:gsLst>
              <a:gs pos="0">
                <a:srgbClr val="FAFCF4"/>
              </a:gs>
              <a:gs pos="65001">
                <a:srgbClr val="F2F7E4"/>
              </a:gs>
              <a:gs pos="100000">
                <a:srgbClr val="EDF4D9"/>
              </a:gs>
            </a:gsLst>
            <a:lin ang="5400000" scaled="1"/>
          </a:gradFill>
          <a:ln w="9525" cap="flat">
            <a:solidFill>
              <a:srgbClr val="AAB3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38100" tIns="38100" rIns="38100" bIns="38100"/>
          <a:lstStyle/>
          <a:p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erlin Sans FB Demi Bold" charset="0"/>
                <a:ea typeface="ＭＳ Ｐゴシック" charset="0"/>
                <a:cs typeface="Berlin Sans FB Demi Bold" charset="0"/>
                <a:sym typeface="Berlin Sans FB Demi Bold" charset="0"/>
              </a:rPr>
              <a:t>Charts by Don McClain</a:t>
            </a:r>
            <a:endParaRPr lang="en-US" sz="2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charset="0"/>
              <a:ea typeface="ＭＳ Ｐゴシック" charset="0"/>
              <a:cs typeface="Book Antiqua" charset="0"/>
              <a:sym typeface="Book Antiqua" charset="0"/>
            </a:endParaRPr>
          </a:p>
          <a:p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charset="0"/>
                <a:ea typeface="ＭＳ Ｐゴシック" charset="0"/>
                <a:cs typeface="Book Antiqua" charset="0"/>
                <a:sym typeface="Book Antiqua" charset="0"/>
              </a:rPr>
              <a:t>Prepared February 10, , 2013</a:t>
            </a:r>
          </a:p>
          <a:p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charset="0"/>
                <a:ea typeface="ＭＳ Ｐゴシック" charset="0"/>
                <a:cs typeface="Book Antiqua" charset="0"/>
                <a:sym typeface="Book Antiqua" charset="0"/>
              </a:rPr>
              <a:t>Preached February 10, 2013</a:t>
            </a:r>
          </a:p>
          <a:p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charset="0"/>
                <a:ea typeface="ＭＳ Ｐゴシック" charset="0"/>
                <a:cs typeface="Book Antiqua" charset="0"/>
                <a:sym typeface="Book Antiqua" charset="0"/>
              </a:rPr>
              <a:t>West 65</a:t>
            </a:r>
            <a:r>
              <a:rPr lang="en-US" sz="2800" baseline="31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charset="0"/>
                <a:ea typeface="ＭＳ Ｐゴシック" charset="0"/>
                <a:cs typeface="Book Antiqua" charset="0"/>
                <a:sym typeface="Book Antiqua" charset="0"/>
              </a:rPr>
              <a:t>th</a:t>
            </a: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charset="0"/>
                <a:ea typeface="ＭＳ Ｐゴシック" charset="0"/>
                <a:cs typeface="Book Antiqua" charset="0"/>
                <a:sym typeface="Book Antiqua" charset="0"/>
              </a:rPr>
              <a:t> Street church of Christ</a:t>
            </a:r>
          </a:p>
          <a:p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charset="0"/>
                <a:ea typeface="ＭＳ Ｐゴシック" charset="0"/>
                <a:cs typeface="Book Antiqua" charset="0"/>
                <a:sym typeface="Book Antiqua" charset="0"/>
              </a:rPr>
              <a:t>P.O. Box 190062</a:t>
            </a:r>
          </a:p>
          <a:p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charset="0"/>
                <a:ea typeface="ＭＳ Ｐゴシック" charset="0"/>
                <a:cs typeface="Book Antiqua" charset="0"/>
                <a:sym typeface="Book Antiqua" charset="0"/>
              </a:rPr>
              <a:t>Little Rock AR 72219</a:t>
            </a:r>
          </a:p>
          <a:p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charset="0"/>
                <a:ea typeface="ＭＳ Ｐゴシック" charset="0"/>
                <a:cs typeface="Book Antiqua" charset="0"/>
                <a:sym typeface="Book Antiqua" charset="0"/>
              </a:rPr>
              <a:t>501-568-1062</a:t>
            </a:r>
          </a:p>
          <a:p>
            <a:r>
              <a:rPr 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charset="0"/>
                <a:ea typeface="ＭＳ Ｐゴシック" charset="0"/>
                <a:cs typeface="Book Antiqua" charset="0"/>
                <a:sym typeface="Book Antiqua" charset="0"/>
              </a:rPr>
              <a:t>Prepared using PPT 2010</a:t>
            </a:r>
          </a:p>
          <a:p>
            <a:r>
              <a:rPr 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charset="0"/>
                <a:ea typeface="ＭＳ Ｐゴシック" charset="0"/>
                <a:cs typeface="Book Antiqua" charset="0"/>
                <a:sym typeface="Book Antiqua" charset="0"/>
              </a:rPr>
              <a:t>Email –</a:t>
            </a:r>
            <a:r>
              <a:rPr lang="en-US" sz="1600">
                <a:solidFill>
                  <a:srgbClr val="003D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ＭＳ Ｐゴシック" charset="0"/>
                <a:cs typeface="Book Antiqua" charset="0"/>
                <a:sym typeface="Book Antiqua" charset="0"/>
              </a:rPr>
              <a:t> </a:t>
            </a:r>
            <a:r>
              <a:rPr lang="en-US" sz="1600" u="sng">
                <a:solidFill>
                  <a:srgbClr val="003D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ＭＳ Ｐゴシック" charset="0"/>
                <a:cs typeface="Book Antiqua" charset="0"/>
                <a:sym typeface="Book Antiqua" charset="0"/>
                <a:hlinkClick r:id="rId2" invalidUrl="http://"/>
              </a:rPr>
              <a:t>donmcclain@sbcglobal.net</a:t>
            </a:r>
            <a:r>
              <a:rPr lang="en-US" sz="1600" u="sng">
                <a:solidFill>
                  <a:srgbClr val="003D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ＭＳ Ｐゴシック" charset="0"/>
                <a:cs typeface="Book Antiqua" charset="0"/>
                <a:sym typeface="Book Antiqua" charset="0"/>
              </a:rPr>
              <a:t> </a:t>
            </a:r>
            <a:r>
              <a:rPr lang="en-US" sz="1600">
                <a:solidFill>
                  <a:srgbClr val="003D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ＭＳ Ｐゴシック" charset="0"/>
                <a:cs typeface="Book Antiqua" charset="0"/>
                <a:sym typeface="Book Antiqua" charset="0"/>
              </a:rPr>
              <a:t> </a:t>
            </a:r>
            <a:endParaRPr lang="en-US" sz="16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charset="0"/>
              <a:ea typeface="ＭＳ Ｐゴシック" charset="0"/>
              <a:cs typeface="Book Antiqua" charset="0"/>
              <a:sym typeface="Book Antiqua" charset="0"/>
            </a:endParaRPr>
          </a:p>
          <a:p>
            <a:r>
              <a:rPr 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charset="0"/>
                <a:ea typeface="ＭＳ Ｐゴシック" charset="0"/>
                <a:cs typeface="Book Antiqua" charset="0"/>
                <a:sym typeface="Book Antiqua" charset="0"/>
              </a:rPr>
              <a:t>More PPT &amp; Audio Sermons:</a:t>
            </a:r>
          </a:p>
          <a:p>
            <a:r>
              <a:rPr lang="en-US" sz="1600" u="sng">
                <a:solidFill>
                  <a:srgbClr val="003D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ＭＳ Ｐゴシック" charset="0"/>
                <a:cs typeface="Book Antiqua" charset="0"/>
                <a:sym typeface="Book Antiqua" charset="0"/>
              </a:rPr>
              <a:t>http://w65stchurchofchri</a:t>
            </a:r>
            <a:r>
              <a:rPr lang="en-US" sz="1600" u="sng">
                <a:solidFill>
                  <a:srgbClr val="003D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ＭＳ Ｐゴシック" charset="0"/>
                <a:cs typeface="Book Antiqua" charset="0"/>
                <a:sym typeface="Book Antiqua" charset="0"/>
                <a:hlinkClick r:id="rId3"/>
              </a:rPr>
              <a:t>st.org/coc/sermons/</a:t>
            </a:r>
            <a:r>
              <a:rPr lang="en-US" sz="1600">
                <a:solidFill>
                  <a:srgbClr val="003D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ＭＳ Ｐゴシック" charset="0"/>
                <a:cs typeface="Book Antiqua" charset="0"/>
                <a:sym typeface="Book Antiqua" charset="0"/>
                <a:hlinkClick r:id="rId3"/>
              </a:rPr>
              <a:t> </a:t>
            </a:r>
          </a:p>
        </p:txBody>
      </p:sp>
      <p:sp>
        <p:nvSpPr>
          <p:cNvPr id="76802" name="Rectangle 2"/>
          <p:cNvSpPr>
            <a:spLocks/>
          </p:cNvSpPr>
          <p:nvPr/>
        </p:nvSpPr>
        <p:spPr bwMode="auto">
          <a:xfrm>
            <a:off x="469900" y="8578850"/>
            <a:ext cx="12052300" cy="965200"/>
          </a:xfrm>
          <a:prstGeom prst="rect">
            <a:avLst/>
          </a:prstGeom>
          <a:solidFill>
            <a:schemeClr val="accent1"/>
          </a:solidFill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ＭＳ Ｐゴシック" charset="0"/>
                <a:cs typeface="Book Antiqua" charset="0"/>
                <a:sym typeface="Book Antiqua" charset="0"/>
              </a:rPr>
              <a:t>Note – Many of the transition effects used in this presentation may be lost using PPT 2007 Viewer</a:t>
            </a:r>
            <a:endParaRPr lang="en-US" sz="4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charset="0"/>
              <a:ea typeface="ＭＳ Ｐゴシック" charset="0"/>
              <a:cs typeface="Book Antiqua" charset="0"/>
              <a:sym typeface="Book Antiqua" charset="0"/>
            </a:endParaRPr>
          </a:p>
          <a:p>
            <a:r>
              <a:rPr lang="en-US" sz="1800" u="sng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ＭＳ Ｐゴシック" charset="0"/>
                <a:cs typeface="Book Antiqua" charset="0"/>
                <a:sym typeface="Book Antiqua" charset="0"/>
                <a:hlinkClick r:id="rId4"/>
              </a:rPr>
              <a:t>http://www.microsoft.com/downloads/details.aspx?FamilyID=cb9bf144-1076-4615-9951-294eeb832823&amp;displaylang=en</a:t>
            </a:r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ＭＳ Ｐゴシック" charset="0"/>
                <a:cs typeface="Book Antiqua" charset="0"/>
                <a:sym typeface="Book Antiqua" charset="0"/>
              </a:rPr>
              <a:t> </a:t>
            </a:r>
          </a:p>
        </p:txBody>
      </p:sp>
      <p:sp>
        <p:nvSpPr>
          <p:cNvPr id="76803" name="Rectangle 3"/>
          <p:cNvSpPr>
            <a:spLocks/>
          </p:cNvSpPr>
          <p:nvPr/>
        </p:nvSpPr>
        <p:spPr bwMode="auto">
          <a:xfrm>
            <a:off x="576263" y="558800"/>
            <a:ext cx="11861800" cy="19558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6000">
                <a:solidFill>
                  <a:srgbClr val="FFFCAB"/>
                </a:solidFill>
                <a:latin typeface="Rockwell Extra Bold" charset="0"/>
                <a:ea typeface="ＭＳ Ｐゴシック" charset="0"/>
                <a:cs typeface="Rockwell Extra Bold" charset="0"/>
                <a:sym typeface="Rockwell Extra Bold" charset="0"/>
              </a:rPr>
              <a:t>Can We Trust The Bible?</a:t>
            </a:r>
          </a:p>
          <a:p>
            <a:pPr marL="57150"/>
            <a:r>
              <a:rPr lang="en-US" sz="7600">
                <a:solidFill>
                  <a:srgbClr val="FFFCAB"/>
                </a:solidFill>
                <a:latin typeface="Amienne" charset="0"/>
                <a:ea typeface="ＭＳ Ｐゴシック" charset="0"/>
                <a:cs typeface="Amienne" charset="0"/>
                <a:sym typeface="Amienne" charset="0"/>
              </a:rPr>
              <a:t>It IsTrue! It Is Accurate! It Is From God!</a:t>
            </a:r>
          </a:p>
        </p:txBody>
      </p:sp>
      <p:sp>
        <p:nvSpPr>
          <p:cNvPr id="76804" name="Rectangle 4"/>
          <p:cNvSpPr>
            <a:spLocks/>
          </p:cNvSpPr>
          <p:nvPr/>
        </p:nvSpPr>
        <p:spPr bwMode="auto">
          <a:xfrm>
            <a:off x="285750" y="254000"/>
            <a:ext cx="6456363" cy="889000"/>
          </a:xfrm>
          <a:prstGeom prst="rect">
            <a:avLst/>
          </a:prstGeom>
          <a:noFill/>
          <a:ln>
            <a:noFill/>
          </a:ln>
          <a:effectLst>
            <a:outerShdw blurRad="25400" dist="25399" dir="13860034" algn="ctr" rotWithShape="0">
              <a:srgbClr val="FFFFFF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 anchorCtr="1">
            <a:spAutoFit/>
          </a:bodyPr>
          <a:lstStyle/>
          <a:p>
            <a:pPr marL="57150"/>
            <a:r>
              <a:rPr lang="en-US" sz="3200">
                <a:solidFill>
                  <a:srgbClr val="FFFCA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ootlight MT Light" charset="0"/>
                <a:ea typeface="ＭＳ Ｐゴシック" charset="0"/>
                <a:cs typeface="Footlight MT Light" charset="0"/>
                <a:sym typeface="Footlight MT Light" charset="0"/>
              </a:rPr>
              <a:t>The Trustworthiness of The Scriptures</a:t>
            </a:r>
          </a:p>
          <a:p>
            <a:pPr marL="57150"/>
            <a:endParaRPr lang="en-US" sz="3200">
              <a:solidFill>
                <a:srgbClr val="FFFCAB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Footlight MT Light" charset="0"/>
              <a:ea typeface="ＭＳ Ｐゴシック" charset="0"/>
              <a:cs typeface="Footlight MT Light" charset="0"/>
              <a:sym typeface="Footlight MT Light" charset="0"/>
            </a:endParaRPr>
          </a:p>
        </p:txBody>
      </p:sp>
      <p:sp>
        <p:nvSpPr>
          <p:cNvPr id="76805" name="Rectangle 5"/>
          <p:cNvSpPr>
            <a:spLocks/>
          </p:cNvSpPr>
          <p:nvPr/>
        </p:nvSpPr>
        <p:spPr bwMode="auto">
          <a:xfrm>
            <a:off x="0" y="2743200"/>
            <a:ext cx="13003213" cy="8636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 anchor="ctr"/>
          <a:lstStyle/>
          <a:p>
            <a:pPr marL="57150">
              <a:lnSpc>
                <a:spcPct val="80000"/>
              </a:lnSpc>
            </a:pPr>
            <a:r>
              <a:rPr lang="en-US" sz="5200">
                <a:solidFill>
                  <a:srgbClr val="FEDF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What About Alleged Contradictions?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/>
          </p:cNvSpPr>
          <p:nvPr/>
        </p:nvSpPr>
        <p:spPr bwMode="auto">
          <a:xfrm>
            <a:off x="285750" y="254000"/>
            <a:ext cx="6456363" cy="444500"/>
          </a:xfrm>
          <a:prstGeom prst="rect">
            <a:avLst/>
          </a:prstGeom>
          <a:noFill/>
          <a:ln>
            <a:noFill/>
          </a:ln>
          <a:effectLst>
            <a:outerShdw blurRad="25400" dist="25399" dir="138600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 anchorCtr="1">
            <a:spAutoFit/>
          </a:bodyPr>
          <a:lstStyle/>
          <a:p>
            <a:pPr marL="57150"/>
            <a:r>
              <a:rPr lang="en-US" sz="3200">
                <a:solidFill>
                  <a:srgbClr val="804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charset="0"/>
                <a:ea typeface="ＭＳ Ｐゴシック" charset="0"/>
                <a:cs typeface="Footlight MT Light" charset="0"/>
                <a:sym typeface="Footlight MT Light" charset="0"/>
              </a:rPr>
              <a:t>The Trustworthiness of The Scriptures</a:t>
            </a:r>
          </a:p>
        </p:txBody>
      </p:sp>
      <p:sp>
        <p:nvSpPr>
          <p:cNvPr id="50178" name="Rectangle 2"/>
          <p:cNvSpPr>
            <a:spLocks/>
          </p:cNvSpPr>
          <p:nvPr/>
        </p:nvSpPr>
        <p:spPr bwMode="auto">
          <a:xfrm>
            <a:off x="5588000" y="2762250"/>
            <a:ext cx="6908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738"/>
              </a:spcBef>
            </a:pPr>
            <a:r>
              <a:rPr lang="en-US" sz="5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umanist 521 Bold BT" charset="0"/>
                <a:ea typeface="ＭＳ Ｐゴシック" charset="0"/>
                <a:cs typeface="Humanist 521 Bold BT" charset="0"/>
                <a:sym typeface="Humanist 521 Bold BT" charset="0"/>
              </a:rPr>
              <a:t>Inspiration / Revelation</a:t>
            </a:r>
          </a:p>
          <a:p>
            <a:pPr>
              <a:spcBef>
                <a:spcPts val="738"/>
              </a:spcBef>
            </a:pPr>
            <a:r>
              <a:rPr lang="en-US" sz="5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umanist 521 Bold BT" charset="0"/>
                <a:ea typeface="ＭＳ Ｐゴシック" charset="0"/>
                <a:cs typeface="Humanist 521 Bold BT" charset="0"/>
                <a:sym typeface="Humanist 521 Bold BT" charset="0"/>
              </a:rPr>
              <a:t>Words of God Written &amp; Copied</a:t>
            </a:r>
          </a:p>
          <a:p>
            <a:pPr>
              <a:spcBef>
                <a:spcPts val="738"/>
              </a:spcBef>
            </a:pPr>
            <a:r>
              <a:rPr lang="en-US" sz="5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umanist 521 Bold BT" charset="0"/>
                <a:ea typeface="ＭＳ Ｐゴシック" charset="0"/>
                <a:cs typeface="Humanist 521 Bold BT" charset="0"/>
                <a:sym typeface="Humanist 521 Bold BT" charset="0"/>
              </a:rPr>
              <a:t>Canonization -</a:t>
            </a:r>
          </a:p>
          <a:p>
            <a:pPr>
              <a:spcBef>
                <a:spcPts val="738"/>
              </a:spcBef>
            </a:pPr>
            <a:r>
              <a:rPr lang="en-US" sz="5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umanist 521 Bold BT" charset="0"/>
                <a:ea typeface="ＭＳ Ｐゴシック" charset="0"/>
                <a:cs typeface="Humanist 521 Bold BT" charset="0"/>
                <a:sym typeface="Humanist 521 Bold BT" charset="0"/>
              </a:rPr>
              <a:t>Archaeological Evidence</a:t>
            </a:r>
          </a:p>
          <a:p>
            <a:pPr>
              <a:spcBef>
                <a:spcPts val="738"/>
              </a:spcBef>
            </a:pPr>
            <a:r>
              <a:rPr lang="en-US" sz="5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umanist 521 Bold BT" charset="0"/>
                <a:ea typeface="ＭＳ Ｐゴシック" charset="0"/>
                <a:cs typeface="Humanist 521 Bold BT" charset="0"/>
                <a:sym typeface="Humanist 521 Bold BT" charset="0"/>
              </a:rPr>
              <a:t>Internal evidence</a:t>
            </a:r>
          </a:p>
        </p:txBody>
      </p:sp>
      <p:sp>
        <p:nvSpPr>
          <p:cNvPr id="50179" name="Rectangle 3"/>
          <p:cNvSpPr>
            <a:spLocks/>
          </p:cNvSpPr>
          <p:nvPr/>
        </p:nvSpPr>
        <p:spPr bwMode="auto">
          <a:xfrm>
            <a:off x="576263" y="774700"/>
            <a:ext cx="11861800" cy="21844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7600">
                <a:solidFill>
                  <a:srgbClr val="58350F"/>
                </a:solidFill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From God To Us  - </a:t>
            </a:r>
          </a:p>
          <a:p>
            <a:pPr marL="57150"/>
            <a:r>
              <a:rPr lang="en-US" sz="7800">
                <a:solidFill>
                  <a:srgbClr val="58350F"/>
                </a:solidFill>
                <a:latin typeface="Amienne" charset="0"/>
                <a:ea typeface="ＭＳ Ｐゴシック" charset="0"/>
                <a:cs typeface="Amienne" charset="0"/>
                <a:sym typeface="Amienne" charset="0"/>
              </a:rPr>
              <a:t>How Did We Get The Bible As It Is Today?</a:t>
            </a:r>
          </a:p>
        </p:txBody>
      </p:sp>
      <p:pic>
        <p:nvPicPr>
          <p:cNvPr id="5018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3246438"/>
            <a:ext cx="5372100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/>
          </p:cNvSpPr>
          <p:nvPr/>
        </p:nvSpPr>
        <p:spPr bwMode="auto">
          <a:xfrm>
            <a:off x="5753100" y="3644900"/>
            <a:ext cx="6680200" cy="5016500"/>
          </a:xfrm>
          <a:prstGeom prst="rect">
            <a:avLst/>
          </a:prstGeom>
          <a:noFill/>
          <a:ln>
            <a:noFill/>
          </a:ln>
          <a:effectLst>
            <a:outerShdw blurRad="165100" dist="101600" dir="27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762000" indent="-762000" algn="l">
              <a:spcAft>
                <a:spcPts val="5400"/>
              </a:spcAft>
              <a:buClr>
                <a:srgbClr val="804000"/>
              </a:buClr>
              <a:buSzPct val="100000"/>
              <a:buFont typeface="Zapf Dingbats" charset="0"/>
              <a:buChar char="✦"/>
            </a:pPr>
            <a:r>
              <a:rPr lang="en-US" sz="5400" dirty="0">
                <a:solidFill>
                  <a:schemeClr val="tx1"/>
                </a:solidFill>
                <a:ea typeface="ＭＳ Ｐゴシック" charset="0"/>
                <a:cs typeface="Papyrus" charset="0"/>
              </a:rPr>
              <a:t>The Bible hasn't been changed over the years!</a:t>
            </a:r>
          </a:p>
          <a:p>
            <a:pPr marL="762000" indent="-762000" algn="l">
              <a:spcAft>
                <a:spcPts val="5400"/>
              </a:spcAft>
              <a:buClr>
                <a:srgbClr val="804000"/>
              </a:buClr>
              <a:buSzPct val="100000"/>
              <a:buFont typeface="Zapf Dingbats" charset="0"/>
              <a:buChar char="✦"/>
            </a:pPr>
            <a:r>
              <a:rPr lang="en-US" sz="5400" dirty="0">
                <a:solidFill>
                  <a:schemeClr val="tx1"/>
                </a:solidFill>
                <a:ea typeface="ＭＳ Ｐゴシック" charset="0"/>
                <a:cs typeface="Papyrus" charset="0"/>
              </a:rPr>
              <a:t>The Bible does not contradict itself</a:t>
            </a:r>
          </a:p>
        </p:txBody>
      </p:sp>
      <p:sp>
        <p:nvSpPr>
          <p:cNvPr id="51202" name="Rectangle 2"/>
          <p:cNvSpPr>
            <a:spLocks/>
          </p:cNvSpPr>
          <p:nvPr/>
        </p:nvSpPr>
        <p:spPr bwMode="auto">
          <a:xfrm>
            <a:off x="576263" y="558800"/>
            <a:ext cx="11861800" cy="19558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6000">
                <a:solidFill>
                  <a:srgbClr val="58350F"/>
                </a:solidFill>
                <a:latin typeface="Rockwell Extra Bold" charset="0"/>
                <a:ea typeface="ＭＳ Ｐゴシック" charset="0"/>
                <a:cs typeface="Rockwell Extra Bold" charset="0"/>
                <a:sym typeface="Rockwell Extra Bold" charset="0"/>
              </a:rPr>
              <a:t>Can We Trust The Bible?</a:t>
            </a:r>
          </a:p>
          <a:p>
            <a:pPr marL="57150"/>
            <a:r>
              <a:rPr lang="en-US" sz="7600">
                <a:solidFill>
                  <a:srgbClr val="58350F"/>
                </a:solidFill>
                <a:latin typeface="Amienne" charset="0"/>
                <a:ea typeface="ＭＳ Ｐゴシック" charset="0"/>
                <a:cs typeface="Amienne" charset="0"/>
                <a:sym typeface="Amienne" charset="0"/>
              </a:rPr>
              <a:t>Is It True? Is It Accurate? Is It From God?</a:t>
            </a:r>
          </a:p>
        </p:txBody>
      </p:sp>
      <p:sp>
        <p:nvSpPr>
          <p:cNvPr id="51203" name="Rectangle 3"/>
          <p:cNvSpPr>
            <a:spLocks/>
          </p:cNvSpPr>
          <p:nvPr/>
        </p:nvSpPr>
        <p:spPr bwMode="auto">
          <a:xfrm>
            <a:off x="285750" y="254000"/>
            <a:ext cx="6456363" cy="889000"/>
          </a:xfrm>
          <a:prstGeom prst="rect">
            <a:avLst/>
          </a:prstGeom>
          <a:noFill/>
          <a:ln>
            <a:noFill/>
          </a:ln>
          <a:effectLst>
            <a:outerShdw blurRad="25400" dist="25399" dir="13860034" algn="ctr" rotWithShape="0">
              <a:srgbClr val="FFFFFF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 anchorCtr="1">
            <a:spAutoFit/>
          </a:bodyPr>
          <a:lstStyle/>
          <a:p>
            <a:pPr marL="57150"/>
            <a:r>
              <a:rPr lang="en-US" sz="3200">
                <a:solidFill>
                  <a:srgbClr val="804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charset="0"/>
                <a:ea typeface="ＭＳ Ｐゴシック" charset="0"/>
                <a:cs typeface="Footlight MT Light" charset="0"/>
                <a:sym typeface="Footlight MT Light" charset="0"/>
              </a:rPr>
              <a:t>The Trustworthiness of The Scriptures</a:t>
            </a:r>
          </a:p>
          <a:p>
            <a:pPr marL="57150"/>
            <a:endParaRPr lang="en-US" sz="3200">
              <a:solidFill>
                <a:srgbClr val="804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ootlight MT Light" charset="0"/>
              <a:ea typeface="ＭＳ Ｐゴシック" charset="0"/>
              <a:cs typeface="Footlight MT Light" charset="0"/>
              <a:sym typeface="Footlight MT Light" charset="0"/>
            </a:endParaRPr>
          </a:p>
        </p:txBody>
      </p:sp>
      <p:pic>
        <p:nvPicPr>
          <p:cNvPr id="5120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3246438"/>
            <a:ext cx="5372100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r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/>
          </p:cNvSpPr>
          <p:nvPr/>
        </p:nvSpPr>
        <p:spPr bwMode="auto">
          <a:xfrm>
            <a:off x="5638800" y="3136900"/>
            <a:ext cx="7162800" cy="6032500"/>
          </a:xfrm>
          <a:prstGeom prst="rect">
            <a:avLst/>
          </a:prstGeom>
          <a:noFill/>
          <a:ln>
            <a:noFill/>
          </a:ln>
          <a:effectLst>
            <a:outerShdw blurRad="165100" dist="101600" dir="27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762000" indent="-762000" algn="l">
              <a:lnSpc>
                <a:spcPct val="90000"/>
              </a:lnSpc>
              <a:spcBef>
                <a:spcPts val="2900"/>
              </a:spcBef>
              <a:buClr>
                <a:srgbClr val="FF6666"/>
              </a:buClr>
              <a:buSzPct val="100000"/>
              <a:buFont typeface="Zapf Dingbats" charset="0"/>
              <a:buChar char="✦"/>
            </a:pPr>
            <a:r>
              <a:rPr lang="en-US" sz="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God gave us the Bible - did He do so knowing we couldn</a:t>
            </a:r>
            <a:r>
              <a:rPr lang="ja-JP" altLang="en-US" sz="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Helvetica Neue Light" charset="0"/>
                <a:sym typeface="Helvetica Neue Light" charset="0"/>
              </a:rPr>
              <a:t>’</a:t>
            </a:r>
            <a:r>
              <a:rPr lang="en-US" sz="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t understand it?</a:t>
            </a:r>
          </a:p>
          <a:p>
            <a:pPr marL="762000" indent="-762000" algn="l">
              <a:lnSpc>
                <a:spcPct val="90000"/>
              </a:lnSpc>
              <a:spcBef>
                <a:spcPts val="2900"/>
              </a:spcBef>
              <a:buClr>
                <a:srgbClr val="FF6666"/>
              </a:buClr>
              <a:buSzPct val="100000"/>
              <a:buFont typeface="Zapf Dingbats" charset="0"/>
              <a:buChar char="✦"/>
            </a:pPr>
            <a:r>
              <a:rPr lang="en-US" sz="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If so - was it because He could but wouldn</a:t>
            </a:r>
            <a:r>
              <a:rPr lang="ja-JP" altLang="en-US" sz="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Helvetica Neue Light" charset="0"/>
                <a:sym typeface="Helvetica Neue Light" charset="0"/>
              </a:rPr>
              <a:t>’</a:t>
            </a:r>
            <a:r>
              <a:rPr lang="en-US" sz="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t or because He would but couldn</a:t>
            </a:r>
            <a:r>
              <a:rPr lang="ja-JP" altLang="en-US" sz="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Helvetica Neue Light" charset="0"/>
                <a:sym typeface="Helvetica Neue Light" charset="0"/>
              </a:rPr>
              <a:t>’</a:t>
            </a:r>
            <a:r>
              <a:rPr lang="en-US" sz="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t?</a:t>
            </a:r>
          </a:p>
        </p:txBody>
      </p:sp>
      <p:sp>
        <p:nvSpPr>
          <p:cNvPr id="52226" name="Rectangle 2"/>
          <p:cNvSpPr>
            <a:spLocks/>
          </p:cNvSpPr>
          <p:nvPr/>
        </p:nvSpPr>
        <p:spPr bwMode="auto">
          <a:xfrm>
            <a:off x="207963" y="774700"/>
            <a:ext cx="12611100" cy="21082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6100">
                <a:solidFill>
                  <a:srgbClr val="FEDF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harcoal CY" charset="0"/>
                <a:ea typeface="ＭＳ Ｐゴシック" charset="0"/>
                <a:cs typeface="Charcoal CY" charset="0"/>
                <a:sym typeface="Charcoal CY" charset="0"/>
              </a:rPr>
              <a:t>Can The Bible Be Understood?</a:t>
            </a:r>
          </a:p>
          <a:p>
            <a:pPr marL="57150"/>
            <a:r>
              <a:rPr lang="en-US" sz="6400">
                <a:solidFill>
                  <a:srgbClr val="FEDF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oefler Text" charset="0"/>
                <a:ea typeface="ＭＳ Ｐゴシック" charset="0"/>
                <a:cs typeface="Hoefler Text" charset="0"/>
                <a:sym typeface="Hoefler Text" charset="0"/>
              </a:rPr>
              <a:t>Basic Principles</a:t>
            </a:r>
          </a:p>
        </p:txBody>
      </p:sp>
      <p:sp>
        <p:nvSpPr>
          <p:cNvPr id="52227" name="Rectangle 3"/>
          <p:cNvSpPr>
            <a:spLocks/>
          </p:cNvSpPr>
          <p:nvPr/>
        </p:nvSpPr>
        <p:spPr bwMode="auto">
          <a:xfrm>
            <a:off x="285750" y="254000"/>
            <a:ext cx="6456363" cy="889000"/>
          </a:xfrm>
          <a:prstGeom prst="rect">
            <a:avLst/>
          </a:prstGeom>
          <a:noFill/>
          <a:ln>
            <a:noFill/>
          </a:ln>
          <a:effectLst>
            <a:outerShdw blurRad="25400" dist="25399" dir="138600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 anchorCtr="1">
            <a:spAutoFit/>
          </a:bodyPr>
          <a:lstStyle/>
          <a:p>
            <a:pPr marL="57150"/>
            <a:r>
              <a:rPr lang="en-US" sz="3200">
                <a:solidFill>
                  <a:srgbClr val="FEDF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ootlight MT Light" charset="0"/>
                <a:ea typeface="ＭＳ Ｐゴシック" charset="0"/>
                <a:cs typeface="Footlight MT Light" charset="0"/>
                <a:sym typeface="Footlight MT Light" charset="0"/>
              </a:rPr>
              <a:t>The Trustworthiness of The Scriptures</a:t>
            </a:r>
          </a:p>
          <a:p>
            <a:pPr marL="57150"/>
            <a:endParaRPr lang="en-US" sz="3200">
              <a:solidFill>
                <a:srgbClr val="FEDF9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Footlight MT Light" charset="0"/>
              <a:ea typeface="ＭＳ Ｐゴシック" charset="0"/>
              <a:cs typeface="Footlight MT Light" charset="0"/>
              <a:sym typeface="Footlight MT Light" charset="0"/>
            </a:endParaRPr>
          </a:p>
        </p:txBody>
      </p:sp>
      <p:pic>
        <p:nvPicPr>
          <p:cNvPr id="5222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13100"/>
            <a:ext cx="5156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/>
          </p:cNvSpPr>
          <p:nvPr/>
        </p:nvSpPr>
        <p:spPr bwMode="auto">
          <a:xfrm>
            <a:off x="5638800" y="3136900"/>
            <a:ext cx="7162800" cy="6032500"/>
          </a:xfrm>
          <a:prstGeom prst="rect">
            <a:avLst/>
          </a:prstGeom>
          <a:noFill/>
          <a:ln>
            <a:noFill/>
          </a:ln>
          <a:effectLst>
            <a:outerShdw blurRad="165100" dist="101600" dir="27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762000" indent="-762000" algn="l">
              <a:lnSpc>
                <a:spcPct val="90000"/>
              </a:lnSpc>
              <a:spcBef>
                <a:spcPts val="2900"/>
              </a:spcBef>
              <a:buClr>
                <a:srgbClr val="FF6666"/>
              </a:buClr>
              <a:buSzPct val="100000"/>
              <a:buFont typeface="Zapf Dingbats" charset="0"/>
              <a:buChar char="✦"/>
            </a:pPr>
            <a:r>
              <a:rPr lang="en-US" sz="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The word is truth - John 17:</a:t>
            </a:r>
            <a:r>
              <a:rPr lang="en-US" sz="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17</a:t>
            </a:r>
          </a:p>
          <a:p>
            <a:pPr marL="762000" indent="-762000" algn="l">
              <a:lnSpc>
                <a:spcPct val="90000"/>
              </a:lnSpc>
              <a:spcBef>
                <a:spcPts val="2900"/>
              </a:spcBef>
              <a:buClr>
                <a:srgbClr val="FF6666"/>
              </a:buClr>
              <a:buSzPct val="100000"/>
              <a:buFont typeface="Zapf Dingbats" charset="0"/>
              <a:buChar char="✦"/>
            </a:pPr>
            <a:r>
              <a:rPr lang="en-US" sz="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Truth </a:t>
            </a:r>
            <a:r>
              <a:rPr lang="en-US" sz="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does not contradict itself - therefore if we understand the truth we will understand it alike - 1 Cor. 1:10</a:t>
            </a:r>
          </a:p>
        </p:txBody>
      </p:sp>
      <p:sp>
        <p:nvSpPr>
          <p:cNvPr id="53250" name="Rectangle 2"/>
          <p:cNvSpPr>
            <a:spLocks/>
          </p:cNvSpPr>
          <p:nvPr/>
        </p:nvSpPr>
        <p:spPr bwMode="auto">
          <a:xfrm>
            <a:off x="207963" y="774700"/>
            <a:ext cx="12611100" cy="21082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6100">
                <a:solidFill>
                  <a:srgbClr val="FEDF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harcoal CY" charset="0"/>
                <a:ea typeface="ＭＳ Ｐゴシック" charset="0"/>
                <a:cs typeface="Charcoal CY" charset="0"/>
                <a:sym typeface="Charcoal CY" charset="0"/>
              </a:rPr>
              <a:t>Can The Bible Be Understood?</a:t>
            </a:r>
          </a:p>
          <a:p>
            <a:pPr marL="57150"/>
            <a:r>
              <a:rPr lang="en-US" sz="6400">
                <a:solidFill>
                  <a:srgbClr val="FEDF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oefler Text" charset="0"/>
                <a:ea typeface="ＭＳ Ｐゴシック" charset="0"/>
                <a:cs typeface="Hoefler Text" charset="0"/>
                <a:sym typeface="Hoefler Text" charset="0"/>
              </a:rPr>
              <a:t>Basic Principles</a:t>
            </a:r>
          </a:p>
        </p:txBody>
      </p:sp>
      <p:sp>
        <p:nvSpPr>
          <p:cNvPr id="53251" name="Rectangle 3"/>
          <p:cNvSpPr>
            <a:spLocks/>
          </p:cNvSpPr>
          <p:nvPr/>
        </p:nvSpPr>
        <p:spPr bwMode="auto">
          <a:xfrm>
            <a:off x="285750" y="254000"/>
            <a:ext cx="6456363" cy="889000"/>
          </a:xfrm>
          <a:prstGeom prst="rect">
            <a:avLst/>
          </a:prstGeom>
          <a:noFill/>
          <a:ln>
            <a:noFill/>
          </a:ln>
          <a:effectLst>
            <a:outerShdw blurRad="25400" dist="25399" dir="138600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 anchorCtr="1">
            <a:spAutoFit/>
          </a:bodyPr>
          <a:lstStyle/>
          <a:p>
            <a:pPr marL="57150"/>
            <a:r>
              <a:rPr lang="en-US" sz="3200">
                <a:solidFill>
                  <a:srgbClr val="FEDF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ootlight MT Light" charset="0"/>
                <a:ea typeface="ＭＳ Ｐゴシック" charset="0"/>
                <a:cs typeface="Footlight MT Light" charset="0"/>
                <a:sym typeface="Footlight MT Light" charset="0"/>
              </a:rPr>
              <a:t>The Trustworthiness of The Scriptures</a:t>
            </a:r>
          </a:p>
          <a:p>
            <a:pPr marL="57150"/>
            <a:endParaRPr lang="en-US" sz="3200">
              <a:solidFill>
                <a:srgbClr val="FEDF9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Footlight MT Light" charset="0"/>
              <a:ea typeface="ＭＳ Ｐゴシック" charset="0"/>
              <a:cs typeface="Footlight MT Light" charset="0"/>
              <a:sym typeface="Footlight MT Light" charset="0"/>
            </a:endParaRPr>
          </a:p>
        </p:txBody>
      </p:sp>
      <p:pic>
        <p:nvPicPr>
          <p:cNvPr id="5325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13100"/>
            <a:ext cx="5156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/>
          </p:cNvSpPr>
          <p:nvPr/>
        </p:nvSpPr>
        <p:spPr bwMode="auto">
          <a:xfrm>
            <a:off x="5638800" y="3136900"/>
            <a:ext cx="7162800" cy="6502400"/>
          </a:xfrm>
          <a:prstGeom prst="rect">
            <a:avLst/>
          </a:prstGeom>
          <a:noFill/>
          <a:ln>
            <a:noFill/>
          </a:ln>
          <a:effectLst>
            <a:outerShdw blurRad="165100" dist="101600" dir="27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762000" indent="-762000" algn="l">
              <a:lnSpc>
                <a:spcPct val="90000"/>
              </a:lnSpc>
              <a:spcBef>
                <a:spcPts val="2900"/>
              </a:spcBef>
              <a:buClr>
                <a:srgbClr val="FF6666"/>
              </a:buClr>
              <a:buSzPct val="100000"/>
              <a:buFont typeface="Zapf Dingbats" charset="0"/>
              <a:buChar char="✦"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Error is broad, you can be wrong any way you please, but truth is narrow - (Mat 7:13-14). </a:t>
            </a:r>
            <a:endParaRPr lang="en-US" sz="40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 Neue Light" charset="0"/>
              <a:ea typeface="ＭＳ Ｐゴシック" charset="0"/>
              <a:cs typeface="Helvetica Neue Light" charset="0"/>
              <a:sym typeface="Helvetica Neue Light" charset="0"/>
            </a:endParaRPr>
          </a:p>
          <a:p>
            <a:pPr marL="762000" indent="-762000" algn="l">
              <a:lnSpc>
                <a:spcPct val="90000"/>
              </a:lnSpc>
              <a:spcBef>
                <a:spcPts val="2900"/>
              </a:spcBef>
              <a:buClr>
                <a:srgbClr val="FF6666"/>
              </a:buClr>
              <a:buSzPct val="100000"/>
              <a:buFont typeface="Zapf Dingbats" charset="0"/>
              <a:buChar char="✦"/>
            </a:pP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There 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is only one way that is right (John 14:6; Acts 4:12). </a:t>
            </a:r>
            <a:endParaRPr lang="en-US" sz="40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 Neue Light" charset="0"/>
              <a:ea typeface="ＭＳ Ｐゴシック" charset="0"/>
              <a:cs typeface="Helvetica Neue Light" charset="0"/>
              <a:sym typeface="Helvetica Neue Light" charset="0"/>
            </a:endParaRPr>
          </a:p>
          <a:p>
            <a:pPr marL="762000" indent="-762000" algn="l">
              <a:lnSpc>
                <a:spcPct val="90000"/>
              </a:lnSpc>
              <a:spcBef>
                <a:spcPts val="2900"/>
              </a:spcBef>
              <a:buClr>
                <a:srgbClr val="FF6666"/>
              </a:buClr>
              <a:buSzPct val="100000"/>
              <a:buFont typeface="Zapf Dingbats" charset="0"/>
              <a:buChar char="✦"/>
            </a:pP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Just 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because someone sincerely believes he is right does not insure he is (Mat 7:22-23; 15:13-14).</a:t>
            </a:r>
          </a:p>
        </p:txBody>
      </p:sp>
      <p:sp>
        <p:nvSpPr>
          <p:cNvPr id="54274" name="Rectangle 2"/>
          <p:cNvSpPr>
            <a:spLocks/>
          </p:cNvSpPr>
          <p:nvPr/>
        </p:nvSpPr>
        <p:spPr bwMode="auto">
          <a:xfrm>
            <a:off x="207963" y="774700"/>
            <a:ext cx="12611100" cy="21082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6100">
                <a:solidFill>
                  <a:srgbClr val="FEDF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harcoal CY" charset="0"/>
                <a:ea typeface="ＭＳ Ｐゴシック" charset="0"/>
                <a:cs typeface="Charcoal CY" charset="0"/>
                <a:sym typeface="Charcoal CY" charset="0"/>
              </a:rPr>
              <a:t>Can The Bible Be Understood?</a:t>
            </a:r>
          </a:p>
          <a:p>
            <a:pPr marL="57150"/>
            <a:r>
              <a:rPr lang="en-US" sz="6400">
                <a:solidFill>
                  <a:srgbClr val="FEDF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oefler Text" charset="0"/>
                <a:ea typeface="ＭＳ Ｐゴシック" charset="0"/>
                <a:cs typeface="Hoefler Text" charset="0"/>
                <a:sym typeface="Hoefler Text" charset="0"/>
              </a:rPr>
              <a:t>Basic Principles</a:t>
            </a:r>
          </a:p>
        </p:txBody>
      </p:sp>
      <p:sp>
        <p:nvSpPr>
          <p:cNvPr id="54275" name="Rectangle 3"/>
          <p:cNvSpPr>
            <a:spLocks/>
          </p:cNvSpPr>
          <p:nvPr/>
        </p:nvSpPr>
        <p:spPr bwMode="auto">
          <a:xfrm>
            <a:off x="285750" y="254000"/>
            <a:ext cx="6456363" cy="889000"/>
          </a:xfrm>
          <a:prstGeom prst="rect">
            <a:avLst/>
          </a:prstGeom>
          <a:noFill/>
          <a:ln>
            <a:noFill/>
          </a:ln>
          <a:effectLst>
            <a:outerShdw blurRad="25400" dist="25399" dir="138600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 anchorCtr="1">
            <a:spAutoFit/>
          </a:bodyPr>
          <a:lstStyle/>
          <a:p>
            <a:pPr marL="57150"/>
            <a:r>
              <a:rPr lang="en-US" sz="3200">
                <a:solidFill>
                  <a:srgbClr val="FEDF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ootlight MT Light" charset="0"/>
                <a:ea typeface="ＭＳ Ｐゴシック" charset="0"/>
                <a:cs typeface="Footlight MT Light" charset="0"/>
                <a:sym typeface="Footlight MT Light" charset="0"/>
              </a:rPr>
              <a:t>The Trustworthiness of The Scriptures</a:t>
            </a:r>
          </a:p>
          <a:p>
            <a:pPr marL="57150"/>
            <a:endParaRPr lang="en-US" sz="3200">
              <a:solidFill>
                <a:srgbClr val="FEDF9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Footlight MT Light" charset="0"/>
              <a:ea typeface="ＭＳ Ｐゴシック" charset="0"/>
              <a:cs typeface="Footlight MT Light" charset="0"/>
              <a:sym typeface="Footlight MT Light" charset="0"/>
            </a:endParaRPr>
          </a:p>
        </p:txBody>
      </p:sp>
      <p:pic>
        <p:nvPicPr>
          <p:cNvPr id="5427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13100"/>
            <a:ext cx="5156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/>
          </p:cNvSpPr>
          <p:nvPr/>
        </p:nvSpPr>
        <p:spPr bwMode="auto">
          <a:xfrm>
            <a:off x="5638800" y="3136900"/>
            <a:ext cx="7162800" cy="5905500"/>
          </a:xfrm>
          <a:prstGeom prst="rect">
            <a:avLst/>
          </a:prstGeom>
          <a:noFill/>
          <a:ln>
            <a:noFill/>
          </a:ln>
          <a:effectLst>
            <a:outerShdw blurRad="165100" dist="101600" dir="27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762000" indent="-762000" algn="l">
              <a:lnSpc>
                <a:spcPct val="90000"/>
              </a:lnSpc>
              <a:spcBef>
                <a:spcPts val="2900"/>
              </a:spcBef>
              <a:buClr>
                <a:srgbClr val="FF6666"/>
              </a:buClr>
              <a:buSzPct val="100000"/>
              <a:buFont typeface="Zapf Dingbats" charset="0"/>
              <a:buChar char="✦"/>
            </a:pPr>
            <a:r>
              <a:rPr lang="en-US" sz="39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If we accept conflicting answers, someone is wrong. (We may both be wrong, but only one can be right). </a:t>
            </a:r>
            <a:endParaRPr lang="en-US" sz="39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 Neue Light" charset="0"/>
              <a:ea typeface="ＭＳ Ｐゴシック" charset="0"/>
              <a:cs typeface="Helvetica Neue Light" charset="0"/>
              <a:sym typeface="Helvetica Neue Light" charset="0"/>
            </a:endParaRPr>
          </a:p>
          <a:p>
            <a:pPr marL="762000" indent="-762000" algn="l">
              <a:lnSpc>
                <a:spcPct val="90000"/>
              </a:lnSpc>
              <a:spcBef>
                <a:spcPts val="2900"/>
              </a:spcBef>
              <a:buClr>
                <a:srgbClr val="FF6666"/>
              </a:buClr>
              <a:buSzPct val="100000"/>
              <a:buFont typeface="Zapf Dingbats" charset="0"/>
              <a:buChar char="✦"/>
            </a:pPr>
            <a:r>
              <a:rPr lang="en-US" sz="3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The </a:t>
            </a:r>
            <a:r>
              <a:rPr lang="en-US" sz="39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inspired writers did not hesitate to claim that they taught the truth and that those who disagreed were wrong (e.g., 1 Timothy 6:3-5; 1 Peter 2:1-2; 1 John 4:5-6).</a:t>
            </a:r>
          </a:p>
        </p:txBody>
      </p:sp>
      <p:sp>
        <p:nvSpPr>
          <p:cNvPr id="55298" name="Rectangle 2"/>
          <p:cNvSpPr>
            <a:spLocks/>
          </p:cNvSpPr>
          <p:nvPr/>
        </p:nvSpPr>
        <p:spPr bwMode="auto">
          <a:xfrm>
            <a:off x="207963" y="774700"/>
            <a:ext cx="12611100" cy="21082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6100">
                <a:solidFill>
                  <a:srgbClr val="FEDF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harcoal CY" charset="0"/>
                <a:ea typeface="ＭＳ Ｐゴシック" charset="0"/>
                <a:cs typeface="Charcoal CY" charset="0"/>
                <a:sym typeface="Charcoal CY" charset="0"/>
              </a:rPr>
              <a:t>Can The Bible Be Understood?</a:t>
            </a:r>
          </a:p>
          <a:p>
            <a:pPr marL="57150"/>
            <a:r>
              <a:rPr lang="en-US" sz="6400">
                <a:solidFill>
                  <a:srgbClr val="FEDF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oefler Text" charset="0"/>
                <a:ea typeface="ＭＳ Ｐゴシック" charset="0"/>
                <a:cs typeface="Hoefler Text" charset="0"/>
                <a:sym typeface="Hoefler Text" charset="0"/>
              </a:rPr>
              <a:t>Basic Principles</a:t>
            </a:r>
          </a:p>
        </p:txBody>
      </p:sp>
      <p:sp>
        <p:nvSpPr>
          <p:cNvPr id="55299" name="Rectangle 3"/>
          <p:cNvSpPr>
            <a:spLocks/>
          </p:cNvSpPr>
          <p:nvPr/>
        </p:nvSpPr>
        <p:spPr bwMode="auto">
          <a:xfrm>
            <a:off x="285750" y="254000"/>
            <a:ext cx="6456363" cy="889000"/>
          </a:xfrm>
          <a:prstGeom prst="rect">
            <a:avLst/>
          </a:prstGeom>
          <a:noFill/>
          <a:ln>
            <a:noFill/>
          </a:ln>
          <a:effectLst>
            <a:outerShdw blurRad="25400" dist="25399" dir="138600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 anchorCtr="1">
            <a:spAutoFit/>
          </a:bodyPr>
          <a:lstStyle/>
          <a:p>
            <a:pPr marL="57150"/>
            <a:r>
              <a:rPr lang="en-US" sz="3200">
                <a:solidFill>
                  <a:srgbClr val="FEDF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ootlight MT Light" charset="0"/>
                <a:ea typeface="ＭＳ Ｐゴシック" charset="0"/>
                <a:cs typeface="Footlight MT Light" charset="0"/>
                <a:sym typeface="Footlight MT Light" charset="0"/>
              </a:rPr>
              <a:t>The Trustworthiness of The Scriptures</a:t>
            </a:r>
          </a:p>
          <a:p>
            <a:pPr marL="57150"/>
            <a:endParaRPr lang="en-US" sz="3200">
              <a:solidFill>
                <a:srgbClr val="FEDF9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Footlight MT Light" charset="0"/>
              <a:ea typeface="ＭＳ Ｐゴシック" charset="0"/>
              <a:cs typeface="Footlight MT Light" charset="0"/>
              <a:sym typeface="Footlight MT Light" charset="0"/>
            </a:endParaRPr>
          </a:p>
        </p:txBody>
      </p:sp>
      <p:pic>
        <p:nvPicPr>
          <p:cNvPr id="5530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13100"/>
            <a:ext cx="5156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/>
          </p:cNvSpPr>
          <p:nvPr/>
        </p:nvSpPr>
        <p:spPr bwMode="auto">
          <a:xfrm>
            <a:off x="5638800" y="3136900"/>
            <a:ext cx="7162800" cy="5791200"/>
          </a:xfrm>
          <a:prstGeom prst="rect">
            <a:avLst/>
          </a:prstGeom>
          <a:noFill/>
          <a:ln>
            <a:noFill/>
          </a:ln>
          <a:effectLst>
            <a:outerShdw blurRad="165100" dist="101600" dir="27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762000" indent="-762000" algn="l">
              <a:lnSpc>
                <a:spcPct val="90000"/>
              </a:lnSpc>
              <a:spcBef>
                <a:spcPts val="2900"/>
              </a:spcBef>
              <a:buClr>
                <a:srgbClr val="FF6666"/>
              </a:buClr>
              <a:buSzPct val="100000"/>
              <a:buFont typeface="Zapf Dingbats" charset="0"/>
              <a:buChar char="✦"/>
            </a:pPr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If one is teaching what the Bible teaches, then it</a:t>
            </a:r>
            <a:r>
              <a:rPr lang="ja-JP" alt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Helvetica Neue Light" charset="0"/>
                <a:sym typeface="Helvetica Neue Light" charset="0"/>
              </a:rPr>
              <a:t>’</a:t>
            </a:r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s not just a matter of opinion or interpretation. - (1 Peter 4:11). </a:t>
            </a:r>
            <a:endParaRPr lang="en-US" sz="38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 Neue Light" charset="0"/>
              <a:ea typeface="ＭＳ Ｐゴシック" charset="0"/>
              <a:cs typeface="Helvetica Neue Light" charset="0"/>
              <a:sym typeface="Helvetica Neue Light" charset="0"/>
            </a:endParaRPr>
          </a:p>
          <a:p>
            <a:pPr marL="762000" indent="-762000" algn="l">
              <a:lnSpc>
                <a:spcPct val="90000"/>
              </a:lnSpc>
              <a:spcBef>
                <a:spcPts val="2900"/>
              </a:spcBef>
              <a:buClr>
                <a:srgbClr val="FF6666"/>
              </a:buClr>
              <a:buSzPct val="100000"/>
              <a:buFont typeface="Zapf Dingbats" charset="0"/>
              <a:buChar char="✦"/>
            </a:pPr>
            <a:r>
              <a:rPr lang="en-U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If </a:t>
            </a:r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I can put my finger on the verse that teaches baptism as a requirement for salvation, then it's not my opinion, it's the truth - (Mark 16:16; Acts 2:38; 1 Pet 3:21).</a:t>
            </a:r>
          </a:p>
        </p:txBody>
      </p:sp>
      <p:sp>
        <p:nvSpPr>
          <p:cNvPr id="56322" name="Rectangle 2"/>
          <p:cNvSpPr>
            <a:spLocks/>
          </p:cNvSpPr>
          <p:nvPr/>
        </p:nvSpPr>
        <p:spPr bwMode="auto">
          <a:xfrm>
            <a:off x="207963" y="774700"/>
            <a:ext cx="12611100" cy="21082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6100">
                <a:solidFill>
                  <a:srgbClr val="FEDF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harcoal CY" charset="0"/>
                <a:ea typeface="ＭＳ Ｐゴシック" charset="0"/>
                <a:cs typeface="Charcoal CY" charset="0"/>
                <a:sym typeface="Charcoal CY" charset="0"/>
              </a:rPr>
              <a:t>Can The Bible Be Understood?</a:t>
            </a:r>
          </a:p>
          <a:p>
            <a:pPr marL="57150"/>
            <a:r>
              <a:rPr lang="en-US" sz="6400">
                <a:solidFill>
                  <a:srgbClr val="FEDF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oefler Text" charset="0"/>
                <a:ea typeface="ＭＳ Ｐゴシック" charset="0"/>
                <a:cs typeface="Hoefler Text" charset="0"/>
                <a:sym typeface="Hoefler Text" charset="0"/>
              </a:rPr>
              <a:t>Basic Principles</a:t>
            </a:r>
          </a:p>
        </p:txBody>
      </p:sp>
      <p:sp>
        <p:nvSpPr>
          <p:cNvPr id="56323" name="Rectangle 3"/>
          <p:cNvSpPr>
            <a:spLocks/>
          </p:cNvSpPr>
          <p:nvPr/>
        </p:nvSpPr>
        <p:spPr bwMode="auto">
          <a:xfrm>
            <a:off x="285750" y="254000"/>
            <a:ext cx="6456363" cy="889000"/>
          </a:xfrm>
          <a:prstGeom prst="rect">
            <a:avLst/>
          </a:prstGeom>
          <a:noFill/>
          <a:ln>
            <a:noFill/>
          </a:ln>
          <a:effectLst>
            <a:outerShdw blurRad="25400" dist="25399" dir="138600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 anchorCtr="1">
            <a:spAutoFit/>
          </a:bodyPr>
          <a:lstStyle/>
          <a:p>
            <a:pPr marL="57150"/>
            <a:r>
              <a:rPr lang="en-US" sz="3200">
                <a:solidFill>
                  <a:srgbClr val="FEDF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ootlight MT Light" charset="0"/>
                <a:ea typeface="ＭＳ Ｐゴシック" charset="0"/>
                <a:cs typeface="Footlight MT Light" charset="0"/>
                <a:sym typeface="Footlight MT Light" charset="0"/>
              </a:rPr>
              <a:t>The Trustworthiness of The Scriptures</a:t>
            </a:r>
          </a:p>
          <a:p>
            <a:pPr marL="57150"/>
            <a:endParaRPr lang="en-US" sz="3200">
              <a:solidFill>
                <a:srgbClr val="FEDF9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Footlight MT Light" charset="0"/>
              <a:ea typeface="ＭＳ Ｐゴシック" charset="0"/>
              <a:cs typeface="Footlight MT Light" charset="0"/>
              <a:sym typeface="Footlight MT Light" charset="0"/>
            </a:endParaRPr>
          </a:p>
        </p:txBody>
      </p:sp>
      <p:pic>
        <p:nvPicPr>
          <p:cNvPr id="5632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13100"/>
            <a:ext cx="5156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56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56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" fill="hold"/>
                                        <p:tgtEl>
                                          <p:spTgt spid="56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" fill="hold"/>
                                        <p:tgtEl>
                                          <p:spTgt spid="56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1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">
  <a:themeElements>
    <a:clrScheme name="">
      <a:dk1>
        <a:srgbClr val="2F1A14"/>
      </a:dk1>
      <a:lt1>
        <a:srgbClr val="D0E5EB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Subtitle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- Center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Blank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Default - Title and Conten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Constantia"/>
        <a:ea typeface="ヒラギノ角ゴ ProN W3"/>
        <a:cs typeface="ヒラギノ角ゴ ProN W3"/>
      </a:majorFont>
      <a:minorFont>
        <a:latin typeface="Constanti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Default - Two Conten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wo Content">
      <a:majorFont>
        <a:latin typeface="Constantia"/>
        <a:ea typeface="ヒラギノ角ゴ ProN W3"/>
        <a:cs typeface="ヒラギノ角ゴ ProN W3"/>
      </a:majorFont>
      <a:minorFont>
        <a:latin typeface="Constanti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Default - Two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Default - Title Only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Only">
      <a:majorFont>
        <a:latin typeface="Constantia"/>
        <a:ea typeface="ヒラギノ角ゴ ProN W3"/>
        <a:cs typeface="ヒラギノ角ゴ ProN W3"/>
      </a:majorFont>
      <a:minorFont>
        <a:latin typeface="Constanti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Default - 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Default - 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Blank">
      <a:majorFont>
        <a:latin typeface="Constantia"/>
        <a:ea typeface="ヒラギノ角ゴ ProN W3"/>
        <a:cs typeface="ヒラギノ角ゴ ProN W3"/>
      </a:majorFont>
      <a:minorFont>
        <a:latin typeface="Constanti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Default -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Default - 1_Section Heade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1_Section Header">
      <a:majorFont>
        <a:latin typeface="Constantia"/>
        <a:ea typeface="ヒラギノ角ゴ ProN W3"/>
        <a:cs typeface="ヒラギノ角ゴ ProN W3"/>
      </a:majorFont>
      <a:minorFont>
        <a:latin typeface="Constantia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Default - 1_Section Hea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Default - Title and Conten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Constantia"/>
        <a:ea typeface="ヒラギノ角ゴ ProN W3"/>
        <a:cs typeface="ヒラギノ角ゴ ProN W3"/>
      </a:majorFont>
      <a:minorFont>
        <a:latin typeface="Constanti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Default - 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Blank">
      <a:majorFont>
        <a:latin typeface="Constantia"/>
        <a:ea typeface="ヒラギノ角ゴ ProN W3"/>
        <a:cs typeface="ヒラギノ角ゴ ProN W3"/>
      </a:majorFont>
      <a:minorFont>
        <a:latin typeface="Constanti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Default -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2F1A14"/>
      </a:dk1>
      <a:lt1>
        <a:srgbClr val="D0E5EB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Bullets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Title &amp; Bullets - Left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Title &amp; Bullets - 2 Colum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Title - Top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Title - Cent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Photo - Horizont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Photo - Horizont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333333"/>
      </a:accent1>
      <a:accent2>
        <a:srgbClr val="333399"/>
      </a:accent2>
      <a:accent3>
        <a:srgbClr val="AAAAAA"/>
      </a:accent3>
      <a:accent4>
        <a:srgbClr val="DADADA"/>
      </a:accent4>
      <a:accent5>
        <a:srgbClr val="ADADAD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Photo - Vertic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Photo - Vertic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Title, Bullets &amp; Ph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Title &amp; Bullets - Lef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Title &amp; Bullets - Righ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Photo - Horizontal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&amp; Bullets - 2 Column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, Bullets &amp; Photo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&amp; Bullets - Right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1975</Words>
  <Characters>0</Characters>
  <Application>Microsoft Macintosh PowerPoint</Application>
  <PresentationFormat>Custom</PresentationFormat>
  <Lines>0</Lines>
  <Paragraphs>178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46</vt:i4>
      </vt:variant>
      <vt:variant>
        <vt:lpstr>Slide Titles</vt:lpstr>
      </vt:variant>
      <vt:variant>
        <vt:i4>29</vt:i4>
      </vt:variant>
    </vt:vector>
  </HeadingPairs>
  <TitlesOfParts>
    <vt:vector size="93" baseType="lpstr">
      <vt:lpstr>Papyrus</vt:lpstr>
      <vt:lpstr>ヒラギノ角ゴ ProN W3</vt:lpstr>
      <vt:lpstr>Helvetica Neue Light</vt:lpstr>
      <vt:lpstr>Gill Sans</vt:lpstr>
      <vt:lpstr>Constantia</vt:lpstr>
      <vt:lpstr>Wingdings 2</vt:lpstr>
      <vt:lpstr>Constantia Bold</vt:lpstr>
      <vt:lpstr>ヒラギノ角ゴ ProN W6</vt:lpstr>
      <vt:lpstr>Amienne</vt:lpstr>
      <vt:lpstr>Rockwell Extra Bold</vt:lpstr>
      <vt:lpstr>Zapf Dingbats</vt:lpstr>
      <vt:lpstr>Footlight MT Light</vt:lpstr>
      <vt:lpstr>Humanist 521 Bold BT</vt:lpstr>
      <vt:lpstr>Boulder Regular</vt:lpstr>
      <vt:lpstr>Charcoal CY</vt:lpstr>
      <vt:lpstr>Hoefler Text</vt:lpstr>
      <vt:lpstr>Berlin Sans FB Demi Bold</vt:lpstr>
      <vt:lpstr>Book Antiqua</vt:lpstr>
      <vt:lpstr>Title &amp; Bullets</vt:lpstr>
      <vt:lpstr>Title &amp; Bullets</vt:lpstr>
      <vt:lpstr>Title &amp; Bullets</vt:lpstr>
      <vt:lpstr>Title &amp; Bullets</vt:lpstr>
      <vt:lpstr>Title &amp; Bullets - 2 Column</vt:lpstr>
      <vt:lpstr>Title, Bullets &amp; Photo</vt:lpstr>
      <vt:lpstr>Title &amp; Bullets - Right</vt:lpstr>
      <vt:lpstr>Photo - Vertical</vt:lpstr>
      <vt:lpstr>Title - Top</vt:lpstr>
      <vt:lpstr>Title &amp; Subtitle</vt:lpstr>
      <vt:lpstr>Title - Center</vt:lpstr>
      <vt:lpstr>Blank</vt:lpstr>
      <vt:lpstr>Default - Title and Content</vt:lpstr>
      <vt:lpstr>Default - Two Content</vt:lpstr>
      <vt:lpstr>Default - Title Only</vt:lpstr>
      <vt:lpstr>Default - Blank</vt:lpstr>
      <vt:lpstr>Default - 1_Section Header</vt:lpstr>
      <vt:lpstr>Default - Title and Content</vt:lpstr>
      <vt:lpstr>Default - Blank</vt:lpstr>
      <vt:lpstr>Bullets</vt:lpstr>
      <vt:lpstr>Title &amp; Bullets - Left</vt:lpstr>
      <vt:lpstr>Title &amp; Subtitle</vt:lpstr>
      <vt:lpstr>Title &amp; Bullets - 2 Column</vt:lpstr>
      <vt:lpstr>Bullets</vt:lpstr>
      <vt:lpstr>Blank</vt:lpstr>
      <vt:lpstr>Title - Top</vt:lpstr>
      <vt:lpstr>Title - Center</vt:lpstr>
      <vt:lpstr>Photo - Horizontal</vt:lpstr>
      <vt:lpstr>Photo - Horizontal Reflection</vt:lpstr>
      <vt:lpstr>Photo - Vertical</vt:lpstr>
      <vt:lpstr>Photo - Vertical Reflection</vt:lpstr>
      <vt:lpstr>Title, Bullets &amp; Photo</vt:lpstr>
      <vt:lpstr>Title &amp; Bullets - Left</vt:lpstr>
      <vt:lpstr>Title &amp; Bullets - Right</vt:lpstr>
      <vt:lpstr>Photo - Horizontal</vt:lpstr>
      <vt:lpstr>Title &amp; Subtitle</vt:lpstr>
      <vt:lpstr>Title &amp; Bullets - 2 Column</vt:lpstr>
      <vt:lpstr>Bullets</vt:lpstr>
      <vt:lpstr>Blank</vt:lpstr>
      <vt:lpstr>Title - Top</vt:lpstr>
      <vt:lpstr>Title - Center</vt:lpstr>
      <vt:lpstr>Photo - Horizontal</vt:lpstr>
      <vt:lpstr>Photo - Vertical</vt:lpstr>
      <vt:lpstr>Title, Bullets &amp; Photo</vt:lpstr>
      <vt:lpstr>Title &amp; Bullets - Left</vt:lpstr>
      <vt:lpstr>Title &amp; Bullets - Right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Don Mcclain</cp:lastModifiedBy>
  <cp:revision>1</cp:revision>
  <dcterms:modified xsi:type="dcterms:W3CDTF">2013-02-11T17:52:03Z</dcterms:modified>
</cp:coreProperties>
</file>